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e71189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aec251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4ee18d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f23e4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7b007e82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3b15e8c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16c42e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61fc8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Kimu Njiku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Kimu Njiku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Kimu Njiku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Kimu Njiku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Kimu Njiku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2023-01-17T14:47:11Z</dcterms:modified>
</cp:coreProperties>
</file>