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0395513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032a9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671244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893616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0537e6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e6a3b12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beb14a0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572395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Mughisha Clement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Mughisha Clement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Mughisha Clement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Mughisha Clement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Mughisha Clement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2023-01-17T14:45:39Z</dcterms:modified>
</cp:coreProperties>
</file>