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2312ac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59737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e85ef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db4d1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2c953b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ef65bc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243ec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1312bb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Mugisha Clement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Mugisha Clement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Mugisha Clement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Mugisha Clement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Mugisha Clement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2023-01-17T14:49:36Z</dcterms:modified>
</cp:coreProperties>
</file>