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ed75766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e6a353d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3931a75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7ca2b6d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9d689a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bc45d4a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87a2f8a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55f7a26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Surgery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Surgery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Surgery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Surgery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Surgery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2023-01-17T14:45:21Z</dcterms:modified>
</cp:coreProperties>
</file>