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51c053a9820d27a9f9a5eb99d57f3d0ed0a522b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d587d1dcddd2355d6605077770f927b0dbdae1d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198d5f7240b29595bb5ede7f7d4f15edbd0c5f3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6e66763221c70ffc70b3c5bebb9b606ba195550c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7fd55214ca8d8551056791cb1f9dd661dd202ab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13ecf18cf9b5bc1997170396790a7ebae4abb764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0cfc8ecf0ade1c795610fd38ad8fb6bd5cd7a6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bf125dfad214c9cc072a68e6266ffe9a581fbc0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e9bd7937cb9b9d16ff5111f4878f9fa8d40af14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7d6767513e477fc8dee6139db355f759fd0ec7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67a25ddfc67b61cf0a1b6c76f658c9e3450ac3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90f4565635e447ec67f088eae6df56b545643a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3365bd03091de4fe74d48178f4e425f5391aab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e41e688fb4dd65075bc9082e48ab67ad5d56b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12cecc71c138bb604629adbc520560fec1f728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71e62d9176f806b625a79d7edcecb029015c701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14013b70c05ad32b57a6e35ed21fbf2d0879439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5188c04709e136ae030850be68bcdad53d74a7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A&amp;E - Open Charts Documentation Compliance for Q1 2023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2023-03-13T12:09:31Z</dcterms:modified>
</cp:coreProperties>
</file>