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0fb459882cb8f1465f651aac9c2855ff073fbc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f883bd90967db26ae46ec921755fa2c8814bd9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f542316e66c764d795d0e548ed6ca96862d3a8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b719bca1171a47cfcdfb47a67a4dede4f4d6807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997ffb6a39c30efb7be636d0b0d1e645f11cb6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2f55ee6171fc682c84fc4a16bca9d6142b713b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2141e8617c77a49a5234e07cc59a319af2f99b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220ea22e8a01dcf8e622042c0a56ed453b175a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f9e15c3a46d8068f988e6c338e444e1579c091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2db8013cb7ebe1ec7753553db0cd2f9ddd7339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80c43ec2f5b61ce28c6c6b25fbba09e31713ddf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0da5fc2ee874b78f79cf367653f4b80465d2a2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CCU - Open Charts Documentation Compliance for Q1 2023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2023-03-13T12:47:50Z</dcterms:modified>
</cp:coreProperties>
</file>