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98d5f85007afa073003787791c5e26621b7d85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a03d1c84cc30f414095e8ae8c9710a07e1f3f96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9621c75e89bb6efba179824d351e1c9dbe04d7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175103248a98014a07f69bab0d9cec2cce9a0f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c7a28830c481f937283e24c3e74a1ae75bc1ab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140c751569c46a520980b6c45b4f8a33315923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7f007b627d1b74fb862a0ecead17174b4f603f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4e82b3ee507ad0bdecd06118a43b7ca29fac8a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e82e30a17f2fbce39bb85cceaa900547789b41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aed8786f1d882dbcfe8c278b2757bfa1251ec8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bcd07d08e4711f7cf8b55f05d684d596c6c68b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c9b432a50761982b67b129e1453f022c136736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ICU - Open Charts Documentation Compliance for Q1 2023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2023-03-13T12:48:20Z</dcterms:modified>
</cp:coreProperties>
</file>