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1c053a9820d27a9f9a5eb99d57f3d0ed0a522b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93a30363d631d12cfff257e4b0ed2667828bcf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03f9a733afb5307d06d9c26167bb561f56aa0e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e66763221c70ffc70b3c5bebb9b606ba195550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cb34a5529a48f42054a8dc5c2c6bb35eb6aba3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1b9506fc309921261c7dc51ded78773de62f238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0cfc8ecf0ade1c795610fd38ad8fb6bd5cd7a6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45bac988129dbc77561fcc7fe40c77bcd7af74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a2023cc4062ce58ce8075aae8f99f461847878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7d6767513e477fc8dee6139db355f759fd0ec7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6066c423d8c56340e2a4390ae288376278fe96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ba17fe5a8d18f9bbb8b2e9e29f736cb1c2eabc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3365bd03091de4fe74d48178f4e425f5391aab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ec2550f48f11d5e60404fd99e852d10b262511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6ab36d80f0b764cdb9934e61e14e0797bd1d08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71e62d9176f806b625a79d7edcecb029015c70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bb615577c8efe71e0c6fe93166298e126a0c43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43e8a64d8dc553d57bf90923a94a5fdd322f24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Medicine - Open Charts Documentation Compliance for Q1 2023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2023-03-13T12:10:11Z</dcterms:modified>
</cp:coreProperties>
</file>