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1c053a9820d27a9f9a5eb99d57f3d0ed0a522b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215321d6c92c7bb748a052681445ec28e1fcb6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bcb82449ac1ed45be81293c432cc534a870e1b9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e66763221c70ffc70b3c5bebb9b606ba195550c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0c45572602b03f1e1effca625fe018978e3467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5c2ee2182805f71a9ab74c5f00c2ba41b6c1c0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0cfc8ecf0ade1c795610fd38ad8fb6bd5cd7a6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4b3f881f2978009d2d36cf4117d9b840db1b93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cad11559403ab958520eeffad4c0d42652c709c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7d6767513e477fc8dee6139db355f759fd0ec7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70463833eb316426b5873f4d715c541738b0eb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a6ca47253b8be51578c7b702c6123c2645a659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3365bd03091de4fe74d48178f4e425f5391aab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20931b8c01e82f9d2fb04a76f3c343a90025c5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69d257efbc4f41d9a6127d6cc08ec63fb40e26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71e62d9176f806b625a79d7edcecb029015c70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6178459791b3ecd7091bfdf0b9dda06912d538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6ad89c813dde72b266c620a9c621e736af1344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Obstetrics &amp; Gynaecology - Open Charts Documentation Compliance for Q1 2023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2023-03-13T12:12:14Z</dcterms:modified>
</cp:coreProperties>
</file>