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1c053a9820d27a9f9a5eb99d57f3d0ed0a522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3c06a777570412f424321c986276419376c998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253640fa1e331a2c26673c3954c167571d9e64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e66763221c70ffc70b3c5bebb9b606ba195550c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e553b999a877cc58b5de46fd8dd80c957fa599d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802c9dcbd3d28daec118a3ccfd4d810134794c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0cfc8ecf0ade1c795610fd38ad8fb6bd5cd7a6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40e891e5a6fee416410a149ff9b3dae4fd2eea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3f966e8655362c0595826a872efe2a3cb28125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7d6767513e477fc8dee6139db355f759fd0ec73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110f0c553b2cf6e8a94abc7728aa2ccbf8692d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74c87f0aa0ded2f59524a84e107119966da345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3365bd03091de4fe74d48178f4e425f5391aabe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c9624037c2069172d409a7bd002021c794cf59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09ac5698556a456ce8253a14d9b0429f9b5abe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71e62d9176f806b625a79d7edcecb029015c70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cb86fabb8e023251396e782c348b065fad53cb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cf5e80e52e0ed9b4f65413565be865b77c5c74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Paediatrics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2023-03-13T12:10:51Z</dcterms:modified>
</cp:coreProperties>
</file>