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4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Hellen Kalyst</dc:creator>
  <cp:lastModifiedBy>Amri Kyaruzi</cp:lastModifiedBy>
  <cp:revision>3</cp:revision>
  <dcterms:created xsi:type="dcterms:W3CDTF">2023-01-10T14:00:29Z</dcterms:created>
  <dcterms:modified xsi:type="dcterms:W3CDTF">2023-01-11T14:48:46Z</dcterms:modified>
</cp:coreProperties>
</file>