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3" r:id="rId2"/>
    <p:sldId id="272" r:id="rId3"/>
    <p:sldId id="273" r:id="rId4"/>
    <p:sldId id="292" r:id="rId5"/>
    <p:sldId id="299" r:id="rId6"/>
    <p:sldId id="274" r:id="rId7"/>
    <p:sldId id="275" r:id="rId8"/>
    <p:sldId id="298" r:id="rId9"/>
    <p:sldId id="277" r:id="rId10"/>
    <p:sldId id="279" r:id="rId11"/>
    <p:sldId id="280" r:id="rId12"/>
    <p:sldId id="283" r:id="rId13"/>
    <p:sldId id="293" r:id="rId14"/>
    <p:sldId id="284" r:id="rId15"/>
    <p:sldId id="285" r:id="rId16"/>
    <p:sldId id="286" r:id="rId17"/>
    <p:sldId id="287" r:id="rId18"/>
    <p:sldId id="288" r:id="rId19"/>
    <p:sldId id="290" r:id="rId20"/>
    <p:sldId id="297" r:id="rId21"/>
    <p:sldId id="296" r:id="rId22"/>
    <p:sldId id="295" r:id="rId23"/>
    <p:sldId id="291" r:id="rId24"/>
    <p:sldId id="294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C00"/>
    <a:srgbClr val="CC6600"/>
    <a:srgbClr val="996633"/>
    <a:srgbClr val="993300"/>
    <a:srgbClr val="FFCC99"/>
    <a:srgbClr val="CC9900"/>
    <a:srgbClr val="FFCC66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69E58-80FF-4689-902C-2B04D51BC9CE}" type="datetimeFigureOut">
              <a:rPr lang="fr-FR" smtClean="0"/>
              <a:pPr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A78-5380-4915-B2FA-463B3A1FB9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fld id="{C1228478-B41F-4F11-B1C5-5CACEB2F5320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CCD2F-7245-4C95-8CD9-BC1F8A12CED2}" type="datetime1">
              <a:rPr lang="fr-FR" smtClean="0"/>
              <a:pPr/>
              <a:t>11/06/2012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/>
            <a:fld id="{6E85BB80-1B08-4DB4-BDAC-1696F9946790}" type="slidenum">
              <a:rPr lang="fr-FR" smtClean="0"/>
              <a:pPr lvl="1"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6D9FD-3F88-4EDD-B6FB-6D150994A6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8C041-9059-4E46-A693-901BD95DA5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54F5C-D5AF-4501-818F-0435CA685F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07119-1A31-4744-8142-CDF6BB591EB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EA882-1757-4E0A-B37B-F57019DC0F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20B0D-13C5-4EB8-9031-DEFF6650D49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8856ED-B00E-42E0-BC4C-F2FA3FC13C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9B001A-D518-49A1-8C44-B457422B52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6F2FF-64A7-4080-AD7A-5493C544952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EE9DB4C-5469-437B-AE46-AF99495B164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6/11/2012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381C63-DA08-4D8C-BEC1-FF624B95F9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endParaRPr lang="fr-FR" dirty="0"/>
          </a:p>
        </p:txBody>
      </p:sp>
      <p:sp>
        <p:nvSpPr>
          <p:cNvPr id="11266" name="Rectangle 1026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fr-FR" sz="6000" dirty="0" smtClean="0"/>
              <a:t>Rectification plane d’image</a:t>
            </a:r>
            <a:endParaRPr lang="fr-FR" sz="6000" dirty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Diallo Alpha Oumar Binta</a:t>
            </a:r>
          </a:p>
          <a:p>
            <a:r>
              <a:rPr lang="fr-FR" dirty="0" smtClean="0"/>
              <a:t>Année d’étude : 2011-2012</a:t>
            </a:r>
          </a:p>
          <a:p>
            <a:r>
              <a:rPr lang="fr-FR" dirty="0" smtClean="0"/>
              <a:t>Encadrant du TER : Alain Crouzil</a:t>
            </a:r>
          </a:p>
          <a:p>
            <a:r>
              <a:rPr lang="fr-FR" dirty="0" smtClean="0"/>
              <a:t>Université Paul Sabatier</a:t>
            </a:r>
            <a:endParaRPr lang="fr-FR" dirty="0"/>
          </a:p>
        </p:txBody>
      </p:sp>
      <p:pic>
        <p:nvPicPr>
          <p:cNvPr id="6" name="Image 5" descr="up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258" y="1034430"/>
            <a:ext cx="3409950" cy="1314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HOMOGRAPHIE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4000" dirty="0" smtClean="0"/>
              <a:t>Représentation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4000" dirty="0" smtClean="0"/>
              <a:t>Application :</a:t>
            </a:r>
          </a:p>
          <a:p>
            <a:pPr lvl="1"/>
            <a:r>
              <a:rPr lang="fr-FR" sz="3600" dirty="0" smtClean="0"/>
              <a:t>p’ = H*p</a:t>
            </a:r>
          </a:p>
          <a:p>
            <a:pPr lvl="1"/>
            <a:r>
              <a:rPr lang="fr-FR" sz="3600" dirty="0" smtClean="0"/>
              <a:t>Normaliser</a:t>
            </a:r>
            <a:endParaRPr lang="en-US" sz="3600" baseline="30000" dirty="0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624013" y="2711450"/>
          <a:ext cx="6289675" cy="1057275"/>
        </p:xfrm>
        <a:graphic>
          <a:graphicData uri="http://schemas.openxmlformats.org/presentationml/2006/ole">
            <p:oleObj spid="_x0000_s32770" name="Document" r:id="rId3" imgW="5761150" imgH="969515" progId="Word.Document.12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7 ETAPES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Ouverture </a:t>
            </a:r>
          </a:p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Création</a:t>
            </a:r>
          </a:p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Sélection</a:t>
            </a:r>
          </a:p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Fixation</a:t>
            </a:r>
          </a:p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Estimation</a:t>
            </a:r>
          </a:p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Détermination </a:t>
            </a:r>
          </a:p>
          <a:p>
            <a:pPr marL="582930" indent="-514350">
              <a:buFont typeface="+mj-lt"/>
              <a:buAutoNum type="arabicPeriod"/>
            </a:pPr>
            <a:r>
              <a:rPr lang="fr-FR" sz="4000" dirty="0" smtClean="0"/>
              <a:t>Application</a:t>
            </a:r>
            <a:endParaRPr lang="fr-FR" sz="40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2 CHOIX</a:t>
            </a:r>
            <a:endParaRPr lang="fr-FR" sz="6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Même taille que l’image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Même taille que l’objet</a:t>
            </a:r>
            <a:endParaRPr lang="fr-FR" sz="2800" dirty="0"/>
          </a:p>
        </p:txBody>
      </p:sp>
      <p:pic>
        <p:nvPicPr>
          <p:cNvPr id="7" name="Espace réservé du contenu 6" descr="choix1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992584" y="2459038"/>
            <a:ext cx="2969419" cy="3959225"/>
          </a:xfrm>
        </p:spPr>
      </p:pic>
      <p:pic>
        <p:nvPicPr>
          <p:cNvPr id="8" name="Espace réservé du contenu 7" descr="choix2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181203" y="2459038"/>
            <a:ext cx="2969419" cy="3959225"/>
          </a:xfrm>
        </p:spPr>
      </p:pic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APPLICATION</a:t>
            </a:r>
            <a:endParaRPr lang="fr-FR" sz="6000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312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SOLUTION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4000" dirty="0" smtClean="0"/>
              <a:t>Ré échantillonner</a:t>
            </a:r>
          </a:p>
          <a:p>
            <a:pPr lvl="1"/>
            <a:r>
              <a:rPr lang="fr-FR" sz="3600" dirty="0" smtClean="0"/>
              <a:t>Plus proche voisin</a:t>
            </a:r>
          </a:p>
          <a:p>
            <a:pPr lvl="1"/>
            <a:r>
              <a:rPr lang="fr-FR" sz="3600" dirty="0" smtClean="0"/>
              <a:t>Interpolation bilinéaire</a:t>
            </a:r>
          </a:p>
          <a:p>
            <a:pPr lvl="1"/>
            <a:r>
              <a:rPr lang="fr-FR" sz="3600" dirty="0" smtClean="0"/>
              <a:t>Interpolation bicubique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PLUS PROCHE VOISIN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4000" dirty="0" smtClean="0"/>
              <a:t>1 voisin</a:t>
            </a:r>
          </a:p>
          <a:p>
            <a:r>
              <a:rPr lang="fr-FR" sz="4000" dirty="0" smtClean="0"/>
              <a:t>Problèmes :</a:t>
            </a:r>
          </a:p>
          <a:p>
            <a:pPr lvl="1"/>
            <a:r>
              <a:rPr lang="fr-FR" sz="3600" dirty="0" smtClean="0"/>
              <a:t>Duplication</a:t>
            </a:r>
          </a:p>
          <a:p>
            <a:pPr lvl="1"/>
            <a:r>
              <a:rPr lang="fr-FR" sz="3600" dirty="0" smtClean="0"/>
              <a:t>Image bruitée</a:t>
            </a:r>
            <a:endParaRPr lang="en-US" sz="3600" baseline="30000" dirty="0" smtClean="0"/>
          </a:p>
          <a:p>
            <a:endParaRPr lang="fr-FR" dirty="0"/>
          </a:p>
        </p:txBody>
      </p:sp>
      <p:pic>
        <p:nvPicPr>
          <p:cNvPr id="5" name="Espace réservé du contenu 4" descr="proche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5238" y="1899444"/>
            <a:ext cx="3200400" cy="4267200"/>
          </a:xfrm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/>
              <a:t>INTERPOLATION BILINÉAIRE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4000" dirty="0" smtClean="0"/>
              <a:t>4 voisins </a:t>
            </a:r>
          </a:p>
          <a:p>
            <a:r>
              <a:rPr lang="fr-FR" sz="4000" dirty="0" smtClean="0"/>
              <a:t>Avantages  :</a:t>
            </a:r>
          </a:p>
          <a:p>
            <a:pPr lvl="1"/>
            <a:r>
              <a:rPr lang="fr-FR" sz="3600" dirty="0" smtClean="0"/>
              <a:t>Image net</a:t>
            </a:r>
            <a:endParaRPr lang="en-US" sz="3600" baseline="30000" dirty="0" smtClean="0"/>
          </a:p>
          <a:p>
            <a:r>
              <a:rPr lang="fr-FR" sz="4000" dirty="0" smtClean="0"/>
              <a:t>Problèmes :</a:t>
            </a:r>
          </a:p>
          <a:p>
            <a:pPr lvl="1"/>
            <a:r>
              <a:rPr lang="fr-FR" sz="3600" dirty="0" smtClean="0"/>
              <a:t>Altération</a:t>
            </a:r>
          </a:p>
          <a:p>
            <a:pPr lvl="1"/>
            <a:r>
              <a:rPr lang="fr-FR" sz="3600" dirty="0" smtClean="0"/>
              <a:t>Création</a:t>
            </a:r>
            <a:endParaRPr lang="en-US" sz="3600" baseline="30000" dirty="0" smtClean="0"/>
          </a:p>
          <a:p>
            <a:endParaRPr lang="fr-FR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138" y="2561624"/>
            <a:ext cx="4038600" cy="294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/>
              <a:t>INTERPOLATION BICUBIQUE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4000" dirty="0" smtClean="0"/>
              <a:t>16 voisins</a:t>
            </a:r>
          </a:p>
          <a:p>
            <a:r>
              <a:rPr lang="fr-FR" sz="4000" dirty="0" smtClean="0"/>
              <a:t>Avantages  :</a:t>
            </a:r>
          </a:p>
          <a:p>
            <a:pPr lvl="1"/>
            <a:r>
              <a:rPr lang="fr-FR" sz="3600" dirty="0" smtClean="0"/>
              <a:t>Meilleurs résultats</a:t>
            </a:r>
            <a:endParaRPr lang="en-US" sz="3600" baseline="30000" dirty="0" smtClean="0"/>
          </a:p>
          <a:p>
            <a:r>
              <a:rPr lang="fr-FR" sz="4000" dirty="0" smtClean="0"/>
              <a:t>Problèmes :</a:t>
            </a:r>
          </a:p>
          <a:p>
            <a:pPr lvl="1"/>
            <a:r>
              <a:rPr lang="fr-FR" sz="3600" dirty="0" smtClean="0"/>
              <a:t>Durée </a:t>
            </a:r>
            <a:endParaRPr lang="en-US" sz="3600" baseline="30000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7" name="Espace réservé du contenu 6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138" y="2489884"/>
            <a:ext cx="4038600" cy="30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/>
              <a:t>INTERFACE GRAPHIQUE</a:t>
            </a:r>
            <a:endParaRPr lang="fr-FR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fr-FR" sz="3200" dirty="0" smtClean="0"/>
              <a:t>Barre de menu</a:t>
            </a:r>
          </a:p>
          <a:p>
            <a:pPr lvl="1"/>
            <a:r>
              <a:rPr lang="fr-FR" sz="3200" dirty="0" smtClean="0"/>
              <a:t>Barre d’outils</a:t>
            </a:r>
          </a:p>
          <a:p>
            <a:pPr lvl="1"/>
            <a:r>
              <a:rPr lang="fr-FR" sz="3200" dirty="0" smtClean="0"/>
              <a:t>Bouton standard</a:t>
            </a:r>
          </a:p>
          <a:p>
            <a:pPr lvl="1"/>
            <a:r>
              <a:rPr lang="fr-FR" sz="3200" dirty="0" smtClean="0"/>
              <a:t>Bouton radio et combo box</a:t>
            </a:r>
          </a:p>
          <a:p>
            <a:pPr lvl="1"/>
            <a:r>
              <a:rPr lang="fr-FR" sz="3200" dirty="0" smtClean="0"/>
              <a:t>Zone de texte</a:t>
            </a:r>
          </a:p>
          <a:p>
            <a:pPr lvl="1"/>
            <a:r>
              <a:rPr lang="fr-FR" sz="3200" dirty="0" smtClean="0"/>
              <a:t>Onglet</a:t>
            </a:r>
          </a:p>
          <a:p>
            <a:pPr lvl="1"/>
            <a:r>
              <a:rPr lang="fr-FR" sz="3200" dirty="0" smtClean="0"/>
              <a:t>Case à cocher</a:t>
            </a:r>
          </a:p>
          <a:p>
            <a:pPr lvl="1"/>
            <a:r>
              <a:rPr lang="fr-FR" sz="3200" dirty="0" smtClean="0"/>
              <a:t>Boite de dialogue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GRAPHIQUE PROPOSÉE</a:t>
            </a:r>
            <a:endParaRPr lang="fr-FR" dirty="0"/>
          </a:p>
        </p:txBody>
      </p:sp>
      <p:pic>
        <p:nvPicPr>
          <p:cNvPr id="4" name="Espace réservé du contenu 3" descr="interfa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85429"/>
            <a:ext cx="7772400" cy="4369842"/>
          </a:xfr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PLAN 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fr-FR" dirty="0" smtClean="0"/>
              <a:t>Introduction</a:t>
            </a:r>
          </a:p>
          <a:p>
            <a:pPr marL="582930" indent="-514350">
              <a:buFont typeface="+mj-lt"/>
              <a:buAutoNum type="arabicPeriod"/>
            </a:pPr>
            <a:r>
              <a:rPr lang="fr-FR" dirty="0" smtClean="0"/>
              <a:t>Démarche</a:t>
            </a:r>
          </a:p>
          <a:p>
            <a:pPr marL="582930" indent="-514350">
              <a:buFont typeface="+mj-lt"/>
              <a:buAutoNum type="arabicPeriod"/>
            </a:pPr>
            <a:r>
              <a:rPr lang="fr-FR" dirty="0" smtClean="0"/>
              <a:t>Réalisation</a:t>
            </a:r>
          </a:p>
          <a:p>
            <a:pPr marL="582930" indent="-51435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PARAMETRAGE DE LA RECTFICATION</a:t>
            </a:r>
            <a:endParaRPr lang="fr-FR" dirty="0"/>
          </a:p>
        </p:txBody>
      </p:sp>
      <p:pic>
        <p:nvPicPr>
          <p:cNvPr id="6" name="Espace réservé du contenu 5" descr="Sans tit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8620" y="1869767"/>
            <a:ext cx="7763959" cy="4401165"/>
          </a:xfrm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RESULTATS TROUVES</a:t>
            </a:r>
            <a:endParaRPr lang="fr-FR" sz="6000" dirty="0"/>
          </a:p>
        </p:txBody>
      </p:sp>
      <p:pic>
        <p:nvPicPr>
          <p:cNvPr id="14" name="Espace réservé du contenu 13" descr="esz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14493"/>
            <a:ext cx="7772400" cy="3111713"/>
          </a:xfrm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RESULTATS TROUVES</a:t>
            </a:r>
            <a:endParaRPr lang="fr-FR" sz="6000" dirty="0"/>
          </a:p>
        </p:txBody>
      </p:sp>
      <p:pic>
        <p:nvPicPr>
          <p:cNvPr id="4" name="Espace réservé du contenu 3" descr="Sans tit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76455"/>
            <a:ext cx="7772400" cy="4187789"/>
          </a:xfrm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CONCLUSION</a:t>
            </a:r>
            <a:endParaRPr lang="fr-FR" sz="6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Perspectives d’ évolutions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Objectif atteint</a:t>
            </a:r>
          </a:p>
          <a:p>
            <a:r>
              <a:rPr lang="fr-FR" sz="4000" dirty="0" smtClean="0"/>
              <a:t>Application</a:t>
            </a:r>
          </a:p>
          <a:p>
            <a:r>
              <a:rPr lang="fr-FR" sz="4000" dirty="0" smtClean="0"/>
              <a:t>Acquisition </a:t>
            </a:r>
          </a:p>
          <a:p>
            <a:r>
              <a:rPr lang="fr-FR" sz="4000" dirty="0" smtClean="0"/>
              <a:t>Initiation</a:t>
            </a:r>
            <a:endParaRPr lang="fr-FR" sz="4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Généralisation</a:t>
            </a:r>
          </a:p>
          <a:p>
            <a:r>
              <a:rPr lang="fr-FR" sz="4000" dirty="0" smtClean="0"/>
              <a:t>Sélection </a:t>
            </a:r>
          </a:p>
          <a:p>
            <a:r>
              <a:rPr lang="fr-FR" sz="4000" dirty="0" smtClean="0"/>
              <a:t>Détection </a:t>
            </a:r>
          </a:p>
          <a:p>
            <a:r>
              <a:rPr lang="fr-FR" sz="4000" dirty="0" smtClean="0"/>
              <a:t>Autres 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uiExpand="1" build="p"/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</a:p>
          <a:p>
            <a:r>
              <a:rPr lang="fr-FR" dirty="0" smtClean="0"/>
              <a:t>Question ?</a:t>
            </a:r>
            <a:endParaRPr lang="fr-FR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CADRE DU TER</a:t>
            </a:r>
            <a:endParaRPr lang="fr-FR" sz="600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2636912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rgbClr val="FF0000"/>
                </a:solidFill>
              </a:rPr>
              <a:t>VISION PAR ORDINATEUR</a:t>
            </a:r>
            <a:endParaRPr lang="fr-FR" sz="6000" dirty="0">
              <a:solidFill>
                <a:srgbClr val="FF0000"/>
              </a:solidFill>
            </a:endParaRP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9059"/>
            <a:ext cx="7772400" cy="432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PROBLÉMATIQUE </a:t>
            </a:r>
            <a:endParaRPr lang="fr-FR" sz="6000" dirty="0"/>
          </a:p>
        </p:txBody>
      </p:sp>
      <p:pic>
        <p:nvPicPr>
          <p:cNvPr id="5" name="Espace réservé du contenu 4" descr="TES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0837" y="2636837"/>
            <a:ext cx="3819525" cy="2867025"/>
          </a:xfr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 smtClean="0"/>
              <a:t>RECTIFICATION PLANE</a:t>
            </a:r>
            <a:endParaRPr lang="fr-FR" sz="5400" dirty="0"/>
          </a:p>
        </p:txBody>
      </p:sp>
      <p:pic>
        <p:nvPicPr>
          <p:cNvPr id="4" name="Espace réservé du contenu 3" descr="RES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0837" y="2298700"/>
            <a:ext cx="3819525" cy="3543300"/>
          </a:xfr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OBJECTIF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9600" dirty="0" smtClean="0"/>
              <a:t>Algorithme </a:t>
            </a:r>
          </a:p>
          <a:p>
            <a:pPr algn="just"/>
            <a:r>
              <a:rPr lang="fr-FR" sz="9600" dirty="0" smtClean="0"/>
              <a:t>Interface </a:t>
            </a:r>
            <a:endParaRPr lang="fr-FR" sz="9600" dirty="0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/>
              <a:t>SOLUTION TECHNOLOGIQUE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4000" dirty="0" smtClean="0"/>
              <a:t>Langage C</a:t>
            </a:r>
          </a:p>
          <a:p>
            <a:pPr algn="just"/>
            <a:r>
              <a:rPr lang="fr-FR" sz="4000" dirty="0" smtClean="0"/>
              <a:t>Langage C++</a:t>
            </a:r>
          </a:p>
          <a:p>
            <a:pPr algn="just"/>
            <a:r>
              <a:rPr lang="fr-FR" sz="4000" dirty="0" smtClean="0"/>
              <a:t>Java</a:t>
            </a:r>
          </a:p>
          <a:p>
            <a:pPr algn="just">
              <a:buNone/>
            </a:pPr>
            <a:r>
              <a:rPr lang="fr-FR" sz="4000" dirty="0" smtClean="0"/>
              <a:t>Solution retenue :</a:t>
            </a:r>
          </a:p>
          <a:p>
            <a:pPr lvl="1" algn="just"/>
            <a:r>
              <a:rPr lang="fr-FR" sz="3600" dirty="0" smtClean="0"/>
              <a:t>Java</a:t>
            </a:r>
          </a:p>
          <a:p>
            <a:pPr lvl="1" algn="just"/>
            <a:r>
              <a:rPr lang="fr-FR" sz="3600" dirty="0" smtClean="0"/>
              <a:t>Jama (traitement matriciel)</a:t>
            </a:r>
            <a:endParaRPr lang="en-US" sz="3600" baseline="30000" dirty="0" smtClean="0"/>
          </a:p>
          <a:p>
            <a:endParaRPr lang="fr-FR" dirty="0"/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dirty="0" smtClean="0"/>
              <a:t>DEMARCHE METHODOLOGIQUE</a:t>
            </a:r>
            <a:endParaRPr lang="fr-FR" sz="4800" dirty="0"/>
          </a:p>
        </p:txBody>
      </p:sp>
      <p:pic>
        <p:nvPicPr>
          <p:cNvPr id="6" name="Espace réservé du contenu 5" descr="Cycle_en_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95211"/>
            <a:ext cx="7772400" cy="4350277"/>
          </a:xfr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 smtClean="0"/>
              <a:t>SOLUTION TECHNIQUE POSSIBLE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Dimension </a:t>
            </a:r>
          </a:p>
          <a:p>
            <a:r>
              <a:rPr lang="fr-FR" sz="4000" dirty="0" smtClean="0"/>
              <a:t>Deux points</a:t>
            </a:r>
          </a:p>
          <a:p>
            <a:r>
              <a:rPr lang="fr-FR" sz="4000" dirty="0" smtClean="0"/>
              <a:t>Métadonnées</a:t>
            </a:r>
          </a:p>
          <a:p>
            <a:pPr>
              <a:buNone/>
            </a:pPr>
            <a:r>
              <a:rPr lang="fr-FR" sz="4000" dirty="0" smtClean="0"/>
              <a:t>Solution retenue :</a:t>
            </a:r>
          </a:p>
          <a:p>
            <a:pPr lvl="1"/>
            <a:r>
              <a:rPr lang="fr-FR" sz="3600" dirty="0" smtClean="0"/>
              <a:t>Dimension d’un rectangle </a:t>
            </a:r>
          </a:p>
          <a:p>
            <a:pPr lvl="1"/>
            <a:r>
              <a:rPr lang="fr-FR" sz="3600" dirty="0" smtClean="0"/>
              <a:t>Homographie </a:t>
            </a:r>
            <a:endParaRPr lang="en-US" sz="3600" baseline="30000" dirty="0" smtClean="0"/>
          </a:p>
          <a:p>
            <a:endParaRPr lang="fr-FR" dirty="0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1112</TotalTime>
  <Words>198</Words>
  <Application>Microsoft Office PowerPoint</Application>
  <PresentationFormat>Affichage à l'écran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6" baseType="lpstr">
      <vt:lpstr>Métro</vt:lpstr>
      <vt:lpstr>Document</vt:lpstr>
      <vt:lpstr>Rectification plane d’image</vt:lpstr>
      <vt:lpstr>PLAN </vt:lpstr>
      <vt:lpstr>CADRE DU TER</vt:lpstr>
      <vt:lpstr>PROBLÉMATIQUE </vt:lpstr>
      <vt:lpstr>RECTIFICATION PLANE</vt:lpstr>
      <vt:lpstr>OBJECTIF </vt:lpstr>
      <vt:lpstr>SOLUTION TECHNOLOGIQUE</vt:lpstr>
      <vt:lpstr>DEMARCHE METHODOLOGIQUE</vt:lpstr>
      <vt:lpstr>SOLUTION TECHNIQUE POSSIBLE</vt:lpstr>
      <vt:lpstr>HOMOGRAPHIE</vt:lpstr>
      <vt:lpstr>7 ETAPES</vt:lpstr>
      <vt:lpstr>2 CHOIX</vt:lpstr>
      <vt:lpstr>APPLICATION</vt:lpstr>
      <vt:lpstr>SOLUTION</vt:lpstr>
      <vt:lpstr>PLUS PROCHE VOISIN</vt:lpstr>
      <vt:lpstr>INTERPOLATION BILINÉAIRE</vt:lpstr>
      <vt:lpstr>INTERPOLATION BICUBIQUE</vt:lpstr>
      <vt:lpstr>INTERFACE GRAPHIQUE</vt:lpstr>
      <vt:lpstr>INTERFACE GRAPHIQUE PROPOSÉE</vt:lpstr>
      <vt:lpstr>PARAMETRAGE DE LA RECTFICATION</vt:lpstr>
      <vt:lpstr>RESULTATS TROUVES</vt:lpstr>
      <vt:lpstr>RESULTATS TROUVES</vt:lpstr>
      <vt:lpstr>CONCLUSION</vt:lpstr>
      <vt:lpstr>Diapositive 24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Rectification plane d’image</dc:title>
  <dc:creator>D.Alpha Oumar Binta</dc:creator>
  <cp:lastModifiedBy>D.Alpha Oumar Binta</cp:lastModifiedBy>
  <cp:revision>141</cp:revision>
  <dcterms:created xsi:type="dcterms:W3CDTF">2012-06-08T16:31:58Z</dcterms:created>
  <dcterms:modified xsi:type="dcterms:W3CDTF">2012-06-11T10:23:22Z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TC010438331036</vt:lpwstr>
  </property>
</Properties>
</file>