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notesMasterIdLst>
    <p:notesMasterId r:id="rId3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F47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Comprehensive Test Automation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9: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9.8: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10: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10.8: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11: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11.8: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12: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12.8: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13: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13.8: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14: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14.8: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15: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15.8: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16: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16.8: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17: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17.8: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18: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18.8: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19: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19.8: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20: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20.8: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21: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21.8: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22: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22.8: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23: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23.8: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24: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24.8: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25: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25.8: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26: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26.8: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27: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27.8: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28: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28.8: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29: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29.8: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30: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30.8: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1F47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FFFFFF"/>
                </a:solidFill>
              </a:rPr>
              <a:t>Key Takeaways</a:t>
            </a: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3: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3.8: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4: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4.8: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5: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5.8: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6: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6.8: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7: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7.8: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F4788"/>
                </a:solidFill>
              </a:rPr>
              <a:t>Topic 8: Advanced Testing Concept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8.1: Understanding core concepts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8.2: Implementation strategies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8.3: Best practices and patterns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8.4: Common challenges and solutions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8.5: Real-world applications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8.6: Performance considerations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8.7: Scalability factors</a:t>
            </a:r>
            <a:endParaRPr lang="en-US" sz="16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• Key principle 8.8: Integration approaches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2025-10-15T18:09:43Z</dcterms:created>
  <dcterms:modified xsi:type="dcterms:W3CDTF">2025-10-15T18:09:43Z</dcterms:modified>
</cp:coreProperties>
</file>