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393F-2B11-43AA-9014-974CCCCF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F0F70-77BB-423B-8FBE-FD663A3F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2415-0998-4536-8045-70D9BE55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C0A5-C4AF-45FB-B454-757E12CE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77F6-B907-4D10-86B2-38005488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E386-9892-480E-84AB-3A4814ED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3C9D3-24CB-4621-8043-812B91A6B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52BD-9399-4A1B-9E60-7D96CF8C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11C8-A834-49AF-A19B-28D4ECFC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3B3F-017C-451D-A476-BB00EDFA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0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288EA-7FE0-4AE8-A21D-199C10405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45CD0-D654-402A-B22B-15DED7060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2838-5ABB-4E17-B9FB-2A986715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6F8B-2BA6-4E13-9525-9AB7DFF0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1AE4-42D4-49A6-9A50-60509F59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9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AFE2-3702-46ED-8027-4C8F438C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00E4-3D64-41D1-9F06-2888B380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C278-6B0A-4EC0-A725-735A9A6E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4236-71B5-4775-A3DD-DEBE7DF0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BD30-2E9C-43F5-BD8E-38CAC427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1B2B-8061-49A2-81A3-3E750405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CB92-53BB-4A9E-8651-6764B547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DEE5-B18C-464C-B9FA-522C4A7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7907-2B2A-49D2-A67D-201F0E72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956A-61E8-4018-B04E-4249160A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291-869B-408E-BA73-6286ADB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D75F-F8ED-416C-8300-1F175B8FA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8C04-A862-44C1-B719-846CA6B4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47D32-B11E-4E1C-A905-7ABCDA1C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9D31-DD7C-484D-80CA-3DB5D25E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B45F3-32DE-4998-BF77-6C122154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5F90-F150-438A-89D8-B34AE6E0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4939-281B-496D-A90D-7E9C2B4C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E63B-247C-421D-9608-EE309D844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43453-1C9C-4A83-A1B0-2288B68B5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4613-ADBA-4603-BAF3-66B007530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90A07-371D-4426-AC19-6373B344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11B0-AE9C-4252-B5D2-C27440EE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63E8E-F6C3-449C-BBF3-DD92C14B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9F42-FDAF-4161-9FA7-3451ABEB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FBB7E-9FB9-48EE-81BD-343E99EB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4320-16A8-4265-BFA0-B781E42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25B4-A353-48A7-9899-18FD01A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39532-5871-4E13-BD7C-2DAB5123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7CA5D-B609-4117-A70D-E96F997A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BB5B-F89F-41D5-86BB-A417F32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3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3515-CEB4-43DE-8DC8-7EB3D7CF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5232-1546-430F-AB2F-23552F95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16A8E-D3ED-4ACB-8BD1-23F9A559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12176-CB43-49AB-AAF5-A3C7702E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88D9-C9CA-46D1-9C27-1432AA7F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B754-E87C-48D7-8A10-11387519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4476-4678-4590-8853-98F71B88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7BAA4-AD2A-4BDF-9A8F-3CEEFEDC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F7D9-739E-4153-95B5-27FF471E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88DB-43C0-42E8-AAED-6165BC93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A684-7A55-4C7D-B40B-B4A613FF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B9E0-2295-498D-8E49-4D1C4AD6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6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F4D49-29CE-45C1-A9AB-6B76998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60C7-0A41-48E6-B34D-765769FC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ACE1-AC04-479E-A597-363718B9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D36B-BDC9-414E-9841-3E143907819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09AD-382F-46A6-B2F7-B45DDD08B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7AEF-53E4-48CA-B3C2-5C2CCAA9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61E3-8564-4B3D-B6CA-F6F5BCA68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3A14-AB99-4346-BBCE-726B569E6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6BBD2-7060-499F-96A8-3723B2E97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8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Kumar</dc:creator>
  <cp:lastModifiedBy>Ashok Kumar</cp:lastModifiedBy>
  <cp:revision>1</cp:revision>
  <dcterms:created xsi:type="dcterms:W3CDTF">2021-01-21T10:15:06Z</dcterms:created>
  <dcterms:modified xsi:type="dcterms:W3CDTF">2021-01-21T10:40:29Z</dcterms:modified>
</cp:coreProperties>
</file>