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27a352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27a35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572a3c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572a3c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6572a3c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6572a3c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572a3c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572a3c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6572a3c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6572a3c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3f825f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3f825f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3f825f0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3f825f0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3f825f0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3f825f0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f825f0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3f825f0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422c8b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422c8b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c9c8354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c9c8354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422c8bb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422c8bb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22c8bbe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22c8bbe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422c8bb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422c8bb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22c8bb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422c8bb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422c8bbe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422c8bb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422c8bb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422c8bb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422c8bbe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422c8bbe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d27b5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d27b5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3d27b5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3d27b5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d27b53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3d27b53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d27b53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3d27b53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3d27b53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3d27b53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3d27b53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3d27b53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3d27b53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3d27b53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Underwater acoustic sensor networks: research challenges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Networks with AUVs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Freedom from cables, tethers or remote controls - leading to a multitude of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AUVs is an almost unexplored research area and hence requires new network coordination algorithms such as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Sampling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Self-</a:t>
            </a:r>
            <a:r>
              <a:rPr lang="en"/>
              <a:t>Configuration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aim to minimize dependency on communications from shores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Solar Energy Systems increase lifetime of AUVs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AUVs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Scale Submarines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Drifters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Gliders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challenges 	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differences in terrestrial and underwater sensor networks: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Spatial correlation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Underwater Sensor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UW Sensors are used to study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emperature, density, salinity, acidity, chemicals, conductivity, pH, oxygen, hydrogen,  dissolved methane gas, and turbidity.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microbial populations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Concentrations</a:t>
            </a:r>
            <a:r>
              <a:rPr lang="en"/>
              <a:t> of different chemicals.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Pyramidical design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 of nano-sensors (1-500 nm)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 periodical cleaning mechanisms to prevent from rusting and fouling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and stable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sensors for synoptic sampling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layer protocol stack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Combine power awareness and  management and promote cooperation among the sensor nodes.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functionalities: of physical layer, data link layer, network layer, transport layer, and application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Main functionalities: Power management plane, Coordination plane, Localization plane.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</a:t>
            </a:r>
            <a:r>
              <a:rPr lang="en"/>
              <a:t>rom modem design to MAC and 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channel coding and modulation to source compression and transport layer,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Traditional layered approach </a:t>
            </a:r>
            <a:r>
              <a:rPr lang="en"/>
              <a:t>lacks of information sharing across protocol layers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increase battery lifetime and minimize power consumption.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battery life depends on the following 4 factors: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Internode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Transmission Frequency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Frequency of data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 of nodes per cluster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7038900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vs Delay Tolerant Networking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 Time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Application: </a:t>
            </a:r>
            <a:r>
              <a:rPr lang="en"/>
              <a:t>Surveillance</a:t>
            </a:r>
            <a:r>
              <a:rPr lang="en"/>
              <a:t>, Disaster Prevention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Requirements: Limited Delay, Restore connectivity, Dynamic Rerouting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Delay Tolerant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Application: </a:t>
            </a:r>
            <a:r>
              <a:rPr lang="en"/>
              <a:t>Seismic</a:t>
            </a:r>
            <a:r>
              <a:rPr lang="en"/>
              <a:t> Activities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acoustic propagation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Underwater acoustic communications are mainly influenced by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Path loss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Noise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Multi-path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Doppler spread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High and variable propagation delay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acoustic sensor networks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Ocean sampling networks.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Environmental monitoring.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Undersea explorations.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Disaster prevention.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Assisted navigation.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tactical surveillance.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Mine reconnaissance.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Classifications of Underwater acoustic communication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Range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Vertical &amp; Horizontal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2289125"/>
            <a:ext cx="5730825" cy="26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Loss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Attenuation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Provoked by absorption due to conversion of acoustic energy into heat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Increases with distance and frequency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Geometric Spreading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Spreading of sound energy as a result of the expansion of the wavefronts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Increases with the propagation distance and is independent of frequency.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kinds: Spherical (deep water) &amp; Cylindrical (Shallow water)</a:t>
            </a:r>
            <a:endParaRPr sz="1500"/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 made Noise 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Machinery noise &amp; shipping activity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Ambient Noise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Hydrodynamics, seismic &amp; biologic activity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Multi-path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Responsible for severe degradation of the acoustic communication signal, since it generates inter-symbol interference (ISI).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Vertical channels are characterized by little time dispersion, whereas horizontal channels may have extremely long multi-path spreads.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Extent of the spreading is a function of depth and the distance between transmitter and receiver.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delay and delay variance: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</a:t>
            </a:r>
            <a:r>
              <a:rPr lang="en" sz="1500"/>
              <a:t>ropagation speed in the UW-A channel is five orders of magnitude lower than in the radio channel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propagation delay (0.67 s/km) can reduce the throughput of the system considerably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Prevents accurate estimation of Round Trip Time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Doppler Spread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Causes a degradation in the performance of digital communications: high data rate transmissions cause </a:t>
            </a:r>
            <a:r>
              <a:rPr b="1" lang="en" sz="1600"/>
              <a:t>adjacent symbols to interfere</a:t>
            </a:r>
            <a:r>
              <a:rPr lang="en" sz="1600"/>
              <a:t> at the receiver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Generates a Simple &amp; </a:t>
            </a:r>
            <a:r>
              <a:rPr lang="en" sz="1600"/>
              <a:t>Continuous</a:t>
            </a:r>
            <a:r>
              <a:rPr lang="en" sz="1600"/>
              <a:t> Frequency Translation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Continuous</a:t>
            </a:r>
            <a:r>
              <a:rPr lang="en" sz="1500"/>
              <a:t> has a non shifted signal which is difficult to compensate for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Doppler spread with bandwidth B and a signal has symbol duration T, then there are approximately BT uncorrelated samples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BT&lt;1 : Underspread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BT&gt;1: Overspread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Disadvantages of traditional communication systems.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real-time monitoring.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on-line system reconfiguration.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failure detection.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storage capacity.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design of underwater acoustic networks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Bandwidth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Multipath and Fading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 propagation 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bit error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battery 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Prone to failures due to corrosion.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UW - ASNs: Communication Architecture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Two DImensional UW-ASNs: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 nodes anchored to bottom of the ocean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 applications include </a:t>
            </a:r>
            <a:r>
              <a:rPr lang="en"/>
              <a:t>environmental</a:t>
            </a:r>
            <a:r>
              <a:rPr lang="en"/>
              <a:t> monitoring, monitoring of underwater plates in tectonics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Three Dimensional UW-ASNs: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Consist of sensors whose depth can be controlled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for surveillance applications or monitoring ocean phenomena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Dimensional Networks of </a:t>
            </a:r>
            <a:r>
              <a:rPr lang="en"/>
              <a:t>Autonomous</a:t>
            </a:r>
            <a:r>
              <a:rPr lang="en"/>
              <a:t> Underwater </a:t>
            </a:r>
            <a:r>
              <a:rPr lang="en"/>
              <a:t>Vehicles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Compose of anchored sensors and mobile portions constituted by autonomous vehicles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25" y="503625"/>
            <a:ext cx="5953951" cy="42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sensors connect to UW Sinks?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Direct: Sensor directly sends gathered data to selected UW Sink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Large amounts of power required for longer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Lower throughput due to increased acoustic interference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 - Hop: Data produced by source sensor is relayed by intermediate sensors until it reaches UW sink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Increased network capacity and energy savings but also increased complexity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Each network device involved in collaborative process which requires more signaling and computation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5" y="393750"/>
            <a:ext cx="6387350" cy="42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3D Monitoring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Sensing Coverage: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Sensors should collaboratively regulate their depth in order to achieve 3D coverage of the ocean column, according to their sensing ranges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must be possible to obtain sampling of the desired phenomenon at all depths.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Coverage: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may be no notion of uw-sink, sensors should be able to relay information to the surface station via multi-hop paths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devices should coordinate their depths in such a way that the network topology is always connected, i.e. at least one path from every sensor to the surface station always exists.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