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  <p:sldMasterId id="214748366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</p:sldIdLst>
  <p:sldSz cy="6858000" cx="9144000"/>
  <p:notesSz cx="6858000" cy="9144000"/>
  <p:embeddedFontLst>
    <p:embeddedFont>
      <p:font typeface="Corbel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8" roundtripDataSignature="AMtx7mjKSSXKHhZT7+uZEFIsN66HrOPO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47913B-BEE7-40B5-B7C8-74AC3D041BBD}">
  <a:tblStyle styleId="{1647913B-BEE7-40B5-B7C8-74AC3D041BB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22" Type="http://schemas.openxmlformats.org/officeDocument/2006/relationships/slide" Target="slides/slide14.xml"/><Relationship Id="rId44" Type="http://schemas.openxmlformats.org/officeDocument/2006/relationships/font" Target="fonts/Corbel-regular.fntdata"/><Relationship Id="rId21" Type="http://schemas.openxmlformats.org/officeDocument/2006/relationships/slide" Target="slides/slide13.xml"/><Relationship Id="rId43" Type="http://schemas.openxmlformats.org/officeDocument/2006/relationships/slide" Target="slides/slide35.xml"/><Relationship Id="rId24" Type="http://schemas.openxmlformats.org/officeDocument/2006/relationships/slide" Target="slides/slide16.xml"/><Relationship Id="rId46" Type="http://schemas.openxmlformats.org/officeDocument/2006/relationships/font" Target="fonts/Corbel-italic.fntdata"/><Relationship Id="rId23" Type="http://schemas.openxmlformats.org/officeDocument/2006/relationships/slide" Target="slides/slide15.xml"/><Relationship Id="rId45" Type="http://schemas.openxmlformats.org/officeDocument/2006/relationships/font" Target="fonts/Corbel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48" Type="http://customschemas.google.com/relationships/presentationmetadata" Target="metadata"/><Relationship Id="rId25" Type="http://schemas.openxmlformats.org/officeDocument/2006/relationships/slide" Target="slides/slide17.xml"/><Relationship Id="rId47" Type="http://schemas.openxmlformats.org/officeDocument/2006/relationships/font" Target="fonts/Corbel-boldItalic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2" name="Google Shape;5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6" name="Google Shape;5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5" name="Google Shape;6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5" name="Google Shape;6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7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9" name="Google Shape;259;p7:notes"/>
          <p:cNvSpPr txBox="1"/>
          <p:nvPr>
            <p:ph idx="1" type="body"/>
          </p:nvPr>
        </p:nvSpPr>
        <p:spPr>
          <a:xfrm>
            <a:off x="687586" y="4343704"/>
            <a:ext cx="5482828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3" name="Google Shape;4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0" name="Google Shape;20;p3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37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3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3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53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5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5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5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5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5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5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5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4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6" name="Google Shape;106;p45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7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6" name="Google Shape;116;p47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7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7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8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4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48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8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8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9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9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9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0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50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0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0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6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6"/>
          <p:cNvSpPr txBox="1"/>
          <p:nvPr>
            <p:ph idx="1" type="body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9" name="Google Shape;139;p5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7"/>
          <p:cNvSpPr txBox="1"/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5" name="Google Shape;145;p5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57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7" name="Google Shape;147;p57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57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7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7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8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8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8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8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9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9" name="Google Shape;159;p5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0" name="Google Shape;160;p59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9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9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60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6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7" name="Google Shape;167;p60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60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60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1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6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61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61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61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2"/>
          <p:cNvSpPr txBox="1"/>
          <p:nvPr>
            <p:ph type="title"/>
          </p:nvPr>
        </p:nvSpPr>
        <p:spPr>
          <a:xfrm rot="5400000">
            <a:off x="4623594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62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62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62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62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39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39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39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3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39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0"/>
          <p:cNvSpPr txBox="1"/>
          <p:nvPr>
            <p:ph idx="1" type="body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41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4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4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44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2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52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5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52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3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4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4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4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4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6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4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4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4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4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26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ros.org/about-ros/" TargetMode="External"/><Relationship Id="rId4" Type="http://schemas.openxmlformats.org/officeDocument/2006/relationships/hyperlink" Target="https://www.nsnam.org/documentation/" TargetMode="External"/><Relationship Id="rId5" Type="http://schemas.openxmlformats.org/officeDocument/2006/relationships/hyperlink" Target="https://unetstack.net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Relationship Id="rId4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Relationship Id="rId4" Type="http://schemas.openxmlformats.org/officeDocument/2006/relationships/image" Target="../media/image43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jpg"/><Relationship Id="rId10" Type="http://schemas.openxmlformats.org/officeDocument/2006/relationships/image" Target="../media/image5.jpg"/><Relationship Id="rId1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7.jpg"/><Relationship Id="rId9" Type="http://schemas.openxmlformats.org/officeDocument/2006/relationships/image" Target="../media/image4.jpg"/><Relationship Id="rId5" Type="http://schemas.openxmlformats.org/officeDocument/2006/relationships/image" Target="../media/image9.jpg"/><Relationship Id="rId6" Type="http://schemas.openxmlformats.org/officeDocument/2006/relationships/image" Target="../media/image11.jpg"/><Relationship Id="rId7" Type="http://schemas.openxmlformats.org/officeDocument/2006/relationships/image" Target="../media/image6.jpg"/><Relationship Id="rId8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Relationship Id="rId9" Type="http://schemas.openxmlformats.org/officeDocument/2006/relationships/image" Target="../media/image29.jpg"/><Relationship Id="rId5" Type="http://schemas.openxmlformats.org/officeDocument/2006/relationships/image" Target="../media/image12.jpg"/><Relationship Id="rId6" Type="http://schemas.openxmlformats.org/officeDocument/2006/relationships/image" Target="../media/image16.jpg"/><Relationship Id="rId7" Type="http://schemas.openxmlformats.org/officeDocument/2006/relationships/image" Target="../media/image17.jpg"/><Relationship Id="rId8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SENSOR NETWORKS</a:t>
            </a:r>
            <a:endParaRPr/>
          </a:p>
        </p:txBody>
      </p:sp>
      <p:sp>
        <p:nvSpPr>
          <p:cNvPr id="187" name="Google Shape;187;p1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0"/>
          <p:cNvSpPr/>
          <p:nvPr/>
        </p:nvSpPr>
        <p:spPr>
          <a:xfrm>
            <a:off x="3886200" y="914400"/>
            <a:ext cx="4572000" cy="4572000"/>
          </a:xfrm>
          <a:prstGeom prst="ellipse">
            <a:avLst/>
          </a:prstGeom>
          <a:solidFill>
            <a:srgbClr val="00B0F0">
              <a:alpha val="14901"/>
            </a:srgbClr>
          </a:solidFill>
          <a:ln cap="flat" cmpd="sng" w="26425">
            <a:solidFill>
              <a:srgbClr val="6B76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5" name="Google Shape;505;p10"/>
          <p:cNvGrpSpPr/>
          <p:nvPr/>
        </p:nvGrpSpPr>
        <p:grpSpPr>
          <a:xfrm>
            <a:off x="441325" y="1539875"/>
            <a:ext cx="6858000" cy="5105400"/>
            <a:chOff x="816" y="528"/>
            <a:chExt cx="4320" cy="3216"/>
          </a:xfrm>
        </p:grpSpPr>
        <p:grpSp>
          <p:nvGrpSpPr>
            <p:cNvPr id="506" name="Google Shape;506;p10"/>
            <p:cNvGrpSpPr/>
            <p:nvPr/>
          </p:nvGrpSpPr>
          <p:grpSpPr>
            <a:xfrm>
              <a:off x="2256" y="1824"/>
              <a:ext cx="144" cy="144"/>
              <a:chOff x="3216" y="1188"/>
              <a:chExt cx="1920" cy="1775"/>
            </a:xfrm>
          </p:grpSpPr>
          <p:pic>
            <p:nvPicPr>
              <p:cNvPr descr="sensor" id="507" name="Google Shape;507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8" name="Google Shape;508;p10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09" name="Google Shape;509;p10"/>
            <p:cNvGrpSpPr/>
            <p:nvPr/>
          </p:nvGrpSpPr>
          <p:grpSpPr>
            <a:xfrm>
              <a:off x="2352" y="1920"/>
              <a:ext cx="144" cy="144"/>
              <a:chOff x="3216" y="1188"/>
              <a:chExt cx="1920" cy="1775"/>
            </a:xfrm>
          </p:grpSpPr>
          <p:pic>
            <p:nvPicPr>
              <p:cNvPr descr="sensor" id="510" name="Google Shape;510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1" name="Google Shape;511;p10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12" name="Google Shape;512;p10"/>
            <p:cNvGrpSpPr/>
            <p:nvPr/>
          </p:nvGrpSpPr>
          <p:grpSpPr>
            <a:xfrm>
              <a:off x="2592" y="720"/>
              <a:ext cx="144" cy="144"/>
              <a:chOff x="3216" y="1188"/>
              <a:chExt cx="1920" cy="1775"/>
            </a:xfrm>
          </p:grpSpPr>
          <p:pic>
            <p:nvPicPr>
              <p:cNvPr descr="sensor" id="513" name="Google Shape;513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4" name="Google Shape;514;p10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15" name="Google Shape;515;p10"/>
            <p:cNvGrpSpPr/>
            <p:nvPr/>
          </p:nvGrpSpPr>
          <p:grpSpPr>
            <a:xfrm>
              <a:off x="1680" y="1008"/>
              <a:ext cx="144" cy="144"/>
              <a:chOff x="3216" y="1188"/>
              <a:chExt cx="1920" cy="1775"/>
            </a:xfrm>
          </p:grpSpPr>
          <p:pic>
            <p:nvPicPr>
              <p:cNvPr descr="sensor" id="516" name="Google Shape;516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7" name="Google Shape;517;p10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18" name="Google Shape;518;p10"/>
            <p:cNvGrpSpPr/>
            <p:nvPr/>
          </p:nvGrpSpPr>
          <p:grpSpPr>
            <a:xfrm>
              <a:off x="1056" y="720"/>
              <a:ext cx="144" cy="144"/>
              <a:chOff x="3216" y="1188"/>
              <a:chExt cx="1920" cy="1775"/>
            </a:xfrm>
          </p:grpSpPr>
          <p:pic>
            <p:nvPicPr>
              <p:cNvPr descr="sensor" id="519" name="Google Shape;519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0" name="Google Shape;520;p10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21" name="Google Shape;521;p10"/>
            <p:cNvGrpSpPr/>
            <p:nvPr/>
          </p:nvGrpSpPr>
          <p:grpSpPr>
            <a:xfrm>
              <a:off x="816" y="3024"/>
              <a:ext cx="144" cy="144"/>
              <a:chOff x="3216" y="1188"/>
              <a:chExt cx="1920" cy="1775"/>
            </a:xfrm>
          </p:grpSpPr>
          <p:pic>
            <p:nvPicPr>
              <p:cNvPr descr="sensor" id="522" name="Google Shape;522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3" name="Google Shape;523;p10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24" name="Google Shape;524;p10"/>
            <p:cNvGrpSpPr/>
            <p:nvPr/>
          </p:nvGrpSpPr>
          <p:grpSpPr>
            <a:xfrm>
              <a:off x="1152" y="2256"/>
              <a:ext cx="144" cy="144"/>
              <a:chOff x="3216" y="1188"/>
              <a:chExt cx="1920" cy="1775"/>
            </a:xfrm>
          </p:grpSpPr>
          <p:pic>
            <p:nvPicPr>
              <p:cNvPr descr="sensor" id="525" name="Google Shape;525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6" name="Google Shape;526;p10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27" name="Google Shape;527;p10"/>
            <p:cNvGrpSpPr/>
            <p:nvPr/>
          </p:nvGrpSpPr>
          <p:grpSpPr>
            <a:xfrm>
              <a:off x="3120" y="3600"/>
              <a:ext cx="144" cy="144"/>
              <a:chOff x="3216" y="1188"/>
              <a:chExt cx="1920" cy="1775"/>
            </a:xfrm>
          </p:grpSpPr>
          <p:pic>
            <p:nvPicPr>
              <p:cNvPr descr="sensor" id="528" name="Google Shape;528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9" name="Google Shape;529;p10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30" name="Google Shape;530;p10"/>
            <p:cNvGrpSpPr/>
            <p:nvPr/>
          </p:nvGrpSpPr>
          <p:grpSpPr>
            <a:xfrm>
              <a:off x="4080" y="2160"/>
              <a:ext cx="144" cy="144"/>
              <a:chOff x="3216" y="1188"/>
              <a:chExt cx="1920" cy="1775"/>
            </a:xfrm>
          </p:grpSpPr>
          <p:pic>
            <p:nvPicPr>
              <p:cNvPr descr="sensor" id="531" name="Google Shape;531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2" name="Google Shape;532;p10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33" name="Google Shape;533;p10"/>
            <p:cNvGrpSpPr/>
            <p:nvPr/>
          </p:nvGrpSpPr>
          <p:grpSpPr>
            <a:xfrm>
              <a:off x="3216" y="1200"/>
              <a:ext cx="144" cy="144"/>
              <a:chOff x="3216" y="1188"/>
              <a:chExt cx="1920" cy="1775"/>
            </a:xfrm>
          </p:grpSpPr>
          <p:pic>
            <p:nvPicPr>
              <p:cNvPr descr="sensor" id="534" name="Google Shape;534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5" name="Google Shape;535;p10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36" name="Google Shape;536;p10"/>
            <p:cNvGrpSpPr/>
            <p:nvPr/>
          </p:nvGrpSpPr>
          <p:grpSpPr>
            <a:xfrm>
              <a:off x="4992" y="528"/>
              <a:ext cx="144" cy="144"/>
              <a:chOff x="3216" y="1188"/>
              <a:chExt cx="1920" cy="1775"/>
            </a:xfrm>
          </p:grpSpPr>
          <p:pic>
            <p:nvPicPr>
              <p:cNvPr descr="sensor" id="537" name="Google Shape;537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8" name="Google Shape;538;p10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39" name="Google Shape;539;p10"/>
            <p:cNvGrpSpPr/>
            <p:nvPr/>
          </p:nvGrpSpPr>
          <p:grpSpPr>
            <a:xfrm>
              <a:off x="4368" y="1440"/>
              <a:ext cx="144" cy="144"/>
              <a:chOff x="3216" y="1188"/>
              <a:chExt cx="1920" cy="1775"/>
            </a:xfrm>
          </p:grpSpPr>
          <p:pic>
            <p:nvPicPr>
              <p:cNvPr descr="sensor" id="540" name="Google Shape;540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1" name="Google Shape;541;p10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42" name="Google Shape;542;p10"/>
            <p:cNvGrpSpPr/>
            <p:nvPr/>
          </p:nvGrpSpPr>
          <p:grpSpPr>
            <a:xfrm>
              <a:off x="2640" y="3312"/>
              <a:ext cx="144" cy="144"/>
              <a:chOff x="3216" y="1188"/>
              <a:chExt cx="1920" cy="1775"/>
            </a:xfrm>
          </p:grpSpPr>
          <p:pic>
            <p:nvPicPr>
              <p:cNvPr descr="sensor" id="543" name="Google Shape;543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4" name="Google Shape;544;p10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45" name="Google Shape;545;p10"/>
            <p:cNvGrpSpPr/>
            <p:nvPr/>
          </p:nvGrpSpPr>
          <p:grpSpPr>
            <a:xfrm>
              <a:off x="3648" y="3552"/>
              <a:ext cx="144" cy="144"/>
              <a:chOff x="3216" y="1188"/>
              <a:chExt cx="1920" cy="1775"/>
            </a:xfrm>
          </p:grpSpPr>
          <p:pic>
            <p:nvPicPr>
              <p:cNvPr descr="sensor" id="546" name="Google Shape;546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7" name="Google Shape;547;p10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cxnSp>
        <p:nvCxnSpPr>
          <p:cNvPr id="548" name="Google Shape;548;p10"/>
          <p:cNvCxnSpPr/>
          <p:nvPr/>
        </p:nvCxnSpPr>
        <p:spPr>
          <a:xfrm rot="10800000">
            <a:off x="4479925" y="2882900"/>
            <a:ext cx="1143000" cy="12954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10"/>
          <p:cNvCxnSpPr/>
          <p:nvPr/>
        </p:nvCxnSpPr>
        <p:spPr>
          <a:xfrm rot="10800000">
            <a:off x="4556125" y="2806700"/>
            <a:ext cx="1524000" cy="3048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10"/>
          <p:cNvCxnSpPr/>
          <p:nvPr/>
        </p:nvCxnSpPr>
        <p:spPr>
          <a:xfrm flipH="1" rot="10800000">
            <a:off x="5851525" y="3340100"/>
            <a:ext cx="304800" cy="7620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10"/>
          <p:cNvCxnSpPr/>
          <p:nvPr/>
        </p:nvCxnSpPr>
        <p:spPr>
          <a:xfrm flipH="1" rot="10800000">
            <a:off x="6308725" y="1892300"/>
            <a:ext cx="762000" cy="10668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1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After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Deployment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1"/>
          <p:cNvSpPr/>
          <p:nvPr/>
        </p:nvSpPr>
        <p:spPr>
          <a:xfrm>
            <a:off x="1905000" y="457200"/>
            <a:ext cx="4572000" cy="4572000"/>
          </a:xfrm>
          <a:prstGeom prst="ellipse">
            <a:avLst/>
          </a:prstGeom>
          <a:solidFill>
            <a:srgbClr val="00B0F0">
              <a:alpha val="14901"/>
            </a:srgbClr>
          </a:solidFill>
          <a:ln cap="flat" cmpd="sng" w="26425">
            <a:solidFill>
              <a:srgbClr val="6B76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9" name="Google Shape;559;p11"/>
          <p:cNvGrpSpPr/>
          <p:nvPr/>
        </p:nvGrpSpPr>
        <p:grpSpPr>
          <a:xfrm>
            <a:off x="441325" y="1539875"/>
            <a:ext cx="6858000" cy="5105400"/>
            <a:chOff x="816" y="528"/>
            <a:chExt cx="4320" cy="3216"/>
          </a:xfrm>
        </p:grpSpPr>
        <p:grpSp>
          <p:nvGrpSpPr>
            <p:cNvPr id="560" name="Google Shape;560;p11"/>
            <p:cNvGrpSpPr/>
            <p:nvPr/>
          </p:nvGrpSpPr>
          <p:grpSpPr>
            <a:xfrm>
              <a:off x="2256" y="1824"/>
              <a:ext cx="144" cy="144"/>
              <a:chOff x="3216" y="1188"/>
              <a:chExt cx="1920" cy="1775"/>
            </a:xfrm>
          </p:grpSpPr>
          <p:pic>
            <p:nvPicPr>
              <p:cNvPr descr="sensor" id="561" name="Google Shape;561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2" name="Google Shape;562;p11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63" name="Google Shape;563;p11"/>
            <p:cNvGrpSpPr/>
            <p:nvPr/>
          </p:nvGrpSpPr>
          <p:grpSpPr>
            <a:xfrm>
              <a:off x="2352" y="1920"/>
              <a:ext cx="144" cy="144"/>
              <a:chOff x="3216" y="1188"/>
              <a:chExt cx="1920" cy="1775"/>
            </a:xfrm>
          </p:grpSpPr>
          <p:pic>
            <p:nvPicPr>
              <p:cNvPr descr="sensor" id="564" name="Google Shape;564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5" name="Google Shape;565;p11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66" name="Google Shape;566;p11"/>
            <p:cNvGrpSpPr/>
            <p:nvPr/>
          </p:nvGrpSpPr>
          <p:grpSpPr>
            <a:xfrm>
              <a:off x="2592" y="720"/>
              <a:ext cx="144" cy="144"/>
              <a:chOff x="3216" y="1188"/>
              <a:chExt cx="1920" cy="1775"/>
            </a:xfrm>
          </p:grpSpPr>
          <p:pic>
            <p:nvPicPr>
              <p:cNvPr descr="sensor" id="567" name="Google Shape;567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8" name="Google Shape;568;p11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69" name="Google Shape;569;p11"/>
            <p:cNvGrpSpPr/>
            <p:nvPr/>
          </p:nvGrpSpPr>
          <p:grpSpPr>
            <a:xfrm>
              <a:off x="1680" y="1008"/>
              <a:ext cx="144" cy="144"/>
              <a:chOff x="3216" y="1188"/>
              <a:chExt cx="1920" cy="1775"/>
            </a:xfrm>
          </p:grpSpPr>
          <p:pic>
            <p:nvPicPr>
              <p:cNvPr descr="sensor" id="570" name="Google Shape;570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1" name="Google Shape;571;p11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72" name="Google Shape;572;p11"/>
            <p:cNvGrpSpPr/>
            <p:nvPr/>
          </p:nvGrpSpPr>
          <p:grpSpPr>
            <a:xfrm>
              <a:off x="1056" y="720"/>
              <a:ext cx="144" cy="144"/>
              <a:chOff x="3216" y="1188"/>
              <a:chExt cx="1920" cy="1775"/>
            </a:xfrm>
          </p:grpSpPr>
          <p:pic>
            <p:nvPicPr>
              <p:cNvPr descr="sensor" id="573" name="Google Shape;573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4" name="Google Shape;574;p11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75" name="Google Shape;575;p11"/>
            <p:cNvGrpSpPr/>
            <p:nvPr/>
          </p:nvGrpSpPr>
          <p:grpSpPr>
            <a:xfrm>
              <a:off x="816" y="3024"/>
              <a:ext cx="144" cy="144"/>
              <a:chOff x="3216" y="1188"/>
              <a:chExt cx="1920" cy="1775"/>
            </a:xfrm>
          </p:grpSpPr>
          <p:pic>
            <p:nvPicPr>
              <p:cNvPr descr="sensor" id="576" name="Google Shape;576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7" name="Google Shape;577;p11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78" name="Google Shape;578;p11"/>
            <p:cNvGrpSpPr/>
            <p:nvPr/>
          </p:nvGrpSpPr>
          <p:grpSpPr>
            <a:xfrm>
              <a:off x="1152" y="2256"/>
              <a:ext cx="144" cy="144"/>
              <a:chOff x="3216" y="1188"/>
              <a:chExt cx="1920" cy="1775"/>
            </a:xfrm>
          </p:grpSpPr>
          <p:pic>
            <p:nvPicPr>
              <p:cNvPr descr="sensor" id="579" name="Google Shape;579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0" name="Google Shape;580;p11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81" name="Google Shape;581;p11"/>
            <p:cNvGrpSpPr/>
            <p:nvPr/>
          </p:nvGrpSpPr>
          <p:grpSpPr>
            <a:xfrm>
              <a:off x="3120" y="3600"/>
              <a:ext cx="144" cy="144"/>
              <a:chOff x="3216" y="1188"/>
              <a:chExt cx="1920" cy="1775"/>
            </a:xfrm>
          </p:grpSpPr>
          <p:pic>
            <p:nvPicPr>
              <p:cNvPr descr="sensor" id="582" name="Google Shape;582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3" name="Google Shape;583;p11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84" name="Google Shape;584;p11"/>
            <p:cNvGrpSpPr/>
            <p:nvPr/>
          </p:nvGrpSpPr>
          <p:grpSpPr>
            <a:xfrm>
              <a:off x="4080" y="2160"/>
              <a:ext cx="144" cy="144"/>
              <a:chOff x="3216" y="1188"/>
              <a:chExt cx="1920" cy="1775"/>
            </a:xfrm>
          </p:grpSpPr>
          <p:pic>
            <p:nvPicPr>
              <p:cNvPr descr="sensor" id="585" name="Google Shape;585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6" name="Google Shape;586;p11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87" name="Google Shape;587;p11"/>
            <p:cNvGrpSpPr/>
            <p:nvPr/>
          </p:nvGrpSpPr>
          <p:grpSpPr>
            <a:xfrm>
              <a:off x="3216" y="1200"/>
              <a:ext cx="144" cy="144"/>
              <a:chOff x="3216" y="1188"/>
              <a:chExt cx="1920" cy="1775"/>
            </a:xfrm>
          </p:grpSpPr>
          <p:pic>
            <p:nvPicPr>
              <p:cNvPr descr="sensor" id="588" name="Google Shape;588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9" name="Google Shape;589;p11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90" name="Google Shape;590;p11"/>
            <p:cNvGrpSpPr/>
            <p:nvPr/>
          </p:nvGrpSpPr>
          <p:grpSpPr>
            <a:xfrm>
              <a:off x="4992" y="528"/>
              <a:ext cx="144" cy="144"/>
              <a:chOff x="3216" y="1188"/>
              <a:chExt cx="1920" cy="1775"/>
            </a:xfrm>
          </p:grpSpPr>
          <p:pic>
            <p:nvPicPr>
              <p:cNvPr descr="sensor" id="591" name="Google Shape;591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2" name="Google Shape;592;p11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93" name="Google Shape;593;p11"/>
            <p:cNvGrpSpPr/>
            <p:nvPr/>
          </p:nvGrpSpPr>
          <p:grpSpPr>
            <a:xfrm>
              <a:off x="4368" y="1440"/>
              <a:ext cx="144" cy="144"/>
              <a:chOff x="3216" y="1188"/>
              <a:chExt cx="1920" cy="1775"/>
            </a:xfrm>
          </p:grpSpPr>
          <p:pic>
            <p:nvPicPr>
              <p:cNvPr descr="sensor" id="594" name="Google Shape;594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5" name="Google Shape;595;p11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96" name="Google Shape;596;p11"/>
            <p:cNvGrpSpPr/>
            <p:nvPr/>
          </p:nvGrpSpPr>
          <p:grpSpPr>
            <a:xfrm>
              <a:off x="2640" y="3312"/>
              <a:ext cx="144" cy="144"/>
              <a:chOff x="3216" y="1188"/>
              <a:chExt cx="1920" cy="1775"/>
            </a:xfrm>
          </p:grpSpPr>
          <p:pic>
            <p:nvPicPr>
              <p:cNvPr descr="sensor" id="597" name="Google Shape;597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8" name="Google Shape;598;p11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99" name="Google Shape;599;p11"/>
            <p:cNvGrpSpPr/>
            <p:nvPr/>
          </p:nvGrpSpPr>
          <p:grpSpPr>
            <a:xfrm>
              <a:off x="3648" y="3552"/>
              <a:ext cx="144" cy="144"/>
              <a:chOff x="3216" y="1188"/>
              <a:chExt cx="1920" cy="1775"/>
            </a:xfrm>
          </p:grpSpPr>
          <p:pic>
            <p:nvPicPr>
              <p:cNvPr descr="sensor" id="600" name="Google Shape;600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1" name="Google Shape;601;p11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cxnSp>
        <p:nvCxnSpPr>
          <p:cNvPr id="602" name="Google Shape;602;p11"/>
          <p:cNvCxnSpPr/>
          <p:nvPr/>
        </p:nvCxnSpPr>
        <p:spPr>
          <a:xfrm>
            <a:off x="3489325" y="2120900"/>
            <a:ext cx="762000" cy="5334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11"/>
          <p:cNvCxnSpPr/>
          <p:nvPr/>
        </p:nvCxnSpPr>
        <p:spPr>
          <a:xfrm>
            <a:off x="2041525" y="2501900"/>
            <a:ext cx="2133600" cy="2286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11"/>
          <p:cNvCxnSpPr/>
          <p:nvPr/>
        </p:nvCxnSpPr>
        <p:spPr>
          <a:xfrm flipH="1" rot="10800000">
            <a:off x="2955925" y="2806700"/>
            <a:ext cx="1219200" cy="8382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11"/>
          <p:cNvCxnSpPr/>
          <p:nvPr/>
        </p:nvCxnSpPr>
        <p:spPr>
          <a:xfrm rot="10800000">
            <a:off x="4479925" y="2882900"/>
            <a:ext cx="1143000" cy="12954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11"/>
          <p:cNvCxnSpPr/>
          <p:nvPr/>
        </p:nvCxnSpPr>
        <p:spPr>
          <a:xfrm rot="10800000">
            <a:off x="4556125" y="2806700"/>
            <a:ext cx="1524000" cy="3048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11"/>
          <p:cNvCxnSpPr/>
          <p:nvPr/>
        </p:nvCxnSpPr>
        <p:spPr>
          <a:xfrm flipH="1" rot="10800000">
            <a:off x="5851525" y="3340100"/>
            <a:ext cx="304800" cy="7620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11"/>
          <p:cNvCxnSpPr/>
          <p:nvPr/>
        </p:nvCxnSpPr>
        <p:spPr>
          <a:xfrm flipH="1" rot="10800000">
            <a:off x="6308725" y="1892300"/>
            <a:ext cx="762000" cy="10668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11"/>
          <p:cNvCxnSpPr/>
          <p:nvPr/>
        </p:nvCxnSpPr>
        <p:spPr>
          <a:xfrm flipH="1" rot="10800000">
            <a:off x="2879725" y="3797300"/>
            <a:ext cx="76200" cy="762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0" name="Google Shape;610;p1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After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Deployment</a:t>
            </a:r>
            <a:endParaRPr>
              <a:solidFill>
                <a:srgbClr val="0070C0"/>
              </a:solidFill>
            </a:endParaRPr>
          </a:p>
        </p:txBody>
      </p:sp>
      <p:cxnSp>
        <p:nvCxnSpPr>
          <p:cNvPr id="611" name="Google Shape;611;p11"/>
          <p:cNvCxnSpPr/>
          <p:nvPr/>
        </p:nvCxnSpPr>
        <p:spPr>
          <a:xfrm flipH="1" rot="10800000">
            <a:off x="3121025" y="2843213"/>
            <a:ext cx="1104900" cy="944562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2"/>
          <p:cNvSpPr/>
          <p:nvPr/>
        </p:nvSpPr>
        <p:spPr>
          <a:xfrm>
            <a:off x="3276600" y="1905000"/>
            <a:ext cx="4572000" cy="4572000"/>
          </a:xfrm>
          <a:prstGeom prst="ellipse">
            <a:avLst/>
          </a:prstGeom>
          <a:solidFill>
            <a:srgbClr val="00B0F0">
              <a:alpha val="14901"/>
            </a:srgbClr>
          </a:solidFill>
          <a:ln cap="flat" cmpd="sng" w="26425">
            <a:solidFill>
              <a:srgbClr val="6B76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12"/>
          <p:cNvGrpSpPr/>
          <p:nvPr/>
        </p:nvGrpSpPr>
        <p:grpSpPr>
          <a:xfrm>
            <a:off x="441325" y="1539875"/>
            <a:ext cx="6858000" cy="5105400"/>
            <a:chOff x="816" y="528"/>
            <a:chExt cx="4320" cy="3216"/>
          </a:xfrm>
        </p:grpSpPr>
        <p:grpSp>
          <p:nvGrpSpPr>
            <p:cNvPr id="619" name="Google Shape;619;p12"/>
            <p:cNvGrpSpPr/>
            <p:nvPr/>
          </p:nvGrpSpPr>
          <p:grpSpPr>
            <a:xfrm>
              <a:off x="2256" y="1824"/>
              <a:ext cx="144" cy="144"/>
              <a:chOff x="3216" y="1188"/>
              <a:chExt cx="1920" cy="1775"/>
            </a:xfrm>
          </p:grpSpPr>
          <p:pic>
            <p:nvPicPr>
              <p:cNvPr descr="sensor" id="620" name="Google Shape;620;p1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21" name="Google Shape;621;p12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622" name="Google Shape;622;p12"/>
            <p:cNvGrpSpPr/>
            <p:nvPr/>
          </p:nvGrpSpPr>
          <p:grpSpPr>
            <a:xfrm>
              <a:off x="2352" y="1920"/>
              <a:ext cx="144" cy="144"/>
              <a:chOff x="3216" y="1188"/>
              <a:chExt cx="1920" cy="1775"/>
            </a:xfrm>
          </p:grpSpPr>
          <p:pic>
            <p:nvPicPr>
              <p:cNvPr descr="sensor" id="623" name="Google Shape;623;p1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24" name="Google Shape;624;p12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625" name="Google Shape;625;p12"/>
            <p:cNvGrpSpPr/>
            <p:nvPr/>
          </p:nvGrpSpPr>
          <p:grpSpPr>
            <a:xfrm>
              <a:off x="2592" y="720"/>
              <a:ext cx="144" cy="144"/>
              <a:chOff x="3216" y="1188"/>
              <a:chExt cx="1920" cy="1775"/>
            </a:xfrm>
          </p:grpSpPr>
          <p:pic>
            <p:nvPicPr>
              <p:cNvPr descr="sensor" id="626" name="Google Shape;626;p1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27" name="Google Shape;627;p12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628" name="Google Shape;628;p12"/>
            <p:cNvGrpSpPr/>
            <p:nvPr/>
          </p:nvGrpSpPr>
          <p:grpSpPr>
            <a:xfrm>
              <a:off x="1680" y="1008"/>
              <a:ext cx="144" cy="144"/>
              <a:chOff x="3216" y="1188"/>
              <a:chExt cx="1920" cy="1775"/>
            </a:xfrm>
          </p:grpSpPr>
          <p:pic>
            <p:nvPicPr>
              <p:cNvPr descr="sensor" id="629" name="Google Shape;629;p1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0" name="Google Shape;630;p12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631" name="Google Shape;631;p12"/>
            <p:cNvGrpSpPr/>
            <p:nvPr/>
          </p:nvGrpSpPr>
          <p:grpSpPr>
            <a:xfrm>
              <a:off x="1056" y="720"/>
              <a:ext cx="144" cy="144"/>
              <a:chOff x="3216" y="1188"/>
              <a:chExt cx="1920" cy="1775"/>
            </a:xfrm>
          </p:grpSpPr>
          <p:pic>
            <p:nvPicPr>
              <p:cNvPr descr="sensor" id="632" name="Google Shape;632;p1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3" name="Google Shape;633;p12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634" name="Google Shape;634;p12"/>
            <p:cNvGrpSpPr/>
            <p:nvPr/>
          </p:nvGrpSpPr>
          <p:grpSpPr>
            <a:xfrm>
              <a:off x="816" y="3024"/>
              <a:ext cx="144" cy="144"/>
              <a:chOff x="3216" y="1188"/>
              <a:chExt cx="1920" cy="1775"/>
            </a:xfrm>
          </p:grpSpPr>
          <p:pic>
            <p:nvPicPr>
              <p:cNvPr descr="sensor" id="635" name="Google Shape;635;p1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6" name="Google Shape;636;p12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637" name="Google Shape;637;p12"/>
            <p:cNvGrpSpPr/>
            <p:nvPr/>
          </p:nvGrpSpPr>
          <p:grpSpPr>
            <a:xfrm>
              <a:off x="1152" y="2256"/>
              <a:ext cx="144" cy="144"/>
              <a:chOff x="3216" y="1188"/>
              <a:chExt cx="1920" cy="1775"/>
            </a:xfrm>
          </p:grpSpPr>
          <p:pic>
            <p:nvPicPr>
              <p:cNvPr descr="sensor" id="638" name="Google Shape;638;p1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9" name="Google Shape;639;p12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640" name="Google Shape;640;p12"/>
            <p:cNvGrpSpPr/>
            <p:nvPr/>
          </p:nvGrpSpPr>
          <p:grpSpPr>
            <a:xfrm>
              <a:off x="3120" y="3600"/>
              <a:ext cx="144" cy="144"/>
              <a:chOff x="3216" y="1188"/>
              <a:chExt cx="1920" cy="1775"/>
            </a:xfrm>
          </p:grpSpPr>
          <p:pic>
            <p:nvPicPr>
              <p:cNvPr descr="sensor" id="641" name="Google Shape;641;p1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2" name="Google Shape;642;p12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643" name="Google Shape;643;p12"/>
            <p:cNvGrpSpPr/>
            <p:nvPr/>
          </p:nvGrpSpPr>
          <p:grpSpPr>
            <a:xfrm>
              <a:off x="4080" y="2160"/>
              <a:ext cx="144" cy="144"/>
              <a:chOff x="3216" y="1188"/>
              <a:chExt cx="1920" cy="1775"/>
            </a:xfrm>
          </p:grpSpPr>
          <p:pic>
            <p:nvPicPr>
              <p:cNvPr descr="sensor" id="644" name="Google Shape;644;p1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5" name="Google Shape;645;p12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646" name="Google Shape;646;p12"/>
            <p:cNvGrpSpPr/>
            <p:nvPr/>
          </p:nvGrpSpPr>
          <p:grpSpPr>
            <a:xfrm>
              <a:off x="3216" y="1200"/>
              <a:ext cx="144" cy="144"/>
              <a:chOff x="3216" y="1188"/>
              <a:chExt cx="1920" cy="1775"/>
            </a:xfrm>
          </p:grpSpPr>
          <p:pic>
            <p:nvPicPr>
              <p:cNvPr descr="sensor" id="647" name="Google Shape;647;p1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8" name="Google Shape;648;p12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649" name="Google Shape;649;p12"/>
            <p:cNvGrpSpPr/>
            <p:nvPr/>
          </p:nvGrpSpPr>
          <p:grpSpPr>
            <a:xfrm>
              <a:off x="4992" y="528"/>
              <a:ext cx="144" cy="144"/>
              <a:chOff x="3216" y="1188"/>
              <a:chExt cx="1920" cy="1775"/>
            </a:xfrm>
          </p:grpSpPr>
          <p:pic>
            <p:nvPicPr>
              <p:cNvPr descr="sensor" id="650" name="Google Shape;650;p1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1" name="Google Shape;651;p12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652" name="Google Shape;652;p12"/>
            <p:cNvGrpSpPr/>
            <p:nvPr/>
          </p:nvGrpSpPr>
          <p:grpSpPr>
            <a:xfrm>
              <a:off x="4368" y="1440"/>
              <a:ext cx="144" cy="144"/>
              <a:chOff x="3216" y="1188"/>
              <a:chExt cx="1920" cy="1775"/>
            </a:xfrm>
          </p:grpSpPr>
          <p:pic>
            <p:nvPicPr>
              <p:cNvPr descr="sensor" id="653" name="Google Shape;653;p1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4" name="Google Shape;654;p12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655" name="Google Shape;655;p12"/>
            <p:cNvGrpSpPr/>
            <p:nvPr/>
          </p:nvGrpSpPr>
          <p:grpSpPr>
            <a:xfrm>
              <a:off x="2640" y="3312"/>
              <a:ext cx="144" cy="144"/>
              <a:chOff x="3216" y="1188"/>
              <a:chExt cx="1920" cy="1775"/>
            </a:xfrm>
          </p:grpSpPr>
          <p:pic>
            <p:nvPicPr>
              <p:cNvPr descr="sensor" id="656" name="Google Shape;656;p1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7" name="Google Shape;657;p12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658" name="Google Shape;658;p12"/>
            <p:cNvGrpSpPr/>
            <p:nvPr/>
          </p:nvGrpSpPr>
          <p:grpSpPr>
            <a:xfrm>
              <a:off x="3648" y="3552"/>
              <a:ext cx="144" cy="144"/>
              <a:chOff x="3216" y="1188"/>
              <a:chExt cx="1920" cy="1775"/>
            </a:xfrm>
          </p:grpSpPr>
          <p:pic>
            <p:nvPicPr>
              <p:cNvPr descr="sensor" id="659" name="Google Shape;659;p1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60" name="Google Shape;660;p12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cxnSp>
        <p:nvCxnSpPr>
          <p:cNvPr id="661" name="Google Shape;661;p12"/>
          <p:cNvCxnSpPr/>
          <p:nvPr/>
        </p:nvCxnSpPr>
        <p:spPr>
          <a:xfrm>
            <a:off x="3489325" y="2120900"/>
            <a:ext cx="762000" cy="5334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12"/>
          <p:cNvCxnSpPr/>
          <p:nvPr/>
        </p:nvCxnSpPr>
        <p:spPr>
          <a:xfrm>
            <a:off x="2041525" y="2501900"/>
            <a:ext cx="2133600" cy="2286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12"/>
          <p:cNvCxnSpPr/>
          <p:nvPr/>
        </p:nvCxnSpPr>
        <p:spPr>
          <a:xfrm flipH="1" rot="10800000">
            <a:off x="2955925" y="2806700"/>
            <a:ext cx="1219200" cy="8382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12"/>
          <p:cNvCxnSpPr/>
          <p:nvPr/>
        </p:nvCxnSpPr>
        <p:spPr>
          <a:xfrm rot="10800000">
            <a:off x="4479925" y="2882900"/>
            <a:ext cx="1143000" cy="12954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12"/>
          <p:cNvCxnSpPr/>
          <p:nvPr/>
        </p:nvCxnSpPr>
        <p:spPr>
          <a:xfrm rot="10800000">
            <a:off x="4556125" y="2806700"/>
            <a:ext cx="1524000" cy="3048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12"/>
          <p:cNvCxnSpPr/>
          <p:nvPr/>
        </p:nvCxnSpPr>
        <p:spPr>
          <a:xfrm flipH="1">
            <a:off x="5089525" y="4483100"/>
            <a:ext cx="533400" cy="18288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12"/>
          <p:cNvCxnSpPr/>
          <p:nvPr/>
        </p:nvCxnSpPr>
        <p:spPr>
          <a:xfrm flipH="1" rot="10800000">
            <a:off x="5851525" y="3340100"/>
            <a:ext cx="304800" cy="7620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12"/>
          <p:cNvCxnSpPr/>
          <p:nvPr/>
        </p:nvCxnSpPr>
        <p:spPr>
          <a:xfrm flipH="1" rot="10800000">
            <a:off x="6308725" y="1892300"/>
            <a:ext cx="762000" cy="10668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12"/>
          <p:cNvCxnSpPr/>
          <p:nvPr/>
        </p:nvCxnSpPr>
        <p:spPr>
          <a:xfrm flipH="1" rot="10800000">
            <a:off x="2879725" y="3797300"/>
            <a:ext cx="76200" cy="762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1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After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Deployment</a:t>
            </a:r>
            <a:endParaRPr>
              <a:solidFill>
                <a:srgbClr val="0070C0"/>
              </a:solidFill>
            </a:endParaRPr>
          </a:p>
        </p:txBody>
      </p:sp>
      <p:cxnSp>
        <p:nvCxnSpPr>
          <p:cNvPr id="671" name="Google Shape;671;p12"/>
          <p:cNvCxnSpPr/>
          <p:nvPr/>
        </p:nvCxnSpPr>
        <p:spPr>
          <a:xfrm flipH="1" rot="10800000">
            <a:off x="3121025" y="2843213"/>
            <a:ext cx="1104900" cy="944562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13"/>
          <p:cNvGrpSpPr/>
          <p:nvPr/>
        </p:nvGrpSpPr>
        <p:grpSpPr>
          <a:xfrm>
            <a:off x="441325" y="1539875"/>
            <a:ext cx="6858000" cy="5105400"/>
            <a:chOff x="816" y="528"/>
            <a:chExt cx="4320" cy="3216"/>
          </a:xfrm>
        </p:grpSpPr>
        <p:grpSp>
          <p:nvGrpSpPr>
            <p:cNvPr id="678" name="Google Shape;678;p13"/>
            <p:cNvGrpSpPr/>
            <p:nvPr/>
          </p:nvGrpSpPr>
          <p:grpSpPr>
            <a:xfrm>
              <a:off x="2256" y="1824"/>
              <a:ext cx="144" cy="144"/>
              <a:chOff x="3216" y="1188"/>
              <a:chExt cx="1920" cy="1775"/>
            </a:xfrm>
          </p:grpSpPr>
          <p:pic>
            <p:nvPicPr>
              <p:cNvPr descr="sensor" id="679" name="Google Shape;679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80" name="Google Shape;680;p13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681" name="Google Shape;681;p13"/>
            <p:cNvGrpSpPr/>
            <p:nvPr/>
          </p:nvGrpSpPr>
          <p:grpSpPr>
            <a:xfrm>
              <a:off x="2352" y="1920"/>
              <a:ext cx="144" cy="144"/>
              <a:chOff x="3216" y="1188"/>
              <a:chExt cx="1920" cy="1775"/>
            </a:xfrm>
          </p:grpSpPr>
          <p:pic>
            <p:nvPicPr>
              <p:cNvPr descr="sensor" id="682" name="Google Shape;682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83" name="Google Shape;683;p13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684" name="Google Shape;684;p13"/>
            <p:cNvGrpSpPr/>
            <p:nvPr/>
          </p:nvGrpSpPr>
          <p:grpSpPr>
            <a:xfrm>
              <a:off x="2592" y="720"/>
              <a:ext cx="144" cy="144"/>
              <a:chOff x="3216" y="1188"/>
              <a:chExt cx="1920" cy="1775"/>
            </a:xfrm>
          </p:grpSpPr>
          <p:pic>
            <p:nvPicPr>
              <p:cNvPr descr="sensor" id="685" name="Google Shape;685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86" name="Google Shape;686;p13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687" name="Google Shape;687;p13"/>
            <p:cNvGrpSpPr/>
            <p:nvPr/>
          </p:nvGrpSpPr>
          <p:grpSpPr>
            <a:xfrm>
              <a:off x="1680" y="1008"/>
              <a:ext cx="144" cy="144"/>
              <a:chOff x="3216" y="1188"/>
              <a:chExt cx="1920" cy="1775"/>
            </a:xfrm>
          </p:grpSpPr>
          <p:pic>
            <p:nvPicPr>
              <p:cNvPr descr="sensor" id="688" name="Google Shape;688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89" name="Google Shape;689;p13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690" name="Google Shape;690;p13"/>
            <p:cNvGrpSpPr/>
            <p:nvPr/>
          </p:nvGrpSpPr>
          <p:grpSpPr>
            <a:xfrm>
              <a:off x="1056" y="720"/>
              <a:ext cx="144" cy="144"/>
              <a:chOff x="3216" y="1188"/>
              <a:chExt cx="1920" cy="1775"/>
            </a:xfrm>
          </p:grpSpPr>
          <p:pic>
            <p:nvPicPr>
              <p:cNvPr descr="sensor" id="691" name="Google Shape;691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2" name="Google Shape;692;p13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693" name="Google Shape;693;p13"/>
            <p:cNvGrpSpPr/>
            <p:nvPr/>
          </p:nvGrpSpPr>
          <p:grpSpPr>
            <a:xfrm>
              <a:off x="816" y="3024"/>
              <a:ext cx="144" cy="144"/>
              <a:chOff x="3216" y="1188"/>
              <a:chExt cx="1920" cy="1775"/>
            </a:xfrm>
          </p:grpSpPr>
          <p:pic>
            <p:nvPicPr>
              <p:cNvPr descr="sensor" id="694" name="Google Shape;694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5" name="Google Shape;695;p13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696" name="Google Shape;696;p13"/>
            <p:cNvGrpSpPr/>
            <p:nvPr/>
          </p:nvGrpSpPr>
          <p:grpSpPr>
            <a:xfrm>
              <a:off x="1152" y="2256"/>
              <a:ext cx="144" cy="144"/>
              <a:chOff x="3216" y="1188"/>
              <a:chExt cx="1920" cy="1775"/>
            </a:xfrm>
          </p:grpSpPr>
          <p:pic>
            <p:nvPicPr>
              <p:cNvPr descr="sensor" id="697" name="Google Shape;697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8" name="Google Shape;698;p13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699" name="Google Shape;699;p13"/>
            <p:cNvGrpSpPr/>
            <p:nvPr/>
          </p:nvGrpSpPr>
          <p:grpSpPr>
            <a:xfrm>
              <a:off x="3120" y="3600"/>
              <a:ext cx="144" cy="144"/>
              <a:chOff x="3216" y="1188"/>
              <a:chExt cx="1920" cy="1775"/>
            </a:xfrm>
          </p:grpSpPr>
          <p:pic>
            <p:nvPicPr>
              <p:cNvPr descr="sensor" id="700" name="Google Shape;700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1" name="Google Shape;701;p13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702" name="Google Shape;702;p13"/>
            <p:cNvGrpSpPr/>
            <p:nvPr/>
          </p:nvGrpSpPr>
          <p:grpSpPr>
            <a:xfrm>
              <a:off x="4080" y="2160"/>
              <a:ext cx="144" cy="144"/>
              <a:chOff x="3216" y="1188"/>
              <a:chExt cx="1920" cy="1775"/>
            </a:xfrm>
          </p:grpSpPr>
          <p:pic>
            <p:nvPicPr>
              <p:cNvPr descr="sensor" id="703" name="Google Shape;703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4" name="Google Shape;704;p13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705" name="Google Shape;705;p13"/>
            <p:cNvGrpSpPr/>
            <p:nvPr/>
          </p:nvGrpSpPr>
          <p:grpSpPr>
            <a:xfrm>
              <a:off x="3216" y="1200"/>
              <a:ext cx="144" cy="144"/>
              <a:chOff x="3216" y="1188"/>
              <a:chExt cx="1920" cy="1775"/>
            </a:xfrm>
          </p:grpSpPr>
          <p:pic>
            <p:nvPicPr>
              <p:cNvPr descr="sensor" id="706" name="Google Shape;706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7" name="Google Shape;707;p13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708" name="Google Shape;708;p13"/>
            <p:cNvGrpSpPr/>
            <p:nvPr/>
          </p:nvGrpSpPr>
          <p:grpSpPr>
            <a:xfrm>
              <a:off x="4992" y="528"/>
              <a:ext cx="144" cy="144"/>
              <a:chOff x="3216" y="1188"/>
              <a:chExt cx="1920" cy="1775"/>
            </a:xfrm>
          </p:grpSpPr>
          <p:pic>
            <p:nvPicPr>
              <p:cNvPr descr="sensor" id="709" name="Google Shape;709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0" name="Google Shape;710;p13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711" name="Google Shape;711;p13"/>
            <p:cNvGrpSpPr/>
            <p:nvPr/>
          </p:nvGrpSpPr>
          <p:grpSpPr>
            <a:xfrm>
              <a:off x="4368" y="1440"/>
              <a:ext cx="144" cy="144"/>
              <a:chOff x="3216" y="1188"/>
              <a:chExt cx="1920" cy="1775"/>
            </a:xfrm>
          </p:grpSpPr>
          <p:pic>
            <p:nvPicPr>
              <p:cNvPr descr="sensor" id="712" name="Google Shape;712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3" name="Google Shape;713;p13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714" name="Google Shape;714;p13"/>
            <p:cNvGrpSpPr/>
            <p:nvPr/>
          </p:nvGrpSpPr>
          <p:grpSpPr>
            <a:xfrm>
              <a:off x="2640" y="3312"/>
              <a:ext cx="144" cy="144"/>
              <a:chOff x="3216" y="1188"/>
              <a:chExt cx="1920" cy="1775"/>
            </a:xfrm>
          </p:grpSpPr>
          <p:pic>
            <p:nvPicPr>
              <p:cNvPr descr="sensor" id="715" name="Google Shape;715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6" name="Google Shape;716;p13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717" name="Google Shape;717;p13"/>
            <p:cNvGrpSpPr/>
            <p:nvPr/>
          </p:nvGrpSpPr>
          <p:grpSpPr>
            <a:xfrm>
              <a:off x="3648" y="3552"/>
              <a:ext cx="144" cy="144"/>
              <a:chOff x="3216" y="1188"/>
              <a:chExt cx="1920" cy="1775"/>
            </a:xfrm>
          </p:grpSpPr>
          <p:pic>
            <p:nvPicPr>
              <p:cNvPr descr="sensor" id="718" name="Google Shape;718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9" name="Google Shape;719;p13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cxnSp>
        <p:nvCxnSpPr>
          <p:cNvPr id="720" name="Google Shape;720;p13"/>
          <p:cNvCxnSpPr/>
          <p:nvPr/>
        </p:nvCxnSpPr>
        <p:spPr>
          <a:xfrm>
            <a:off x="3489325" y="2120900"/>
            <a:ext cx="762000" cy="5334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13"/>
          <p:cNvCxnSpPr/>
          <p:nvPr/>
        </p:nvCxnSpPr>
        <p:spPr>
          <a:xfrm>
            <a:off x="2041525" y="2501900"/>
            <a:ext cx="2133600" cy="2286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13"/>
          <p:cNvCxnSpPr/>
          <p:nvPr/>
        </p:nvCxnSpPr>
        <p:spPr>
          <a:xfrm flipH="1" rot="10800000">
            <a:off x="2955925" y="2806700"/>
            <a:ext cx="1219200" cy="8382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13"/>
          <p:cNvCxnSpPr/>
          <p:nvPr/>
        </p:nvCxnSpPr>
        <p:spPr>
          <a:xfrm rot="10800000">
            <a:off x="4479925" y="2882900"/>
            <a:ext cx="1143000" cy="12954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13"/>
          <p:cNvCxnSpPr/>
          <p:nvPr/>
        </p:nvCxnSpPr>
        <p:spPr>
          <a:xfrm rot="10800000">
            <a:off x="4556125" y="2806700"/>
            <a:ext cx="1524000" cy="3048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13"/>
          <p:cNvCxnSpPr/>
          <p:nvPr/>
        </p:nvCxnSpPr>
        <p:spPr>
          <a:xfrm>
            <a:off x="1127125" y="2044700"/>
            <a:ext cx="685800" cy="3048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13"/>
          <p:cNvCxnSpPr/>
          <p:nvPr/>
        </p:nvCxnSpPr>
        <p:spPr>
          <a:xfrm rot="10800000">
            <a:off x="1127125" y="1968500"/>
            <a:ext cx="2057400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13"/>
          <p:cNvCxnSpPr/>
          <p:nvPr/>
        </p:nvCxnSpPr>
        <p:spPr>
          <a:xfrm rot="10800000">
            <a:off x="898525" y="2197100"/>
            <a:ext cx="152400" cy="20574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3"/>
          <p:cNvCxnSpPr/>
          <p:nvPr/>
        </p:nvCxnSpPr>
        <p:spPr>
          <a:xfrm flipH="1" rot="10800000">
            <a:off x="1279525" y="3873500"/>
            <a:ext cx="1371600" cy="5334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13"/>
          <p:cNvCxnSpPr/>
          <p:nvPr/>
        </p:nvCxnSpPr>
        <p:spPr>
          <a:xfrm flipH="1" rot="10800000">
            <a:off x="1203325" y="2654300"/>
            <a:ext cx="609600" cy="16002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13"/>
          <p:cNvCxnSpPr/>
          <p:nvPr/>
        </p:nvCxnSpPr>
        <p:spPr>
          <a:xfrm flipH="1">
            <a:off x="593725" y="4635500"/>
            <a:ext cx="381000" cy="8382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13"/>
          <p:cNvCxnSpPr/>
          <p:nvPr/>
        </p:nvCxnSpPr>
        <p:spPr>
          <a:xfrm>
            <a:off x="3032125" y="4035425"/>
            <a:ext cx="381000" cy="1971675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13"/>
          <p:cNvCxnSpPr/>
          <p:nvPr/>
        </p:nvCxnSpPr>
        <p:spPr>
          <a:xfrm>
            <a:off x="3565525" y="6159500"/>
            <a:ext cx="533400" cy="3810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13"/>
          <p:cNvCxnSpPr/>
          <p:nvPr/>
        </p:nvCxnSpPr>
        <p:spPr>
          <a:xfrm>
            <a:off x="3641725" y="6083300"/>
            <a:ext cx="1295400" cy="3048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13"/>
          <p:cNvCxnSpPr/>
          <p:nvPr/>
        </p:nvCxnSpPr>
        <p:spPr>
          <a:xfrm flipH="1" rot="10800000">
            <a:off x="4403725" y="6540500"/>
            <a:ext cx="457200" cy="762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13"/>
          <p:cNvCxnSpPr/>
          <p:nvPr/>
        </p:nvCxnSpPr>
        <p:spPr>
          <a:xfrm flipH="1">
            <a:off x="5089525" y="4483100"/>
            <a:ext cx="533400" cy="18288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13"/>
          <p:cNvCxnSpPr/>
          <p:nvPr/>
        </p:nvCxnSpPr>
        <p:spPr>
          <a:xfrm flipH="1" rot="10800000">
            <a:off x="5851525" y="3340100"/>
            <a:ext cx="304800" cy="7620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13"/>
          <p:cNvCxnSpPr/>
          <p:nvPr/>
        </p:nvCxnSpPr>
        <p:spPr>
          <a:xfrm flipH="1" rot="10800000">
            <a:off x="6308725" y="1892300"/>
            <a:ext cx="762000" cy="10668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13"/>
          <p:cNvCxnSpPr/>
          <p:nvPr/>
        </p:nvCxnSpPr>
        <p:spPr>
          <a:xfrm flipH="1" rot="10800000">
            <a:off x="2879725" y="3797300"/>
            <a:ext cx="76200" cy="7620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1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After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Deployment</a:t>
            </a:r>
            <a:endParaRPr>
              <a:solidFill>
                <a:srgbClr val="0070C0"/>
              </a:solidFill>
            </a:endParaRPr>
          </a:p>
        </p:txBody>
      </p:sp>
      <p:cxnSp>
        <p:nvCxnSpPr>
          <p:cNvPr id="740" name="Google Shape;740;p13"/>
          <p:cNvCxnSpPr/>
          <p:nvPr/>
        </p:nvCxnSpPr>
        <p:spPr>
          <a:xfrm flipH="1" rot="10800000">
            <a:off x="3121025" y="2843213"/>
            <a:ext cx="1104900" cy="944562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Topology of WSN</a:t>
            </a:r>
            <a:endParaRPr/>
          </a:p>
        </p:txBody>
      </p:sp>
      <p:sp>
        <p:nvSpPr>
          <p:cNvPr id="746" name="Google Shape;746;p1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Pre-deployment Should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eliminate the need for any pre-organization and pre-planning,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increase the flexibility of arrangement, and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promote self-organization and fault tolerance.</a:t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Post deployment topology changes would happen 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Malfunctioning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Battery/energy depletion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Communication barriers/issues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Movement of nodes/Environment conditions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Re-deployment of additional nodes</a:t>
            </a:r>
            <a:endParaRPr/>
          </a:p>
        </p:txBody>
      </p:sp>
      <p:sp>
        <p:nvSpPr>
          <p:cNvPr id="747" name="Google Shape;747;p14"/>
          <p:cNvSpPr txBox="1"/>
          <p:nvPr/>
        </p:nvSpPr>
        <p:spPr>
          <a:xfrm>
            <a:off x="5181600" y="554182"/>
            <a:ext cx="2971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Ideally – large number of low cost nodes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70C0"/>
                </a:solidFill>
              </a:rPr>
              <a:t>Wireless Sensor Networks (WSNs</a:t>
            </a:r>
            <a:r>
              <a:rPr lang="en-US">
                <a:solidFill>
                  <a:srgbClr val="0070C0"/>
                </a:solidFill>
              </a:rPr>
              <a:t>)</a:t>
            </a:r>
            <a:br>
              <a:rPr lang="en-US">
                <a:solidFill>
                  <a:srgbClr val="0070C0"/>
                </a:solidFill>
              </a:rPr>
            </a:br>
            <a:endParaRPr>
              <a:solidFill>
                <a:srgbClr val="0070C0"/>
              </a:solidFill>
            </a:endParaRPr>
          </a:p>
        </p:txBody>
      </p:sp>
      <p:pic>
        <p:nvPicPr>
          <p:cNvPr descr="http://www.technologyreview.com/sites/default/files/legacy/memsic_iris1.jpg" id="753" name="Google Shape;7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46" y="1066800"/>
            <a:ext cx="1940154" cy="213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4" name="Google Shape;754;p15"/>
          <p:cNvGrpSpPr/>
          <p:nvPr/>
        </p:nvGrpSpPr>
        <p:grpSpPr>
          <a:xfrm>
            <a:off x="1905000" y="1219200"/>
            <a:ext cx="7239000" cy="4724400"/>
            <a:chOff x="1905000" y="1219200"/>
            <a:chExt cx="7239000" cy="4724400"/>
          </a:xfrm>
        </p:grpSpPr>
        <p:pic>
          <p:nvPicPr>
            <p:cNvPr descr="http://www.alicosystems.com/Wireless%20Sensor%20Networks.gif" id="755" name="Google Shape;755;p15"/>
            <p:cNvPicPr preferRelativeResize="0"/>
            <p:nvPr/>
          </p:nvPicPr>
          <p:blipFill rotWithShape="1">
            <a:blip r:embed="rId4">
              <a:alphaModFix/>
            </a:blip>
            <a:srcRect b="7818" l="4156" r="2933" t="11401"/>
            <a:stretch/>
          </p:blipFill>
          <p:spPr>
            <a:xfrm>
              <a:off x="1905000" y="1219200"/>
              <a:ext cx="7239000" cy="472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6" name="Google Shape;756;p15"/>
            <p:cNvSpPr txBox="1"/>
            <p:nvPr/>
          </p:nvSpPr>
          <p:spPr>
            <a:xfrm>
              <a:off x="3398760" y="1613848"/>
              <a:ext cx="729688" cy="2462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 to 100</a:t>
              </a:r>
              <a:endParaRPr/>
            </a:p>
          </p:txBody>
        </p:sp>
      </p:grpSp>
      <p:sp>
        <p:nvSpPr>
          <p:cNvPr id="757" name="Google Shape;757;p15"/>
          <p:cNvSpPr/>
          <p:nvPr/>
        </p:nvSpPr>
        <p:spPr>
          <a:xfrm>
            <a:off x="4814248" y="3186752"/>
            <a:ext cx="1461448" cy="1676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5"/>
          <p:cNvSpPr/>
          <p:nvPr/>
        </p:nvSpPr>
        <p:spPr>
          <a:xfrm>
            <a:off x="2389496" y="3393744"/>
            <a:ext cx="1461448" cy="1676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5"/>
          <p:cNvSpPr/>
          <p:nvPr/>
        </p:nvSpPr>
        <p:spPr>
          <a:xfrm>
            <a:off x="2881952" y="3200400"/>
            <a:ext cx="1461448" cy="1676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15"/>
          <p:cNvSpPr/>
          <p:nvPr/>
        </p:nvSpPr>
        <p:spPr>
          <a:xfrm rot="2030305">
            <a:off x="1797203" y="2270735"/>
            <a:ext cx="484843" cy="53340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0C2B2"/>
              </a:gs>
              <a:gs pos="45000">
                <a:srgbClr val="E1D2C2"/>
              </a:gs>
              <a:gs pos="100000">
                <a:srgbClr val="EDE6DE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15"/>
          <p:cNvSpPr/>
          <p:nvPr/>
        </p:nvSpPr>
        <p:spPr>
          <a:xfrm>
            <a:off x="3415352" y="3200400"/>
            <a:ext cx="1461448" cy="1676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15"/>
          <p:cNvSpPr/>
          <p:nvPr/>
        </p:nvSpPr>
        <p:spPr>
          <a:xfrm>
            <a:off x="3796352" y="3429000"/>
            <a:ext cx="1461448" cy="1676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15"/>
          <p:cNvSpPr/>
          <p:nvPr/>
        </p:nvSpPr>
        <p:spPr>
          <a:xfrm>
            <a:off x="4177352" y="3505200"/>
            <a:ext cx="1461448" cy="1676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15"/>
          <p:cNvSpPr/>
          <p:nvPr/>
        </p:nvSpPr>
        <p:spPr>
          <a:xfrm>
            <a:off x="4710752" y="3352800"/>
            <a:ext cx="1461448" cy="1676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15"/>
          <p:cNvSpPr/>
          <p:nvPr/>
        </p:nvSpPr>
        <p:spPr>
          <a:xfrm>
            <a:off x="5931312" y="3352800"/>
            <a:ext cx="1408176" cy="1408176"/>
          </a:xfrm>
          <a:prstGeom prst="ellipse">
            <a:avLst/>
          </a:prstGeom>
          <a:noFill/>
          <a:ln cap="rnd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  </a:t>
            </a:r>
            <a:r>
              <a:rPr lang="en-US">
                <a:solidFill>
                  <a:srgbClr val="0070C0"/>
                </a:solidFill>
              </a:rPr>
              <a:t>Fields of Application of WSNs</a:t>
            </a:r>
            <a:endParaRPr/>
          </a:p>
        </p:txBody>
      </p:sp>
      <p:pic>
        <p:nvPicPr>
          <p:cNvPr id="771" name="Google Shape;771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371600"/>
            <a:ext cx="747395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Environmental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70C0"/>
                </a:solidFill>
              </a:rPr>
              <a:t>observation</a:t>
            </a:r>
            <a:endParaRPr/>
          </a:p>
        </p:txBody>
      </p:sp>
      <p:sp>
        <p:nvSpPr>
          <p:cNvPr id="777" name="Google Shape;777;p17"/>
          <p:cNvSpPr txBox="1"/>
          <p:nvPr>
            <p:ph idx="1" type="body"/>
          </p:nvPr>
        </p:nvSpPr>
        <p:spPr>
          <a:xfrm>
            <a:off x="6400800" y="2133600"/>
            <a:ext cx="2667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ct val="85000"/>
              <a:buChar char="•"/>
            </a:pPr>
            <a:r>
              <a:rPr lang="en-US" sz="2800"/>
              <a:t>Sensor data is transferred from each monitoring site to a CWS then uploaded to the Neon Server via satellite. </a:t>
            </a:r>
            <a:endParaRPr/>
          </a:p>
          <a:p>
            <a:pPr indent="-182880" lvl="0" marL="182880" rtl="0" algn="l">
              <a:spcBef>
                <a:spcPts val="392"/>
              </a:spcBef>
              <a:spcAft>
                <a:spcPts val="0"/>
              </a:spcAft>
              <a:buSzPct val="85000"/>
              <a:buChar char="•"/>
            </a:pPr>
            <a:r>
              <a:rPr lang="en-US" sz="2800"/>
              <a:t>The remote wireless interfaces are enclosed in sealed tubes (bottom left) and the soil moisture and water level sensors are wired directly to them.</a:t>
            </a:r>
            <a:endParaRPr b="1" sz="2800">
              <a:solidFill>
                <a:srgbClr val="0000FF"/>
              </a:solidFill>
            </a:endParaRPr>
          </a:p>
          <a:p>
            <a:pPr indent="-182880" lvl="0" marL="182880" rtl="0" algn="l">
              <a:spcBef>
                <a:spcPts val="266"/>
              </a:spcBef>
              <a:spcAft>
                <a:spcPts val="0"/>
              </a:spcAft>
              <a:buSzPct val="85000"/>
              <a:buNone/>
            </a:pPr>
            <a:r>
              <a:rPr b="1" lang="en-US" sz="1900">
                <a:solidFill>
                  <a:srgbClr val="0000FF"/>
                </a:solidFill>
              </a:rPr>
              <a:t>Source: SMARTi</a:t>
            </a:r>
            <a:endParaRPr b="1" sz="1900">
              <a:solidFill>
                <a:srgbClr val="0000FF"/>
              </a:solidFill>
            </a:endParaRPr>
          </a:p>
          <a:p>
            <a:pPr indent="-182880" lvl="0" marL="182880" rtl="0" algn="l">
              <a:spcBef>
                <a:spcPts val="266"/>
              </a:spcBef>
              <a:spcAft>
                <a:spcPts val="0"/>
              </a:spcAft>
              <a:buSzPct val="85000"/>
              <a:buNone/>
            </a:pPr>
            <a:r>
              <a:rPr b="1" lang="en-US" sz="1900">
                <a:solidFill>
                  <a:srgbClr val="0000FF"/>
                </a:solidFill>
              </a:rPr>
              <a:t>https://www.niwa.co.nz</a:t>
            </a:r>
            <a:endParaRPr b="1" sz="1900">
              <a:solidFill>
                <a:srgbClr val="0000FF"/>
              </a:solidFill>
            </a:endParaRPr>
          </a:p>
        </p:txBody>
      </p:sp>
      <p:pic>
        <p:nvPicPr>
          <p:cNvPr id="778" name="Google Shape;7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05000"/>
            <a:ext cx="5867400" cy="4636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Military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70C0"/>
                </a:solidFill>
              </a:rPr>
              <a:t>monitoring</a:t>
            </a:r>
            <a:endParaRPr/>
          </a:p>
        </p:txBody>
      </p:sp>
      <p:sp>
        <p:nvSpPr>
          <p:cNvPr id="784" name="Google Shape;784;p18"/>
          <p:cNvSpPr txBox="1"/>
          <p:nvPr>
            <p:ph idx="1" type="body"/>
          </p:nvPr>
        </p:nvSpPr>
        <p:spPr>
          <a:xfrm>
            <a:off x="6172200" y="1752600"/>
            <a:ext cx="3048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b="1" lang="en-US" sz="2800"/>
              <a:t>B</a:t>
            </a:r>
            <a:r>
              <a:rPr lang="en-US" sz="2800"/>
              <a:t>attlefield surveillance; sensors could monitor vehicular traffic, track the position of the enemy or even safeguard the equipment of the side deploying sensors.</a:t>
            </a:r>
            <a:endParaRPr/>
          </a:p>
          <a:p>
            <a:pPr indent="-182880" lvl="0" marL="182880" rtl="0" algn="l">
              <a:spcBef>
                <a:spcPts val="260"/>
              </a:spcBef>
              <a:spcAft>
                <a:spcPts val="0"/>
              </a:spcAft>
              <a:buSzPts val="1105"/>
              <a:buChar char="•"/>
            </a:pPr>
            <a:r>
              <a:rPr lang="en-US" sz="1300">
                <a:solidFill>
                  <a:srgbClr val="0000FF"/>
                </a:solidFill>
              </a:rPr>
              <a:t>Source: https://www.elprocus.com</a:t>
            </a:r>
            <a:endParaRPr/>
          </a:p>
          <a:p>
            <a:pPr indent="-31750" lvl="0" marL="182880" rtl="0" algn="l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</p:txBody>
      </p:sp>
      <p:pic>
        <p:nvPicPr>
          <p:cNvPr id="785" name="Google Shape;7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09800"/>
            <a:ext cx="6172200" cy="3824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4900">
                <a:solidFill>
                  <a:srgbClr val="0070C0"/>
                </a:solidFill>
              </a:rPr>
              <a:t>Healthcare</a:t>
            </a:r>
            <a:br>
              <a:rPr b="1" lang="en-US">
                <a:solidFill>
                  <a:srgbClr val="0000FF"/>
                </a:solidFill>
              </a:rPr>
            </a:br>
            <a:endParaRPr>
              <a:solidFill>
                <a:srgbClr val="0000FF"/>
              </a:solidFill>
            </a:endParaRPr>
          </a:p>
        </p:txBody>
      </p:sp>
      <p:sp>
        <p:nvSpPr>
          <p:cNvPr id="791" name="Google Shape;791;p1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Partha Sarathi Mandal, IITG</a:t>
            </a:r>
            <a:endParaRPr/>
          </a:p>
        </p:txBody>
      </p:sp>
      <p:pic>
        <p:nvPicPr>
          <p:cNvPr id="792" name="Google Shape;7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43000"/>
            <a:ext cx="7696200" cy="419162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19"/>
          <p:cNvSpPr txBox="1"/>
          <p:nvPr>
            <p:ph idx="1" type="body"/>
          </p:nvPr>
        </p:nvSpPr>
        <p:spPr>
          <a:xfrm>
            <a:off x="0" y="5334000"/>
            <a:ext cx="9220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82879" lvl="0" marL="182880" rtl="0" algn="l">
              <a:spcBef>
                <a:spcPts val="0"/>
              </a:spcBef>
              <a:spcAft>
                <a:spcPts val="0"/>
              </a:spcAft>
              <a:buSzPct val="85000"/>
              <a:buChar char="•"/>
            </a:pPr>
            <a:r>
              <a:rPr lang="en-US" sz="2800"/>
              <a:t>System transmitting module continuously reads patient’s body temperature through a digital temperature sensor, displays it on the LCD screen and sends it to the microcontroller which transmits the encoded serial data over the air by RF through an RF module. </a:t>
            </a:r>
            <a:endParaRPr/>
          </a:p>
          <a:p>
            <a:pPr indent="-182906" lvl="0" marL="182880" rtl="0" algn="l">
              <a:spcBef>
                <a:spcPts val="232"/>
              </a:spcBef>
              <a:spcAft>
                <a:spcPts val="0"/>
              </a:spcAft>
              <a:buSzPct val="85000"/>
              <a:buChar char="•"/>
            </a:pPr>
            <a:r>
              <a:rPr lang="en-US" sz="1500">
                <a:solidFill>
                  <a:srgbClr val="0000FF"/>
                </a:solidFill>
              </a:rPr>
              <a:t>Source: https://www.elprocus.com</a:t>
            </a:r>
            <a:endParaRPr/>
          </a:p>
          <a:p>
            <a:pPr indent="-65754" lvl="0" marL="182880" rtl="0" algn="l">
              <a:spcBef>
                <a:spcPts val="434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676400"/>
            <a:ext cx="4953000" cy="413170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"/>
          <p:cNvSpPr/>
          <p:nvPr/>
        </p:nvSpPr>
        <p:spPr>
          <a:xfrm>
            <a:off x="228600" y="6172200"/>
            <a:ext cx="86521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 networks are built using a large number of densely deployed sensor nodes</a:t>
            </a:r>
            <a:endParaRPr/>
          </a:p>
        </p:txBody>
      </p:sp>
      <p:sp>
        <p:nvSpPr>
          <p:cNvPr id="194" name="Google Shape;194;p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Wireless Sensor Networks</a:t>
            </a:r>
            <a:endParaRPr/>
          </a:p>
        </p:txBody>
      </p:sp>
      <p:sp>
        <p:nvSpPr>
          <p:cNvPr id="195" name="Google Shape;195;p2"/>
          <p:cNvSpPr txBox="1"/>
          <p:nvPr>
            <p:ph idx="1" type="body"/>
          </p:nvPr>
        </p:nvSpPr>
        <p:spPr>
          <a:xfrm>
            <a:off x="5334000" y="2362200"/>
            <a:ext cx="3352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Sensor Node 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Sensing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Data processing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Computation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Comm/networking</a:t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ngurahua2" id="798" name="Google Shape;7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371600"/>
            <a:ext cx="6858000" cy="5246688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2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Environmental/Events monitoring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800" name="Google Shape;800;p20"/>
          <p:cNvSpPr/>
          <p:nvPr/>
        </p:nvSpPr>
        <p:spPr>
          <a:xfrm>
            <a:off x="5257800" y="42672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20"/>
          <p:cNvSpPr/>
          <p:nvPr/>
        </p:nvSpPr>
        <p:spPr>
          <a:xfrm>
            <a:off x="5562600" y="43434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20"/>
          <p:cNvSpPr/>
          <p:nvPr/>
        </p:nvSpPr>
        <p:spPr>
          <a:xfrm>
            <a:off x="5791200" y="44958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20"/>
          <p:cNvSpPr/>
          <p:nvPr/>
        </p:nvSpPr>
        <p:spPr>
          <a:xfrm>
            <a:off x="5943600" y="50292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20"/>
          <p:cNvSpPr/>
          <p:nvPr/>
        </p:nvSpPr>
        <p:spPr>
          <a:xfrm>
            <a:off x="5334000" y="46482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20"/>
          <p:cNvSpPr/>
          <p:nvPr/>
        </p:nvSpPr>
        <p:spPr>
          <a:xfrm>
            <a:off x="4038600" y="57150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0"/>
          <p:cNvSpPr/>
          <p:nvPr/>
        </p:nvSpPr>
        <p:spPr>
          <a:xfrm>
            <a:off x="5562600" y="49530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20"/>
          <p:cNvSpPr/>
          <p:nvPr/>
        </p:nvSpPr>
        <p:spPr>
          <a:xfrm>
            <a:off x="6400800" y="52578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20"/>
          <p:cNvSpPr/>
          <p:nvPr/>
        </p:nvSpPr>
        <p:spPr>
          <a:xfrm>
            <a:off x="2895600" y="64008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9" name="Google Shape;809;p20"/>
          <p:cNvCxnSpPr/>
          <p:nvPr/>
        </p:nvCxnSpPr>
        <p:spPr>
          <a:xfrm rot="10800000">
            <a:off x="5105400" y="5486400"/>
            <a:ext cx="1143000" cy="45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20"/>
          <p:cNvCxnSpPr/>
          <p:nvPr/>
        </p:nvCxnSpPr>
        <p:spPr>
          <a:xfrm>
            <a:off x="5638800" y="4953000"/>
            <a:ext cx="304800" cy="76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20"/>
          <p:cNvCxnSpPr/>
          <p:nvPr/>
        </p:nvCxnSpPr>
        <p:spPr>
          <a:xfrm>
            <a:off x="5029200" y="5562600"/>
            <a:ext cx="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20"/>
          <p:cNvCxnSpPr/>
          <p:nvPr/>
        </p:nvCxnSpPr>
        <p:spPr>
          <a:xfrm rot="10800000">
            <a:off x="6019800" y="5029200"/>
            <a:ext cx="38100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20"/>
          <p:cNvCxnSpPr/>
          <p:nvPr/>
        </p:nvCxnSpPr>
        <p:spPr>
          <a:xfrm>
            <a:off x="3048000" y="6477000"/>
            <a:ext cx="1905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20"/>
          <p:cNvCxnSpPr/>
          <p:nvPr/>
        </p:nvCxnSpPr>
        <p:spPr>
          <a:xfrm flipH="1">
            <a:off x="3048000" y="5715000"/>
            <a:ext cx="914400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20"/>
          <p:cNvCxnSpPr/>
          <p:nvPr/>
        </p:nvCxnSpPr>
        <p:spPr>
          <a:xfrm rot="10800000">
            <a:off x="5029200" y="5562600"/>
            <a:ext cx="106680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20"/>
          <p:cNvCxnSpPr/>
          <p:nvPr/>
        </p:nvCxnSpPr>
        <p:spPr>
          <a:xfrm flipH="1" rot="10800000">
            <a:off x="4114800" y="5486400"/>
            <a:ext cx="76200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20"/>
          <p:cNvCxnSpPr/>
          <p:nvPr/>
        </p:nvCxnSpPr>
        <p:spPr>
          <a:xfrm flipH="1" rot="10800000">
            <a:off x="5638800" y="5105400"/>
            <a:ext cx="228600" cy="15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8" name="Google Shape;818;p20"/>
          <p:cNvSpPr/>
          <p:nvPr/>
        </p:nvSpPr>
        <p:spPr>
          <a:xfrm>
            <a:off x="5029200" y="64770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20"/>
          <p:cNvSpPr/>
          <p:nvPr/>
        </p:nvSpPr>
        <p:spPr>
          <a:xfrm>
            <a:off x="6324600" y="59436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20"/>
          <p:cNvSpPr/>
          <p:nvPr/>
        </p:nvSpPr>
        <p:spPr>
          <a:xfrm>
            <a:off x="4953000" y="54102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1" name="Google Shape;821;p20"/>
          <p:cNvCxnSpPr/>
          <p:nvPr/>
        </p:nvCxnSpPr>
        <p:spPr>
          <a:xfrm rot="10800000">
            <a:off x="5638800" y="5334000"/>
            <a:ext cx="68580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20"/>
          <p:cNvCxnSpPr/>
          <p:nvPr/>
        </p:nvCxnSpPr>
        <p:spPr>
          <a:xfrm flipH="1" rot="10800000">
            <a:off x="6248400" y="6019800"/>
            <a:ext cx="7620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3" name="Google Shape;823;p20"/>
          <p:cNvSpPr/>
          <p:nvPr/>
        </p:nvSpPr>
        <p:spPr>
          <a:xfrm>
            <a:off x="6172200" y="64008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4" name="Google Shape;824;p20"/>
          <p:cNvCxnSpPr/>
          <p:nvPr/>
        </p:nvCxnSpPr>
        <p:spPr>
          <a:xfrm rot="10800000">
            <a:off x="5715000" y="5334000"/>
            <a:ext cx="609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20"/>
          <p:cNvCxnSpPr/>
          <p:nvPr/>
        </p:nvCxnSpPr>
        <p:spPr>
          <a:xfrm>
            <a:off x="4114800" y="5791200"/>
            <a:ext cx="91440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6" name="Google Shape;826;p20"/>
          <p:cNvSpPr/>
          <p:nvPr/>
        </p:nvSpPr>
        <p:spPr>
          <a:xfrm>
            <a:off x="5562600" y="52578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7" name="Google Shape;827;p20"/>
          <p:cNvCxnSpPr/>
          <p:nvPr/>
        </p:nvCxnSpPr>
        <p:spPr>
          <a:xfrm flipH="1" rot="10800000">
            <a:off x="5105400" y="5334000"/>
            <a:ext cx="381000" cy="76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20"/>
          <p:cNvCxnSpPr/>
          <p:nvPr/>
        </p:nvCxnSpPr>
        <p:spPr>
          <a:xfrm flipH="1">
            <a:off x="5410200" y="4572000"/>
            <a:ext cx="381000" cy="15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20"/>
          <p:cNvCxnSpPr/>
          <p:nvPr/>
        </p:nvCxnSpPr>
        <p:spPr>
          <a:xfrm rot="10800000">
            <a:off x="5867400" y="4572000"/>
            <a:ext cx="1524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20"/>
          <p:cNvCxnSpPr/>
          <p:nvPr/>
        </p:nvCxnSpPr>
        <p:spPr>
          <a:xfrm>
            <a:off x="5334000" y="4343400"/>
            <a:ext cx="228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20"/>
          <p:cNvCxnSpPr/>
          <p:nvPr/>
        </p:nvCxnSpPr>
        <p:spPr>
          <a:xfrm flipH="1">
            <a:off x="5410200" y="4419600"/>
            <a:ext cx="15240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20"/>
          <p:cNvCxnSpPr/>
          <p:nvPr/>
        </p:nvCxnSpPr>
        <p:spPr>
          <a:xfrm>
            <a:off x="5257800" y="4343400"/>
            <a:ext cx="7620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20"/>
          <p:cNvCxnSpPr/>
          <p:nvPr/>
        </p:nvCxnSpPr>
        <p:spPr>
          <a:xfrm>
            <a:off x="5486400" y="4724400"/>
            <a:ext cx="7620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20"/>
          <p:cNvCxnSpPr/>
          <p:nvPr/>
        </p:nvCxnSpPr>
        <p:spPr>
          <a:xfrm>
            <a:off x="5257800" y="6477000"/>
            <a:ext cx="914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lden-gate-bridge-picture" id="839" name="Google Shape;8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676400"/>
            <a:ext cx="7010400" cy="4868863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2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Structural monitoring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841" name="Google Shape;841;p21"/>
          <p:cNvSpPr/>
          <p:nvPr/>
        </p:nvSpPr>
        <p:spPr>
          <a:xfrm>
            <a:off x="2667000" y="32766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21"/>
          <p:cNvSpPr/>
          <p:nvPr/>
        </p:nvSpPr>
        <p:spPr>
          <a:xfrm>
            <a:off x="7467600" y="37338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21"/>
          <p:cNvSpPr/>
          <p:nvPr/>
        </p:nvSpPr>
        <p:spPr>
          <a:xfrm>
            <a:off x="7620000" y="41148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21"/>
          <p:cNvSpPr/>
          <p:nvPr/>
        </p:nvSpPr>
        <p:spPr>
          <a:xfrm>
            <a:off x="5943600" y="50292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21"/>
          <p:cNvSpPr/>
          <p:nvPr/>
        </p:nvSpPr>
        <p:spPr>
          <a:xfrm>
            <a:off x="7467600" y="44958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21"/>
          <p:cNvSpPr/>
          <p:nvPr/>
        </p:nvSpPr>
        <p:spPr>
          <a:xfrm>
            <a:off x="2743200" y="54102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21"/>
          <p:cNvSpPr/>
          <p:nvPr/>
        </p:nvSpPr>
        <p:spPr>
          <a:xfrm>
            <a:off x="6172200" y="46482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21"/>
          <p:cNvSpPr/>
          <p:nvPr/>
        </p:nvSpPr>
        <p:spPr>
          <a:xfrm>
            <a:off x="6781800" y="47244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21"/>
          <p:cNvSpPr/>
          <p:nvPr/>
        </p:nvSpPr>
        <p:spPr>
          <a:xfrm>
            <a:off x="1905000" y="49530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0" name="Google Shape;850;p21"/>
          <p:cNvCxnSpPr/>
          <p:nvPr/>
        </p:nvCxnSpPr>
        <p:spPr>
          <a:xfrm rot="10800000">
            <a:off x="3962400" y="5257800"/>
            <a:ext cx="838200" cy="15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21"/>
          <p:cNvCxnSpPr/>
          <p:nvPr/>
        </p:nvCxnSpPr>
        <p:spPr>
          <a:xfrm>
            <a:off x="6324600" y="47244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21"/>
          <p:cNvCxnSpPr/>
          <p:nvPr/>
        </p:nvCxnSpPr>
        <p:spPr>
          <a:xfrm>
            <a:off x="2743200" y="3429000"/>
            <a:ext cx="0" cy="1905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21"/>
          <p:cNvCxnSpPr/>
          <p:nvPr/>
        </p:nvCxnSpPr>
        <p:spPr>
          <a:xfrm flipH="1">
            <a:off x="6019800" y="4800600"/>
            <a:ext cx="76200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21"/>
          <p:cNvCxnSpPr/>
          <p:nvPr/>
        </p:nvCxnSpPr>
        <p:spPr>
          <a:xfrm>
            <a:off x="1981200" y="5029200"/>
            <a:ext cx="7620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21"/>
          <p:cNvCxnSpPr/>
          <p:nvPr/>
        </p:nvCxnSpPr>
        <p:spPr>
          <a:xfrm flipH="1">
            <a:off x="2743200" y="5334000"/>
            <a:ext cx="990600" cy="76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21"/>
          <p:cNvCxnSpPr/>
          <p:nvPr/>
        </p:nvCxnSpPr>
        <p:spPr>
          <a:xfrm flipH="1" rot="10800000">
            <a:off x="2057400" y="3352800"/>
            <a:ext cx="609600" cy="160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21"/>
          <p:cNvCxnSpPr/>
          <p:nvPr/>
        </p:nvCxnSpPr>
        <p:spPr>
          <a:xfrm flipH="1" rot="10800000">
            <a:off x="3048000" y="5410200"/>
            <a:ext cx="762000" cy="45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21"/>
          <p:cNvCxnSpPr/>
          <p:nvPr/>
        </p:nvCxnSpPr>
        <p:spPr>
          <a:xfrm flipH="1">
            <a:off x="4876800" y="5105400"/>
            <a:ext cx="99060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9" name="Google Shape;859;p21"/>
          <p:cNvSpPr/>
          <p:nvPr/>
        </p:nvSpPr>
        <p:spPr>
          <a:xfrm>
            <a:off x="2895600" y="58674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21"/>
          <p:cNvSpPr/>
          <p:nvPr/>
        </p:nvSpPr>
        <p:spPr>
          <a:xfrm>
            <a:off x="3810000" y="52578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21"/>
          <p:cNvSpPr/>
          <p:nvPr/>
        </p:nvSpPr>
        <p:spPr>
          <a:xfrm>
            <a:off x="4800600" y="53340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2" name="Google Shape;862;p21"/>
          <p:cNvCxnSpPr/>
          <p:nvPr/>
        </p:nvCxnSpPr>
        <p:spPr>
          <a:xfrm flipH="1" rot="10800000">
            <a:off x="6934200" y="4572000"/>
            <a:ext cx="457200" cy="15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21"/>
          <p:cNvCxnSpPr/>
          <p:nvPr/>
        </p:nvCxnSpPr>
        <p:spPr>
          <a:xfrm>
            <a:off x="1905000" y="2438400"/>
            <a:ext cx="83820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4" name="Google Shape;864;p21"/>
          <p:cNvSpPr/>
          <p:nvPr/>
        </p:nvSpPr>
        <p:spPr>
          <a:xfrm>
            <a:off x="1828800" y="23622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5" name="Google Shape;865;p21"/>
          <p:cNvCxnSpPr/>
          <p:nvPr/>
        </p:nvCxnSpPr>
        <p:spPr>
          <a:xfrm>
            <a:off x="1828800" y="2438400"/>
            <a:ext cx="0" cy="2438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21"/>
          <p:cNvCxnSpPr/>
          <p:nvPr/>
        </p:nvCxnSpPr>
        <p:spPr>
          <a:xfrm>
            <a:off x="2667000" y="5486400"/>
            <a:ext cx="2286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7" name="Google Shape;867;p21"/>
          <p:cNvSpPr/>
          <p:nvPr/>
        </p:nvSpPr>
        <p:spPr>
          <a:xfrm>
            <a:off x="5029200" y="48768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8" name="Google Shape;868;p21"/>
          <p:cNvCxnSpPr/>
          <p:nvPr/>
        </p:nvCxnSpPr>
        <p:spPr>
          <a:xfrm flipH="1">
            <a:off x="4876800" y="4953000"/>
            <a:ext cx="1524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21"/>
          <p:cNvCxnSpPr/>
          <p:nvPr/>
        </p:nvCxnSpPr>
        <p:spPr>
          <a:xfrm flipH="1">
            <a:off x="5105400" y="4648200"/>
            <a:ext cx="99060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21"/>
          <p:cNvCxnSpPr/>
          <p:nvPr/>
        </p:nvCxnSpPr>
        <p:spPr>
          <a:xfrm rot="10800000">
            <a:off x="5105400" y="4953000"/>
            <a:ext cx="762000" cy="76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21"/>
          <p:cNvCxnSpPr/>
          <p:nvPr/>
        </p:nvCxnSpPr>
        <p:spPr>
          <a:xfrm>
            <a:off x="7543800" y="3810000"/>
            <a:ext cx="7620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21"/>
          <p:cNvCxnSpPr/>
          <p:nvPr/>
        </p:nvCxnSpPr>
        <p:spPr>
          <a:xfrm flipH="1">
            <a:off x="7543800" y="4191000"/>
            <a:ext cx="7620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Power consumption</a:t>
            </a:r>
            <a:endParaRPr/>
          </a:p>
        </p:txBody>
      </p:sp>
      <p:sp>
        <p:nvSpPr>
          <p:cNvPr id="878" name="Google Shape;878;p2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ct val="85000"/>
              <a:buChar char="•"/>
            </a:pPr>
            <a:r>
              <a:rPr lang="en-US"/>
              <a:t>In some application scenarios, replenishment of power resources might be impossible. </a:t>
            </a:r>
            <a:endParaRPr/>
          </a:p>
          <a:p>
            <a:pPr indent="-63055" lvl="0" marL="182880" rtl="0" algn="just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182880" lvl="0" marL="182880" rtl="0" algn="just">
              <a:spcBef>
                <a:spcPts val="444"/>
              </a:spcBef>
              <a:spcAft>
                <a:spcPts val="0"/>
              </a:spcAft>
              <a:buSzPct val="85000"/>
              <a:buChar char="•"/>
            </a:pPr>
            <a:r>
              <a:rPr lang="en-US"/>
              <a:t>Sensor node lifetime, therefore, shows a strong dependence on battery lifetime.</a:t>
            </a:r>
            <a:endParaRPr/>
          </a:p>
          <a:p>
            <a:pPr indent="-63055" lvl="0" marL="182880" rtl="0" algn="just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182880" lvl="0" marL="182880" rtl="0" algn="just">
              <a:spcBef>
                <a:spcPts val="444"/>
              </a:spcBef>
              <a:spcAft>
                <a:spcPts val="0"/>
              </a:spcAft>
              <a:buSzPct val="85000"/>
              <a:buChar char="•"/>
            </a:pPr>
            <a:r>
              <a:rPr lang="en-US"/>
              <a:t>In a multihop ad hoc sensor network, each node plays the dual role of data originator and data router. </a:t>
            </a:r>
            <a:endParaRPr/>
          </a:p>
          <a:p>
            <a:pPr indent="-63055" lvl="0" marL="182880" rtl="0" algn="just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182880" lvl="0" marL="182880" rtl="0" algn="just">
              <a:spcBef>
                <a:spcPts val="444"/>
              </a:spcBef>
              <a:spcAft>
                <a:spcPts val="0"/>
              </a:spcAft>
              <a:buSzPct val="85000"/>
              <a:buChar char="•"/>
            </a:pPr>
            <a:r>
              <a:rPr lang="en-US"/>
              <a:t>The disfunctioning of few nodes can cause significant topological changes and might require re-routing of packets and re-organization of the network. </a:t>
            </a:r>
            <a:endParaRPr/>
          </a:p>
          <a:p>
            <a:pPr indent="-63055" lvl="0" marL="182880" rtl="0" algn="just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182880" lvl="0" marL="182880" rtl="0" algn="just">
              <a:spcBef>
                <a:spcPts val="444"/>
              </a:spcBef>
              <a:spcAft>
                <a:spcPts val="0"/>
              </a:spcAft>
              <a:buSzPct val="85000"/>
              <a:buChar char="•"/>
            </a:pPr>
            <a:r>
              <a:rPr lang="en-US"/>
              <a:t>Hence, power conservation and power management take on additional importance.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Power consumption</a:t>
            </a:r>
            <a:endParaRPr/>
          </a:p>
        </p:txBody>
      </p:sp>
      <p:sp>
        <p:nvSpPr>
          <p:cNvPr id="884" name="Google Shape;884;p2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Sensing – Application specific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Data Processing – Minimal consumption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Communication – Maximum Energy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Transmission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Reception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WSN protocol stack</a:t>
            </a:r>
            <a:endParaRPr/>
          </a:p>
        </p:txBody>
      </p:sp>
      <p:sp>
        <p:nvSpPr>
          <p:cNvPr id="890" name="Google Shape;890;p24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ct val="85000"/>
              <a:buChar char="•"/>
            </a:pPr>
            <a:r>
              <a:rPr lang="en-US"/>
              <a:t>These management planes are needed, so that sensor nodes can work together in a power efficient way, route data in a mobile sensor network, and share resources between sensor nodes.</a:t>
            </a:r>
            <a:endParaRPr/>
          </a:p>
          <a:p>
            <a:pPr indent="-77089" lvl="0" marL="182880" rtl="0" algn="just">
              <a:spcBef>
                <a:spcPts val="392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182880" lvl="0" marL="182880" rtl="0" algn="just">
              <a:spcBef>
                <a:spcPts val="392"/>
              </a:spcBef>
              <a:spcAft>
                <a:spcPts val="0"/>
              </a:spcAft>
              <a:buSzPct val="85000"/>
              <a:buChar char="•"/>
            </a:pPr>
            <a:r>
              <a:rPr lang="en-US"/>
              <a:t>Without them, each sensor node will just work individually. </a:t>
            </a:r>
            <a:endParaRPr/>
          </a:p>
          <a:p>
            <a:pPr indent="-77089" lvl="0" marL="182880" rtl="0" algn="just">
              <a:spcBef>
                <a:spcPts val="392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182880" lvl="0" marL="182880" rtl="0" algn="just">
              <a:spcBef>
                <a:spcPts val="392"/>
              </a:spcBef>
              <a:spcAft>
                <a:spcPts val="0"/>
              </a:spcAft>
              <a:buSzPct val="85000"/>
              <a:buChar char="•"/>
            </a:pPr>
            <a:r>
              <a:rPr lang="en-US"/>
              <a:t>From the whole sensor network standpoint, it is more efficient if sensor nodes can collaborate with each other, so the lifetime of the sensor networks can be prolonged.</a:t>
            </a:r>
            <a:endParaRPr/>
          </a:p>
        </p:txBody>
      </p:sp>
      <p:pic>
        <p:nvPicPr>
          <p:cNvPr id="891" name="Google Shape;8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057400"/>
            <a:ext cx="39243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" name="Google Shape;8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7" y="911410"/>
            <a:ext cx="8984673" cy="2060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6" y="4006288"/>
            <a:ext cx="9137073" cy="2013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2" name="Google Shape;9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609600"/>
            <a:ext cx="904401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3409084"/>
            <a:ext cx="5000625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0624" y="3754188"/>
            <a:ext cx="4121192" cy="2386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Research in WSN protocol stack</a:t>
            </a:r>
            <a:endParaRPr/>
          </a:p>
        </p:txBody>
      </p:sp>
      <p:sp>
        <p:nvSpPr>
          <p:cNvPr id="910" name="Google Shape;910;p2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Realization of sensor networks needs to satisfy the constraints introduced by factors such as fault tolerance, scalability, cost, hardware, topology change, environment and power consumption.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Since these constraints are highly stringent and specific for sensor networks, new wireless ad hoc networking techniques are required.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Many researchers are currently engaged in developing the technologies needed for different layers of the sensor networks protocol stack.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28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</a:pPr>
            <a:r>
              <a:rPr lang="en-US"/>
              <a:t>COMING BACK TO OUR WORK</a:t>
            </a:r>
            <a:endParaRPr/>
          </a:p>
        </p:txBody>
      </p:sp>
      <p:sp>
        <p:nvSpPr>
          <p:cNvPr id="916" name="Google Shape;916;p28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2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Sensor Networks for monitoring, disaster rescue operations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Wireless Sensor Networks</a:t>
            </a:r>
            <a:endParaRPr/>
          </a:p>
        </p:txBody>
      </p:sp>
      <p:sp>
        <p:nvSpPr>
          <p:cNvPr id="201" name="Google Shape;201;p3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Deployments</a:t>
            </a:r>
            <a:endParaRPr/>
          </a:p>
        </p:txBody>
      </p:sp>
      <p:sp>
        <p:nvSpPr>
          <p:cNvPr id="202" name="Google Shape;202;p3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ct val="85000"/>
              <a:buChar char="•"/>
            </a:pPr>
            <a:r>
              <a:rPr lang="en-US"/>
              <a:t>On the ground</a:t>
            </a:r>
            <a:endParaRPr/>
          </a:p>
          <a:p>
            <a:pPr indent="-82486" lvl="0" marL="18288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372"/>
              </a:spcBef>
              <a:spcAft>
                <a:spcPts val="0"/>
              </a:spcAft>
              <a:buSzPct val="85000"/>
              <a:buChar char="•"/>
            </a:pPr>
            <a:r>
              <a:rPr lang="en-US"/>
              <a:t>Underground</a:t>
            </a:r>
            <a:endParaRPr/>
          </a:p>
          <a:p>
            <a:pPr indent="-82486" lvl="0" marL="18288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372"/>
              </a:spcBef>
              <a:spcAft>
                <a:spcPts val="0"/>
              </a:spcAft>
              <a:buSzPct val="85000"/>
              <a:buChar char="•"/>
            </a:pPr>
            <a:r>
              <a:rPr lang="en-US"/>
              <a:t>Air</a:t>
            </a:r>
            <a:endParaRPr/>
          </a:p>
          <a:p>
            <a:pPr indent="-82486" lvl="0" marL="18288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372"/>
              </a:spcBef>
              <a:spcAft>
                <a:spcPts val="0"/>
              </a:spcAft>
              <a:buSzPct val="85000"/>
              <a:buChar char="•"/>
            </a:pPr>
            <a:r>
              <a:rPr lang="en-US"/>
              <a:t>Underwater</a:t>
            </a:r>
            <a:endParaRPr/>
          </a:p>
          <a:p>
            <a:pPr indent="-82486" lvl="0" marL="18288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372"/>
              </a:spcBef>
              <a:spcAft>
                <a:spcPts val="0"/>
              </a:spcAft>
              <a:buSzPct val="85000"/>
              <a:buChar char="•"/>
            </a:pPr>
            <a:r>
              <a:rPr lang="en-US"/>
              <a:t>On human bodies</a:t>
            </a:r>
            <a:endParaRPr/>
          </a:p>
          <a:p>
            <a:pPr indent="-82486" lvl="0" marL="18288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372"/>
              </a:spcBef>
              <a:spcAft>
                <a:spcPts val="0"/>
              </a:spcAft>
              <a:buSzPct val="85000"/>
              <a:buChar char="•"/>
            </a:pPr>
            <a:r>
              <a:rPr lang="en-US"/>
              <a:t>In vehicles</a:t>
            </a:r>
            <a:endParaRPr/>
          </a:p>
          <a:p>
            <a:pPr indent="-82486" lvl="0" marL="18288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372"/>
              </a:spcBef>
              <a:spcAft>
                <a:spcPts val="0"/>
              </a:spcAft>
              <a:buSzPct val="85000"/>
              <a:buChar char="•"/>
            </a:pPr>
            <a:r>
              <a:rPr lang="en-US"/>
              <a:t>Inside building structures</a:t>
            </a:r>
            <a:endParaRPr/>
          </a:p>
        </p:txBody>
      </p:sp>
      <p:sp>
        <p:nvSpPr>
          <p:cNvPr id="203" name="Google Shape;203;p3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Collection of data</a:t>
            </a:r>
            <a:endParaRPr/>
          </a:p>
        </p:txBody>
      </p:sp>
      <p:sp>
        <p:nvSpPr>
          <p:cNvPr id="204" name="Google Shape;204;p3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Periodic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Threshold based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Query based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Event triggered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Combination of above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0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3D mobile ad-hoc networks</a:t>
            </a:r>
            <a:endParaRPr/>
          </a:p>
        </p:txBody>
      </p:sp>
      <p:sp>
        <p:nvSpPr>
          <p:cNvPr id="927" name="Google Shape;927;p3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Aerial networks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of UAVs (drones)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Platforms  –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NS3 + ROS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CPP + Python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https://www.ros.org/about-ros/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https://www.nsnam.org/documentation/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928" name="Google Shape;928;p3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Underwater networks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of AUV (Gliders, miniature vehicles, submarines etc.)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Platforms –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Unetsim (Java based)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https://unetstack.net/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1"/>
          <p:cNvSpPr/>
          <p:nvPr/>
        </p:nvSpPr>
        <p:spPr>
          <a:xfrm>
            <a:off x="3635237" y="-751321"/>
            <a:ext cx="3322167" cy="4100391"/>
          </a:xfrm>
          <a:prstGeom prst="ellipse">
            <a:avLst/>
          </a:prstGeom>
          <a:solidFill>
            <a:srgbClr val="DAE3F3">
              <a:alpha val="34901"/>
            </a:srgbClr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31"/>
          <p:cNvSpPr/>
          <p:nvPr/>
        </p:nvSpPr>
        <p:spPr>
          <a:xfrm>
            <a:off x="1932116" y="2019059"/>
            <a:ext cx="3322167" cy="4100391"/>
          </a:xfrm>
          <a:prstGeom prst="ellipse">
            <a:avLst/>
          </a:prstGeom>
          <a:solidFill>
            <a:srgbClr val="DAE3F3">
              <a:alpha val="34901"/>
            </a:srgbClr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31"/>
          <p:cNvSpPr/>
          <p:nvPr/>
        </p:nvSpPr>
        <p:spPr>
          <a:xfrm>
            <a:off x="297347" y="2585312"/>
            <a:ext cx="3322167" cy="4100391"/>
          </a:xfrm>
          <a:prstGeom prst="ellipse">
            <a:avLst/>
          </a:prstGeom>
          <a:solidFill>
            <a:srgbClr val="DAE3F3">
              <a:alpha val="34901"/>
            </a:srgbClr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31"/>
          <p:cNvSpPr/>
          <p:nvPr/>
        </p:nvSpPr>
        <p:spPr>
          <a:xfrm>
            <a:off x="3418571" y="1223575"/>
            <a:ext cx="3322167" cy="4100391"/>
          </a:xfrm>
          <a:prstGeom prst="ellipse">
            <a:avLst/>
          </a:prstGeom>
          <a:solidFill>
            <a:srgbClr val="DAE3F3">
              <a:alpha val="34901"/>
            </a:srgbClr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31"/>
          <p:cNvSpPr/>
          <p:nvPr/>
        </p:nvSpPr>
        <p:spPr>
          <a:xfrm>
            <a:off x="7085339" y="755223"/>
            <a:ext cx="3322167" cy="4100391"/>
          </a:xfrm>
          <a:prstGeom prst="ellipse">
            <a:avLst/>
          </a:prstGeom>
          <a:solidFill>
            <a:srgbClr val="FFC000">
              <a:alpha val="34901"/>
            </a:srgbClr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31"/>
          <p:cNvSpPr/>
          <p:nvPr/>
        </p:nvSpPr>
        <p:spPr>
          <a:xfrm>
            <a:off x="6558161" y="-843575"/>
            <a:ext cx="3322167" cy="4100391"/>
          </a:xfrm>
          <a:prstGeom prst="ellipse">
            <a:avLst/>
          </a:prstGeom>
          <a:solidFill>
            <a:srgbClr val="DAE3F3">
              <a:alpha val="34901"/>
            </a:srgbClr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31"/>
          <p:cNvSpPr/>
          <p:nvPr/>
        </p:nvSpPr>
        <p:spPr>
          <a:xfrm>
            <a:off x="6286844" y="2562749"/>
            <a:ext cx="3322167" cy="4100391"/>
          </a:xfrm>
          <a:prstGeom prst="ellipse">
            <a:avLst/>
          </a:prstGeom>
          <a:solidFill>
            <a:srgbClr val="DAE3F3">
              <a:alpha val="34901"/>
            </a:srgbClr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31"/>
          <p:cNvSpPr/>
          <p:nvPr/>
        </p:nvSpPr>
        <p:spPr>
          <a:xfrm>
            <a:off x="4690982" y="2526417"/>
            <a:ext cx="3322167" cy="4100391"/>
          </a:xfrm>
          <a:prstGeom prst="ellipse">
            <a:avLst/>
          </a:prstGeom>
          <a:solidFill>
            <a:srgbClr val="DAE3F3">
              <a:alpha val="34901"/>
            </a:srgbClr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31"/>
          <p:cNvSpPr/>
          <p:nvPr/>
        </p:nvSpPr>
        <p:spPr>
          <a:xfrm>
            <a:off x="4907648" y="276730"/>
            <a:ext cx="4158587" cy="4586067"/>
          </a:xfrm>
          <a:prstGeom prst="ellipse">
            <a:avLst/>
          </a:prstGeom>
          <a:solidFill>
            <a:srgbClr val="00B0F0">
              <a:alpha val="24705"/>
            </a:srgbClr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2" name="Google Shape;942;p31"/>
          <p:cNvCxnSpPr/>
          <p:nvPr/>
        </p:nvCxnSpPr>
        <p:spPr>
          <a:xfrm flipH="1" rot="10800000">
            <a:off x="989444" y="2511423"/>
            <a:ext cx="5512629" cy="27339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Dot"/>
            <a:miter lim="800000"/>
            <a:headEnd len="sm" w="sm" type="none"/>
            <a:tailEnd len="sm" w="sm" type="none"/>
          </a:ln>
        </p:spPr>
      </p:cxnSp>
      <p:pic>
        <p:nvPicPr>
          <p:cNvPr id="943" name="Google Shape;9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98" y="5172013"/>
            <a:ext cx="1121180" cy="1494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4851557" y="2932311"/>
            <a:ext cx="366849" cy="48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6106" y="521316"/>
            <a:ext cx="1551220" cy="341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79704">
            <a:off x="6523412" y="1974028"/>
            <a:ext cx="554877" cy="730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79704">
            <a:off x="7173590" y="1974027"/>
            <a:ext cx="554877" cy="730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79704">
            <a:off x="7706159" y="1752355"/>
            <a:ext cx="554877" cy="730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79704">
            <a:off x="6856529" y="1629441"/>
            <a:ext cx="554877" cy="730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79704">
            <a:off x="7855214" y="1235483"/>
            <a:ext cx="554877" cy="730211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31"/>
          <p:cNvSpPr/>
          <p:nvPr/>
        </p:nvSpPr>
        <p:spPr>
          <a:xfrm>
            <a:off x="4850312" y="2569759"/>
            <a:ext cx="230335" cy="29925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52" name="Google Shape;952;p31"/>
          <p:cNvSpPr/>
          <p:nvPr/>
        </p:nvSpPr>
        <p:spPr>
          <a:xfrm>
            <a:off x="5254286" y="647308"/>
            <a:ext cx="230335" cy="29925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953" name="Google Shape;953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6537572" y="71805"/>
            <a:ext cx="366849" cy="48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5128375" y="1038469"/>
            <a:ext cx="366849" cy="48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3299891" y="3715848"/>
            <a:ext cx="366849" cy="489132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31"/>
          <p:cNvSpPr/>
          <p:nvPr/>
        </p:nvSpPr>
        <p:spPr>
          <a:xfrm>
            <a:off x="3355968" y="3317405"/>
            <a:ext cx="230335" cy="29925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pic>
        <p:nvPicPr>
          <p:cNvPr id="957" name="Google Shape;957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6139019" y="4516288"/>
            <a:ext cx="366849" cy="489132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31"/>
          <p:cNvSpPr/>
          <p:nvPr/>
        </p:nvSpPr>
        <p:spPr>
          <a:xfrm>
            <a:off x="6250313" y="5074906"/>
            <a:ext cx="230335" cy="29925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959" name="Google Shape;959;p31"/>
          <p:cNvSpPr/>
          <p:nvPr/>
        </p:nvSpPr>
        <p:spPr>
          <a:xfrm>
            <a:off x="1813155" y="4091763"/>
            <a:ext cx="230335" cy="29925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pic>
        <p:nvPicPr>
          <p:cNvPr id="960" name="Google Shape;960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1789703" y="4463178"/>
            <a:ext cx="366849" cy="489132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31"/>
          <p:cNvSpPr/>
          <p:nvPr/>
        </p:nvSpPr>
        <p:spPr>
          <a:xfrm>
            <a:off x="6952655" y="91088"/>
            <a:ext cx="230335" cy="29925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pic>
        <p:nvPicPr>
          <p:cNvPr id="962" name="Google Shape;962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7785887" y="4332042"/>
            <a:ext cx="366849" cy="48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8253038" y="640857"/>
            <a:ext cx="366849" cy="48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8855180" y="2826251"/>
            <a:ext cx="366849" cy="489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5" name="Google Shape;965;p31"/>
          <p:cNvCxnSpPr/>
          <p:nvPr/>
        </p:nvCxnSpPr>
        <p:spPr>
          <a:xfrm flipH="1">
            <a:off x="608277" y="4650455"/>
            <a:ext cx="1113353" cy="594881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6" name="Google Shape;966;p31"/>
          <p:cNvSpPr/>
          <p:nvPr/>
        </p:nvSpPr>
        <p:spPr>
          <a:xfrm>
            <a:off x="7860715" y="4862792"/>
            <a:ext cx="230335" cy="29925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967" name="Google Shape;967;p31"/>
          <p:cNvSpPr/>
          <p:nvPr/>
        </p:nvSpPr>
        <p:spPr>
          <a:xfrm>
            <a:off x="8389554" y="288165"/>
            <a:ext cx="230335" cy="29925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968" name="Google Shape;968;p31"/>
          <p:cNvSpPr/>
          <p:nvPr/>
        </p:nvSpPr>
        <p:spPr>
          <a:xfrm>
            <a:off x="8843424" y="3429666"/>
            <a:ext cx="230335" cy="29925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graphicFrame>
        <p:nvGraphicFramePr>
          <p:cNvPr id="969" name="Google Shape;969;p31"/>
          <p:cNvGraphicFramePr/>
          <p:nvPr/>
        </p:nvGraphicFramePr>
        <p:xfrm>
          <a:off x="-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{1647913B-BEE7-40B5-B7C8-74AC3D041BBD}</a:tableStyleId>
              </a:tblPr>
              <a:tblGrid>
                <a:gridCol w="1301350"/>
                <a:gridCol w="1301350"/>
              </a:tblGrid>
              <a:tr h="4401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cap="none" strike="noStrike">
                          <a:solidFill>
                            <a:schemeClr val="dk1"/>
                          </a:solidFill>
                        </a:rPr>
                        <a:t>uav_message</a:t>
                      </a:r>
                      <a:endParaRPr i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  <a:tc hMerge="1"/>
              </a:tr>
              <a:tr h="2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My_ID</a:t>
                      </a:r>
                      <a:endParaRPr b="0" sz="1800"/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</a:tr>
              <a:tr h="2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My_Pos</a:t>
                      </a:r>
                      <a:endParaRPr b="0" sz="1800"/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9_Position</a:t>
                      </a:r>
                      <a:endParaRPr/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</a:tr>
              <a:tr h="2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Dst_ID</a:t>
                      </a:r>
                      <a:endParaRPr b="0" sz="1800"/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100 (Unicast)</a:t>
                      </a:r>
                      <a:endParaRPr/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</a:tr>
              <a:tr h="2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Nbr_table</a:t>
                      </a:r>
                      <a:endParaRPr b="0" sz="1800"/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(8,100)</a:t>
                      </a:r>
                      <a:endParaRPr/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</a:tr>
              <a:tr h="2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Type of MSG</a:t>
                      </a:r>
                      <a:endParaRPr/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Generic</a:t>
                      </a:r>
                      <a:endParaRPr/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</a:tr>
              <a:tr h="2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Control </a:t>
                      </a:r>
                      <a:endParaRPr/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0 0000 0000</a:t>
                      </a:r>
                      <a:endParaRPr/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</a:tr>
              <a:tr h="2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State </a:t>
                      </a:r>
                      <a:endParaRPr/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10 0010</a:t>
                      </a:r>
                      <a:endParaRPr/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</a:tr>
              <a:tr h="2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P_ID</a:t>
                      </a:r>
                      <a:endParaRPr/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/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</a:tr>
              <a:tr h="2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P_ID_Pos</a:t>
                      </a:r>
                      <a:endParaRPr b="0" sz="1800"/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4" name="Google Shape;97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24941" y="1580888"/>
            <a:ext cx="366849" cy="489132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32"/>
          <p:cNvSpPr/>
          <p:nvPr/>
        </p:nvSpPr>
        <p:spPr>
          <a:xfrm>
            <a:off x="6693198" y="1125279"/>
            <a:ext cx="230335" cy="29925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976" name="Google Shape;97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611104" y="1580888"/>
            <a:ext cx="366849" cy="489132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32"/>
          <p:cNvSpPr/>
          <p:nvPr/>
        </p:nvSpPr>
        <p:spPr>
          <a:xfrm>
            <a:off x="1679362" y="1125279"/>
            <a:ext cx="230335" cy="29925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978" name="Google Shape;978;p32"/>
          <p:cNvCxnSpPr/>
          <p:nvPr/>
        </p:nvCxnSpPr>
        <p:spPr>
          <a:xfrm rot="10800000">
            <a:off x="2098965" y="1825454"/>
            <a:ext cx="4426529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9" name="Google Shape;979;p32"/>
          <p:cNvSpPr/>
          <p:nvPr/>
        </p:nvSpPr>
        <p:spPr>
          <a:xfrm>
            <a:off x="724263" y="2470926"/>
            <a:ext cx="2145138" cy="1542468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Feed New position to Drone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32"/>
          <p:cNvSpPr/>
          <p:nvPr/>
        </p:nvSpPr>
        <p:spPr>
          <a:xfrm>
            <a:off x="724262" y="4793872"/>
            <a:ext cx="2145138" cy="1542468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NS3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 message and Extract data fields including new position</a:t>
            </a:r>
            <a:endParaRPr/>
          </a:p>
        </p:txBody>
      </p:sp>
      <p:sp>
        <p:nvSpPr>
          <p:cNvPr id="981" name="Google Shape;981;p32"/>
          <p:cNvSpPr/>
          <p:nvPr/>
        </p:nvSpPr>
        <p:spPr>
          <a:xfrm>
            <a:off x="5738099" y="2470926"/>
            <a:ext cx="2145138" cy="1542468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Position and time from GPS of Drone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32"/>
          <p:cNvSpPr/>
          <p:nvPr/>
        </p:nvSpPr>
        <p:spPr>
          <a:xfrm>
            <a:off x="5738099" y="4793872"/>
            <a:ext cx="2145138" cy="1542468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NS3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Convert position and time data along with ID, direction and Rc into message and Transmit</a:t>
            </a:r>
            <a:endParaRPr/>
          </a:p>
        </p:txBody>
      </p:sp>
      <p:cxnSp>
        <p:nvCxnSpPr>
          <p:cNvPr id="983" name="Google Shape;983;p32"/>
          <p:cNvCxnSpPr>
            <a:stCxn id="981" idx="2"/>
            <a:endCxn id="982" idx="0"/>
          </p:cNvCxnSpPr>
          <p:nvPr/>
        </p:nvCxnSpPr>
        <p:spPr>
          <a:xfrm>
            <a:off x="6810668" y="4013394"/>
            <a:ext cx="0" cy="780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4" name="Google Shape;984;p32"/>
          <p:cNvCxnSpPr>
            <a:stCxn id="982" idx="1"/>
            <a:endCxn id="980" idx="3"/>
          </p:cNvCxnSpPr>
          <p:nvPr/>
        </p:nvCxnSpPr>
        <p:spPr>
          <a:xfrm rot="10800000">
            <a:off x="2869499" y="5565106"/>
            <a:ext cx="2868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lgDash"/>
            <a:miter lim="800000"/>
            <a:headEnd len="sm" w="sm" type="none"/>
            <a:tailEnd len="med" w="med" type="triangle"/>
          </a:ln>
        </p:spPr>
      </p:cxnSp>
      <p:cxnSp>
        <p:nvCxnSpPr>
          <p:cNvPr id="985" name="Google Shape;985;p32"/>
          <p:cNvCxnSpPr>
            <a:stCxn id="980" idx="0"/>
            <a:endCxn id="979" idx="2"/>
          </p:cNvCxnSpPr>
          <p:nvPr/>
        </p:nvCxnSpPr>
        <p:spPr>
          <a:xfrm rot="10800000">
            <a:off x="1796831" y="4013272"/>
            <a:ext cx="0" cy="780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6" name="Google Shape;986;p32"/>
          <p:cNvSpPr/>
          <p:nvPr/>
        </p:nvSpPr>
        <p:spPr>
          <a:xfrm>
            <a:off x="7973292" y="2470931"/>
            <a:ext cx="796636" cy="5401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- 1</a:t>
            </a:r>
            <a:endParaRPr/>
          </a:p>
        </p:txBody>
      </p:sp>
      <p:sp>
        <p:nvSpPr>
          <p:cNvPr id="987" name="Google Shape;987;p32"/>
          <p:cNvSpPr/>
          <p:nvPr/>
        </p:nvSpPr>
        <p:spPr>
          <a:xfrm>
            <a:off x="7973292" y="4793877"/>
            <a:ext cx="796636" cy="5401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- 2</a:t>
            </a:r>
            <a:endParaRPr/>
          </a:p>
        </p:txBody>
      </p:sp>
      <p:sp>
        <p:nvSpPr>
          <p:cNvPr id="988" name="Google Shape;988;p32"/>
          <p:cNvSpPr/>
          <p:nvPr/>
        </p:nvSpPr>
        <p:spPr>
          <a:xfrm>
            <a:off x="2959455" y="2470931"/>
            <a:ext cx="796636" cy="5401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- 4</a:t>
            </a:r>
            <a:endParaRPr/>
          </a:p>
        </p:txBody>
      </p:sp>
      <p:sp>
        <p:nvSpPr>
          <p:cNvPr id="989" name="Google Shape;989;p32"/>
          <p:cNvSpPr/>
          <p:nvPr/>
        </p:nvSpPr>
        <p:spPr>
          <a:xfrm>
            <a:off x="2959455" y="4793877"/>
            <a:ext cx="796636" cy="5401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- 3</a:t>
            </a:r>
            <a:endParaRPr/>
          </a:p>
        </p:txBody>
      </p:sp>
      <p:sp>
        <p:nvSpPr>
          <p:cNvPr id="990" name="Google Shape;990;p32"/>
          <p:cNvSpPr/>
          <p:nvPr/>
        </p:nvSpPr>
        <p:spPr>
          <a:xfrm>
            <a:off x="2977182" y="4244478"/>
            <a:ext cx="2653139" cy="270065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ROS – NS3 communication link</a:t>
            </a:r>
            <a:endParaRPr/>
          </a:p>
        </p:txBody>
      </p:sp>
      <p:cxnSp>
        <p:nvCxnSpPr>
          <p:cNvPr id="991" name="Google Shape;991;p32"/>
          <p:cNvCxnSpPr>
            <a:stCxn id="990" idx="3"/>
          </p:cNvCxnSpPr>
          <p:nvPr/>
        </p:nvCxnSpPr>
        <p:spPr>
          <a:xfrm>
            <a:off x="5630321" y="4379511"/>
            <a:ext cx="67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2" name="Google Shape;992;p32"/>
          <p:cNvCxnSpPr/>
          <p:nvPr/>
        </p:nvCxnSpPr>
        <p:spPr>
          <a:xfrm rot="10800000">
            <a:off x="2007356" y="4379505"/>
            <a:ext cx="9698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3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Underwater network</a:t>
            </a:r>
            <a:endParaRPr/>
          </a:p>
        </p:txBody>
      </p:sp>
      <p:pic>
        <p:nvPicPr>
          <p:cNvPr id="998" name="Google Shape;998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6853" y="1689575"/>
            <a:ext cx="5465400" cy="44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4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Ocean phenomenon/Plume monitoring</a:t>
            </a:r>
            <a:endParaRPr/>
          </a:p>
        </p:txBody>
      </p:sp>
      <p:pic>
        <p:nvPicPr>
          <p:cNvPr id="1004" name="Google Shape;100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3562" y="1632951"/>
            <a:ext cx="4045430" cy="4577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hemistryviews.org/SpringboardWebApp/userfiles/chem/image/July_2011/Bild2.gif" id="1005" name="Google Shape;100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292" y="1743079"/>
            <a:ext cx="3396540" cy="4716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" name="Google Shape;10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152" y="1090868"/>
            <a:ext cx="8424434" cy="4475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Enabling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Technology?</a:t>
            </a:r>
            <a:endParaRPr/>
          </a:p>
        </p:txBody>
      </p:sp>
      <p:sp>
        <p:nvSpPr>
          <p:cNvPr id="210" name="Google Shape;210;p4"/>
          <p:cNvSpPr txBox="1"/>
          <p:nvPr>
            <p:ph idx="12" type="sldNum"/>
          </p:nvPr>
        </p:nvSpPr>
        <p:spPr>
          <a:xfrm>
            <a:off x="8378825" y="6613525"/>
            <a:ext cx="7651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SCN7893" id="211" name="Google Shape;2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24000"/>
            <a:ext cx="1371600" cy="1198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adot" id="212" name="Google Shape;21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1295400"/>
            <a:ext cx="14478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Tag_01_DSCN9316" id="213" name="Google Shape;21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600" y="3124200"/>
            <a:ext cx="12192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os" id="214" name="Google Shape;21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38800" y="1447800"/>
            <a:ext cx="17526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te" id="215" name="Google Shape;215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67000" y="2819400"/>
            <a:ext cx="3352800" cy="2397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Sys25" id="216" name="Google Shape;216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2000" y="4800600"/>
            <a:ext cx="1376363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uto" id="217" name="Google Shape;217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77000" y="2971800"/>
            <a:ext cx="19621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Tnode" id="218" name="Google Shape;218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67000" y="5334000"/>
            <a:ext cx="1600200" cy="1298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er" id="219" name="Google Shape;219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8000" y="4419600"/>
            <a:ext cx="1487488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yz copy" id="220" name="Google Shape;220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76800" y="5410200"/>
            <a:ext cx="1676400" cy="111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"/>
          <p:cNvSpPr txBox="1"/>
          <p:nvPr/>
        </p:nvSpPr>
        <p:spPr>
          <a:xfrm>
            <a:off x="4876800" y="4876800"/>
            <a:ext cx="1219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Mica Mote</a:t>
            </a:r>
            <a:endParaRPr/>
          </a:p>
        </p:txBody>
      </p:sp>
      <p:sp>
        <p:nvSpPr>
          <p:cNvPr id="222" name="Google Shape;222;p4"/>
          <p:cNvSpPr txBox="1"/>
          <p:nvPr/>
        </p:nvSpPr>
        <p:spPr>
          <a:xfrm>
            <a:off x="7162800" y="6096000"/>
            <a:ext cx="990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EmberNet</a:t>
            </a:r>
            <a:endParaRPr/>
          </a:p>
        </p:txBody>
      </p:sp>
      <p:sp>
        <p:nvSpPr>
          <p:cNvPr id="223" name="Google Shape;223;p4"/>
          <p:cNvSpPr txBox="1"/>
          <p:nvPr/>
        </p:nvSpPr>
        <p:spPr>
          <a:xfrm>
            <a:off x="5257800" y="6507163"/>
            <a:ext cx="990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XYZ</a:t>
            </a:r>
            <a:endParaRPr/>
          </a:p>
        </p:txBody>
      </p:sp>
      <p:sp>
        <p:nvSpPr>
          <p:cNvPr id="224" name="Google Shape;224;p4"/>
          <p:cNvSpPr txBox="1"/>
          <p:nvPr/>
        </p:nvSpPr>
        <p:spPr>
          <a:xfrm>
            <a:off x="1447800" y="2743200"/>
            <a:ext cx="990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Mica2</a:t>
            </a:r>
            <a:endParaRPr/>
          </a:p>
        </p:txBody>
      </p:sp>
      <p:sp>
        <p:nvSpPr>
          <p:cNvPr id="225" name="Google Shape;225;p4"/>
          <p:cNvSpPr txBox="1"/>
          <p:nvPr/>
        </p:nvSpPr>
        <p:spPr>
          <a:xfrm>
            <a:off x="3657600" y="2544763"/>
            <a:ext cx="990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Mica Dot</a:t>
            </a:r>
            <a:endParaRPr/>
          </a:p>
        </p:txBody>
      </p:sp>
      <p:sp>
        <p:nvSpPr>
          <p:cNvPr id="226" name="Google Shape;226;p4"/>
          <p:cNvSpPr txBox="1"/>
          <p:nvPr/>
        </p:nvSpPr>
        <p:spPr>
          <a:xfrm>
            <a:off x="6096000" y="2590800"/>
            <a:ext cx="990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Telos</a:t>
            </a:r>
            <a:endParaRPr/>
          </a:p>
        </p:txBody>
      </p:sp>
      <p:sp>
        <p:nvSpPr>
          <p:cNvPr id="227" name="Google Shape;227;p4"/>
          <p:cNvSpPr txBox="1"/>
          <p:nvPr/>
        </p:nvSpPr>
        <p:spPr>
          <a:xfrm>
            <a:off x="7086600" y="4068763"/>
            <a:ext cx="990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Pluto</a:t>
            </a:r>
            <a:endParaRPr/>
          </a:p>
        </p:txBody>
      </p:sp>
      <p:sp>
        <p:nvSpPr>
          <p:cNvPr id="228" name="Google Shape;228;p4"/>
          <p:cNvSpPr txBox="1"/>
          <p:nvPr/>
        </p:nvSpPr>
        <p:spPr>
          <a:xfrm>
            <a:off x="990600" y="6248400"/>
            <a:ext cx="990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DSYS25</a:t>
            </a:r>
            <a:endParaRPr/>
          </a:p>
        </p:txBody>
      </p:sp>
      <p:sp>
        <p:nvSpPr>
          <p:cNvPr id="229" name="Google Shape;229;p4"/>
          <p:cNvSpPr txBox="1"/>
          <p:nvPr/>
        </p:nvSpPr>
        <p:spPr>
          <a:xfrm>
            <a:off x="3124200" y="6583363"/>
            <a:ext cx="990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BT Node</a:t>
            </a:r>
            <a:endParaRPr/>
          </a:p>
        </p:txBody>
      </p:sp>
      <p:sp>
        <p:nvSpPr>
          <p:cNvPr id="230" name="Google Shape;230;p4"/>
          <p:cNvSpPr txBox="1"/>
          <p:nvPr/>
        </p:nvSpPr>
        <p:spPr>
          <a:xfrm>
            <a:off x="1143000" y="4419600"/>
            <a:ext cx="990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ETag</a:t>
            </a:r>
            <a:endParaRPr/>
          </a:p>
        </p:txBody>
      </p:sp>
      <p:graphicFrame>
        <p:nvGraphicFramePr>
          <p:cNvPr id="231" name="Google Shape;231;p4"/>
          <p:cNvGraphicFramePr/>
          <p:nvPr/>
        </p:nvGraphicFramePr>
        <p:xfrm>
          <a:off x="1828800" y="236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{1647913B-BEE7-40B5-B7C8-74AC3D041BBD}</a:tableStyleId>
              </a:tblPr>
              <a:tblGrid>
                <a:gridCol w="2743200"/>
                <a:gridCol w="2819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Processor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9D5">
                        <a:alpha val="9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ATmega128, 8-bit, 16MHz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9D5">
                        <a:alpha val="94901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RAM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9D5">
                        <a:alpha val="9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4KB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9D5">
                        <a:alpha val="94901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Program Memory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9D5">
                        <a:alpha val="9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128KB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9D5">
                        <a:alpha val="94901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External Flash Memory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9D5">
                        <a:alpha val="9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512KB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9D5">
                        <a:alpha val="94901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Radio Transceiver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9D5">
                        <a:alpha val="9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(60kbps, 250kbps)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9D5">
                        <a:alpha val="94901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Lifetime (2AA, no duty-cycle)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9D5">
                        <a:alpha val="9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~6 days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9D5">
                        <a:alpha val="94901"/>
                      </a:srgb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Operating Environment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9D5">
                        <a:alpha val="9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Untethered, Harsh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9D5">
                        <a:alpha val="94901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Node structure </a:t>
            </a:r>
            <a:endParaRPr/>
          </a:p>
        </p:txBody>
      </p:sp>
      <p:pic>
        <p:nvPicPr>
          <p:cNvPr id="237" name="Google Shape;2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711036"/>
            <a:ext cx="789949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4900">
                <a:solidFill>
                  <a:srgbClr val="0070C0"/>
                </a:solidFill>
              </a:rPr>
              <a:t>Sensor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 sz="4900">
                <a:solidFill>
                  <a:srgbClr val="0070C0"/>
                </a:solidFill>
              </a:rPr>
              <a:t>Node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 sz="4900">
                <a:solidFill>
                  <a:srgbClr val="0070C0"/>
                </a:solidFill>
              </a:rPr>
              <a:t>Hardware</a:t>
            </a:r>
            <a:br>
              <a:rPr lang="en-US">
                <a:solidFill>
                  <a:srgbClr val="0000FF"/>
                </a:solidFill>
              </a:rPr>
            </a:br>
            <a:endParaRPr>
              <a:solidFill>
                <a:srgbClr val="0000FF"/>
              </a:solidFill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3200400" y="1981200"/>
            <a:ext cx="2971800" cy="609600"/>
          </a:xfrm>
          <a:prstGeom prst="rect">
            <a:avLst/>
          </a:prstGeom>
          <a:solidFill>
            <a:srgbClr val="CCFFCC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Transceiver</a:t>
            </a: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3200400" y="2743200"/>
            <a:ext cx="1219200" cy="685800"/>
          </a:xfrm>
          <a:prstGeom prst="rect">
            <a:avLst/>
          </a:prstGeom>
          <a:solidFill>
            <a:srgbClr val="CC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sp>
        <p:nvSpPr>
          <p:cNvPr id="245" name="Google Shape;245;p6"/>
          <p:cNvSpPr/>
          <p:nvPr/>
        </p:nvSpPr>
        <p:spPr>
          <a:xfrm>
            <a:off x="4495800" y="2743200"/>
            <a:ext cx="1676400" cy="1447800"/>
          </a:xfrm>
          <a:prstGeom prst="rect">
            <a:avLst/>
          </a:prstGeom>
          <a:solidFill>
            <a:srgbClr val="EAEAEA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Processor</a:t>
            </a:r>
            <a:endParaRPr/>
          </a:p>
        </p:txBody>
      </p:sp>
      <p:sp>
        <p:nvSpPr>
          <p:cNvPr id="246" name="Google Shape;246;p6"/>
          <p:cNvSpPr/>
          <p:nvPr/>
        </p:nvSpPr>
        <p:spPr>
          <a:xfrm>
            <a:off x="3200400" y="3581400"/>
            <a:ext cx="1219200" cy="1752600"/>
          </a:xfrm>
          <a:prstGeom prst="rect">
            <a:avLst/>
          </a:prstGeom>
          <a:solidFill>
            <a:srgbClr val="FFFF99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Sensors</a:t>
            </a:r>
            <a:endParaRPr/>
          </a:p>
        </p:txBody>
      </p:sp>
      <p:sp>
        <p:nvSpPr>
          <p:cNvPr id="247" name="Google Shape;247;p6"/>
          <p:cNvSpPr/>
          <p:nvPr/>
        </p:nvSpPr>
        <p:spPr>
          <a:xfrm>
            <a:off x="4495800" y="4343400"/>
            <a:ext cx="1676400" cy="990600"/>
          </a:xfrm>
          <a:prstGeom prst="rect">
            <a:avLst/>
          </a:prstGeom>
          <a:solidFill>
            <a:srgbClr val="FFCC99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Battery</a:t>
            </a:r>
            <a:endParaRPr/>
          </a:p>
        </p:txBody>
      </p:sp>
      <p:sp>
        <p:nvSpPr>
          <p:cNvPr id="248" name="Google Shape;248;p6"/>
          <p:cNvSpPr/>
          <p:nvPr/>
        </p:nvSpPr>
        <p:spPr>
          <a:xfrm>
            <a:off x="76200" y="3657600"/>
            <a:ext cx="2362200" cy="83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128KB-1MB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Storage</a:t>
            </a:r>
            <a:endParaRPr/>
          </a:p>
        </p:txBody>
      </p:sp>
      <p:sp>
        <p:nvSpPr>
          <p:cNvPr id="249" name="Google Shape;249;p6"/>
          <p:cNvSpPr/>
          <p:nvPr/>
        </p:nvSpPr>
        <p:spPr>
          <a:xfrm>
            <a:off x="6781800" y="990600"/>
            <a:ext cx="2362200" cy="83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1Kbps - 1Mbps,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3-100 Meters,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Lossy Transmissions</a:t>
            </a:r>
            <a:endParaRPr/>
          </a:p>
        </p:txBody>
      </p:sp>
      <p:sp>
        <p:nvSpPr>
          <p:cNvPr id="250" name="Google Shape;250;p6"/>
          <p:cNvSpPr/>
          <p:nvPr/>
        </p:nvSpPr>
        <p:spPr>
          <a:xfrm>
            <a:off x="7010400" y="4953000"/>
            <a:ext cx="1905000" cy="68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Lifetime</a:t>
            </a:r>
            <a:endParaRPr/>
          </a:p>
        </p:txBody>
      </p:sp>
      <p:cxnSp>
        <p:nvCxnSpPr>
          <p:cNvPr id="251" name="Google Shape;251;p6"/>
          <p:cNvCxnSpPr/>
          <p:nvPr/>
        </p:nvCxnSpPr>
        <p:spPr>
          <a:xfrm flipH="1" rot="10800000">
            <a:off x="2438400" y="3200400"/>
            <a:ext cx="914400" cy="83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6"/>
          <p:cNvCxnSpPr/>
          <p:nvPr/>
        </p:nvCxnSpPr>
        <p:spPr>
          <a:xfrm flipH="1">
            <a:off x="5867400" y="14478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6"/>
          <p:cNvCxnSpPr/>
          <p:nvPr/>
        </p:nvCxnSpPr>
        <p:spPr>
          <a:xfrm rot="10800000">
            <a:off x="5943600" y="4953000"/>
            <a:ext cx="1143000" cy="30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6"/>
          <p:cNvSpPr txBox="1"/>
          <p:nvPr/>
        </p:nvSpPr>
        <p:spPr>
          <a:xfrm>
            <a:off x="3200400" y="5410200"/>
            <a:ext cx="2971800" cy="831850"/>
          </a:xfrm>
          <a:prstGeom prst="rect">
            <a:avLst/>
          </a:prstGeom>
          <a:solidFill>
            <a:srgbClr val="CEFEF5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 Harvesting System</a:t>
            </a:r>
            <a:endParaRPr/>
          </a:p>
        </p:txBody>
      </p:sp>
      <p:pic>
        <p:nvPicPr>
          <p:cNvPr descr="http://www.technologyreview.com/sites/default/files/legacy/memsic_iris1.jpg" id="255" name="Google Shape;2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7800"/>
            <a:ext cx="1940154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/>
          <p:nvPr>
            <p:ph idx="4294967295" type="sldNum"/>
          </p:nvPr>
        </p:nvSpPr>
        <p:spPr>
          <a:xfrm>
            <a:off x="6553200" y="6303733"/>
            <a:ext cx="1493604" cy="417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2" name="Google Shape;262;p7"/>
          <p:cNvGrpSpPr/>
          <p:nvPr/>
        </p:nvGrpSpPr>
        <p:grpSpPr>
          <a:xfrm>
            <a:off x="65035" y="5453943"/>
            <a:ext cx="3152960" cy="1377156"/>
            <a:chOff x="2158" y="2912"/>
            <a:chExt cx="2547" cy="989"/>
          </a:xfrm>
        </p:grpSpPr>
        <p:sp>
          <p:nvSpPr>
            <p:cNvPr id="263" name="Google Shape;263;p7"/>
            <p:cNvSpPr/>
            <p:nvPr/>
          </p:nvSpPr>
          <p:spPr>
            <a:xfrm>
              <a:off x="2158" y="3623"/>
              <a:ext cx="2547" cy="278"/>
            </a:xfrm>
            <a:custGeom>
              <a:rect b="b" l="l" r="r" t="t"/>
              <a:pathLst>
                <a:path extrusionOk="0" h="557" w="5095">
                  <a:moveTo>
                    <a:pt x="0" y="4"/>
                  </a:moveTo>
                  <a:lnTo>
                    <a:pt x="5087" y="0"/>
                  </a:lnTo>
                  <a:lnTo>
                    <a:pt x="5095" y="557"/>
                  </a:lnTo>
                  <a:lnTo>
                    <a:pt x="4" y="53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CC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3164" y="3721"/>
              <a:ext cx="190" cy="66"/>
            </a:xfrm>
            <a:custGeom>
              <a:rect b="b" l="l" r="r" t="t"/>
              <a:pathLst>
                <a:path extrusionOk="0" h="133" w="381">
                  <a:moveTo>
                    <a:pt x="0" y="17"/>
                  </a:moveTo>
                  <a:lnTo>
                    <a:pt x="381" y="0"/>
                  </a:lnTo>
                  <a:lnTo>
                    <a:pt x="381" y="107"/>
                  </a:lnTo>
                  <a:lnTo>
                    <a:pt x="0" y="13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A6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897" y="3752"/>
              <a:ext cx="185" cy="62"/>
            </a:xfrm>
            <a:custGeom>
              <a:rect b="b" l="l" r="r" t="t"/>
              <a:pathLst>
                <a:path extrusionOk="0" h="123" w="371">
                  <a:moveTo>
                    <a:pt x="8" y="7"/>
                  </a:moveTo>
                  <a:lnTo>
                    <a:pt x="344" y="0"/>
                  </a:lnTo>
                  <a:lnTo>
                    <a:pt x="371" y="123"/>
                  </a:lnTo>
                  <a:lnTo>
                    <a:pt x="0" y="114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A6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4510" y="3739"/>
              <a:ext cx="181" cy="57"/>
            </a:xfrm>
            <a:custGeom>
              <a:rect b="b" l="l" r="r" t="t"/>
              <a:pathLst>
                <a:path extrusionOk="0" h="114" w="361">
                  <a:moveTo>
                    <a:pt x="10" y="0"/>
                  </a:moveTo>
                  <a:lnTo>
                    <a:pt x="361" y="0"/>
                  </a:lnTo>
                  <a:lnTo>
                    <a:pt x="361" y="114"/>
                  </a:lnTo>
                  <a:lnTo>
                    <a:pt x="0" y="1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A6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2193" y="3699"/>
              <a:ext cx="163" cy="66"/>
            </a:xfrm>
            <a:custGeom>
              <a:rect b="b" l="l" r="r" t="t"/>
              <a:pathLst>
                <a:path extrusionOk="0" h="133" w="327">
                  <a:moveTo>
                    <a:pt x="0" y="10"/>
                  </a:moveTo>
                  <a:lnTo>
                    <a:pt x="317" y="0"/>
                  </a:lnTo>
                  <a:lnTo>
                    <a:pt x="327" y="124"/>
                  </a:lnTo>
                  <a:lnTo>
                    <a:pt x="0" y="13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A6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178" y="3597"/>
              <a:ext cx="596" cy="57"/>
            </a:xfrm>
            <a:custGeom>
              <a:rect b="b" l="l" r="r" t="t"/>
              <a:pathLst>
                <a:path extrusionOk="0" h="114" w="1192">
                  <a:moveTo>
                    <a:pt x="1192" y="0"/>
                  </a:moveTo>
                  <a:lnTo>
                    <a:pt x="0" y="0"/>
                  </a:lnTo>
                  <a:lnTo>
                    <a:pt x="0" y="114"/>
                  </a:lnTo>
                  <a:lnTo>
                    <a:pt x="1183" y="114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rgbClr val="8F827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3104" y="3592"/>
              <a:ext cx="504" cy="49"/>
            </a:xfrm>
            <a:custGeom>
              <a:rect b="b" l="l" r="r" t="t"/>
              <a:pathLst>
                <a:path extrusionOk="0" h="97" w="1007">
                  <a:moveTo>
                    <a:pt x="79" y="0"/>
                  </a:moveTo>
                  <a:lnTo>
                    <a:pt x="918" y="0"/>
                  </a:lnTo>
                  <a:lnTo>
                    <a:pt x="1007" y="97"/>
                  </a:lnTo>
                  <a:lnTo>
                    <a:pt x="0" y="97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8F827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744" y="3602"/>
              <a:ext cx="482" cy="48"/>
            </a:xfrm>
            <a:custGeom>
              <a:rect b="b" l="l" r="r" t="t"/>
              <a:pathLst>
                <a:path extrusionOk="0" h="97" w="964">
                  <a:moveTo>
                    <a:pt x="19" y="0"/>
                  </a:moveTo>
                  <a:lnTo>
                    <a:pt x="954" y="0"/>
                  </a:lnTo>
                  <a:lnTo>
                    <a:pt x="964" y="97"/>
                  </a:lnTo>
                  <a:lnTo>
                    <a:pt x="0" y="9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27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526" y="3592"/>
              <a:ext cx="163" cy="53"/>
            </a:xfrm>
            <a:custGeom>
              <a:rect b="b" l="l" r="r" t="t"/>
              <a:pathLst>
                <a:path extrusionOk="0" h="107" w="325">
                  <a:moveTo>
                    <a:pt x="52" y="0"/>
                  </a:moveTo>
                  <a:lnTo>
                    <a:pt x="325" y="0"/>
                  </a:lnTo>
                  <a:lnTo>
                    <a:pt x="325" y="107"/>
                  </a:lnTo>
                  <a:lnTo>
                    <a:pt x="0" y="107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8F827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4150" y="3185"/>
              <a:ext cx="395" cy="591"/>
            </a:xfrm>
            <a:custGeom>
              <a:rect b="b" l="l" r="r" t="t"/>
              <a:pathLst>
                <a:path extrusionOk="0" h="1180" w="790">
                  <a:moveTo>
                    <a:pt x="188" y="1158"/>
                  </a:moveTo>
                  <a:lnTo>
                    <a:pt x="178" y="654"/>
                  </a:lnTo>
                  <a:lnTo>
                    <a:pt x="22" y="553"/>
                  </a:lnTo>
                  <a:lnTo>
                    <a:pt x="0" y="215"/>
                  </a:lnTo>
                  <a:lnTo>
                    <a:pt x="159" y="211"/>
                  </a:lnTo>
                  <a:lnTo>
                    <a:pt x="188" y="420"/>
                  </a:lnTo>
                  <a:lnTo>
                    <a:pt x="342" y="374"/>
                  </a:lnTo>
                  <a:lnTo>
                    <a:pt x="365" y="0"/>
                  </a:lnTo>
                  <a:lnTo>
                    <a:pt x="520" y="36"/>
                  </a:lnTo>
                  <a:lnTo>
                    <a:pt x="530" y="397"/>
                  </a:lnTo>
                  <a:lnTo>
                    <a:pt x="458" y="760"/>
                  </a:lnTo>
                  <a:lnTo>
                    <a:pt x="621" y="796"/>
                  </a:lnTo>
                  <a:lnTo>
                    <a:pt x="667" y="618"/>
                  </a:lnTo>
                  <a:lnTo>
                    <a:pt x="790" y="631"/>
                  </a:lnTo>
                  <a:lnTo>
                    <a:pt x="752" y="920"/>
                  </a:lnTo>
                  <a:lnTo>
                    <a:pt x="488" y="960"/>
                  </a:lnTo>
                  <a:lnTo>
                    <a:pt x="465" y="1180"/>
                  </a:lnTo>
                  <a:lnTo>
                    <a:pt x="188" y="1158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3499" y="3181"/>
              <a:ext cx="386" cy="629"/>
            </a:xfrm>
            <a:custGeom>
              <a:rect b="b" l="l" r="r" t="t"/>
              <a:pathLst>
                <a:path extrusionOk="0" h="1259" w="772">
                  <a:moveTo>
                    <a:pt x="192" y="1226"/>
                  </a:moveTo>
                  <a:lnTo>
                    <a:pt x="196" y="875"/>
                  </a:lnTo>
                  <a:lnTo>
                    <a:pt x="0" y="755"/>
                  </a:lnTo>
                  <a:lnTo>
                    <a:pt x="27" y="521"/>
                  </a:lnTo>
                  <a:lnTo>
                    <a:pt x="124" y="521"/>
                  </a:lnTo>
                  <a:lnTo>
                    <a:pt x="170" y="706"/>
                  </a:lnTo>
                  <a:lnTo>
                    <a:pt x="287" y="706"/>
                  </a:lnTo>
                  <a:lnTo>
                    <a:pt x="284" y="143"/>
                  </a:lnTo>
                  <a:lnTo>
                    <a:pt x="421" y="156"/>
                  </a:lnTo>
                  <a:lnTo>
                    <a:pt x="462" y="403"/>
                  </a:lnTo>
                  <a:lnTo>
                    <a:pt x="603" y="348"/>
                  </a:lnTo>
                  <a:lnTo>
                    <a:pt x="595" y="0"/>
                  </a:lnTo>
                  <a:lnTo>
                    <a:pt x="772" y="59"/>
                  </a:lnTo>
                  <a:lnTo>
                    <a:pt x="727" y="586"/>
                  </a:lnTo>
                  <a:lnTo>
                    <a:pt x="498" y="670"/>
                  </a:lnTo>
                  <a:lnTo>
                    <a:pt x="457" y="1259"/>
                  </a:lnTo>
                  <a:lnTo>
                    <a:pt x="192" y="1226"/>
                  </a:lnTo>
                  <a:close/>
                </a:path>
              </a:pathLst>
            </a:custGeom>
            <a:solidFill>
              <a:srgbClr val="A5BF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2587" y="2959"/>
              <a:ext cx="544" cy="919"/>
            </a:xfrm>
            <a:custGeom>
              <a:rect b="b" l="l" r="r" t="t"/>
              <a:pathLst>
                <a:path extrusionOk="0" h="1838" w="1088">
                  <a:moveTo>
                    <a:pt x="415" y="1838"/>
                  </a:moveTo>
                  <a:lnTo>
                    <a:pt x="362" y="1047"/>
                  </a:lnTo>
                  <a:lnTo>
                    <a:pt x="18" y="855"/>
                  </a:lnTo>
                  <a:lnTo>
                    <a:pt x="0" y="433"/>
                  </a:lnTo>
                  <a:lnTo>
                    <a:pt x="147" y="351"/>
                  </a:lnTo>
                  <a:lnTo>
                    <a:pt x="255" y="465"/>
                  </a:lnTo>
                  <a:lnTo>
                    <a:pt x="274" y="722"/>
                  </a:lnTo>
                  <a:lnTo>
                    <a:pt x="476" y="718"/>
                  </a:lnTo>
                  <a:lnTo>
                    <a:pt x="499" y="0"/>
                  </a:lnTo>
                  <a:lnTo>
                    <a:pt x="677" y="13"/>
                  </a:lnTo>
                  <a:lnTo>
                    <a:pt x="759" y="182"/>
                  </a:lnTo>
                  <a:lnTo>
                    <a:pt x="717" y="1070"/>
                  </a:lnTo>
                  <a:lnTo>
                    <a:pt x="873" y="1073"/>
                  </a:lnTo>
                  <a:lnTo>
                    <a:pt x="922" y="786"/>
                  </a:lnTo>
                  <a:lnTo>
                    <a:pt x="1074" y="882"/>
                  </a:lnTo>
                  <a:lnTo>
                    <a:pt x="1088" y="1271"/>
                  </a:lnTo>
                  <a:lnTo>
                    <a:pt x="991" y="1353"/>
                  </a:lnTo>
                  <a:lnTo>
                    <a:pt x="704" y="1381"/>
                  </a:lnTo>
                  <a:lnTo>
                    <a:pt x="721" y="1838"/>
                  </a:lnTo>
                  <a:lnTo>
                    <a:pt x="415" y="1838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2553" y="2912"/>
              <a:ext cx="608" cy="985"/>
            </a:xfrm>
            <a:custGeom>
              <a:rect b="b" l="l" r="r" t="t"/>
              <a:pathLst>
                <a:path extrusionOk="0" h="1972" w="1217">
                  <a:moveTo>
                    <a:pt x="405" y="1955"/>
                  </a:moveTo>
                  <a:lnTo>
                    <a:pt x="397" y="1255"/>
                  </a:lnTo>
                  <a:lnTo>
                    <a:pt x="378" y="1141"/>
                  </a:lnTo>
                  <a:lnTo>
                    <a:pt x="221" y="1061"/>
                  </a:lnTo>
                  <a:lnTo>
                    <a:pt x="78" y="1027"/>
                  </a:lnTo>
                  <a:lnTo>
                    <a:pt x="0" y="877"/>
                  </a:lnTo>
                  <a:lnTo>
                    <a:pt x="34" y="470"/>
                  </a:lnTo>
                  <a:lnTo>
                    <a:pt x="184" y="354"/>
                  </a:lnTo>
                  <a:lnTo>
                    <a:pt x="317" y="417"/>
                  </a:lnTo>
                  <a:lnTo>
                    <a:pt x="371" y="603"/>
                  </a:lnTo>
                  <a:lnTo>
                    <a:pt x="388" y="797"/>
                  </a:lnTo>
                  <a:lnTo>
                    <a:pt x="485" y="778"/>
                  </a:lnTo>
                  <a:lnTo>
                    <a:pt x="502" y="310"/>
                  </a:lnTo>
                  <a:lnTo>
                    <a:pt x="494" y="10"/>
                  </a:lnTo>
                  <a:lnTo>
                    <a:pt x="732" y="0"/>
                  </a:lnTo>
                  <a:lnTo>
                    <a:pt x="874" y="196"/>
                  </a:lnTo>
                  <a:lnTo>
                    <a:pt x="848" y="805"/>
                  </a:lnTo>
                  <a:lnTo>
                    <a:pt x="829" y="1124"/>
                  </a:lnTo>
                  <a:lnTo>
                    <a:pt x="899" y="1141"/>
                  </a:lnTo>
                  <a:lnTo>
                    <a:pt x="935" y="955"/>
                  </a:lnTo>
                  <a:lnTo>
                    <a:pt x="952" y="841"/>
                  </a:lnTo>
                  <a:lnTo>
                    <a:pt x="1076" y="787"/>
                  </a:lnTo>
                  <a:lnTo>
                    <a:pt x="1200" y="901"/>
                  </a:lnTo>
                  <a:lnTo>
                    <a:pt x="1217" y="1168"/>
                  </a:lnTo>
                  <a:lnTo>
                    <a:pt x="1209" y="1407"/>
                  </a:lnTo>
                  <a:lnTo>
                    <a:pt x="1112" y="1504"/>
                  </a:lnTo>
                  <a:lnTo>
                    <a:pt x="855" y="1512"/>
                  </a:lnTo>
                  <a:lnTo>
                    <a:pt x="874" y="1972"/>
                  </a:lnTo>
                  <a:lnTo>
                    <a:pt x="732" y="1945"/>
                  </a:lnTo>
                  <a:lnTo>
                    <a:pt x="715" y="1458"/>
                  </a:lnTo>
                  <a:lnTo>
                    <a:pt x="821" y="1388"/>
                  </a:lnTo>
                  <a:lnTo>
                    <a:pt x="1042" y="1407"/>
                  </a:lnTo>
                  <a:lnTo>
                    <a:pt x="1103" y="1327"/>
                  </a:lnTo>
                  <a:lnTo>
                    <a:pt x="1093" y="1000"/>
                  </a:lnTo>
                  <a:lnTo>
                    <a:pt x="1015" y="974"/>
                  </a:lnTo>
                  <a:lnTo>
                    <a:pt x="989" y="1230"/>
                  </a:lnTo>
                  <a:lnTo>
                    <a:pt x="758" y="1230"/>
                  </a:lnTo>
                  <a:lnTo>
                    <a:pt x="698" y="1114"/>
                  </a:lnTo>
                  <a:lnTo>
                    <a:pt x="722" y="603"/>
                  </a:lnTo>
                  <a:lnTo>
                    <a:pt x="749" y="248"/>
                  </a:lnTo>
                  <a:lnTo>
                    <a:pt x="671" y="134"/>
                  </a:lnTo>
                  <a:lnTo>
                    <a:pt x="608" y="177"/>
                  </a:lnTo>
                  <a:lnTo>
                    <a:pt x="618" y="426"/>
                  </a:lnTo>
                  <a:lnTo>
                    <a:pt x="582" y="858"/>
                  </a:lnTo>
                  <a:lnTo>
                    <a:pt x="441" y="901"/>
                  </a:lnTo>
                  <a:lnTo>
                    <a:pt x="298" y="877"/>
                  </a:lnTo>
                  <a:lnTo>
                    <a:pt x="264" y="594"/>
                  </a:lnTo>
                  <a:lnTo>
                    <a:pt x="221" y="514"/>
                  </a:lnTo>
                  <a:lnTo>
                    <a:pt x="124" y="603"/>
                  </a:lnTo>
                  <a:lnTo>
                    <a:pt x="158" y="901"/>
                  </a:lnTo>
                  <a:lnTo>
                    <a:pt x="264" y="974"/>
                  </a:lnTo>
                  <a:lnTo>
                    <a:pt x="494" y="1061"/>
                  </a:lnTo>
                  <a:lnTo>
                    <a:pt x="528" y="1230"/>
                  </a:lnTo>
                  <a:lnTo>
                    <a:pt x="528" y="1945"/>
                  </a:lnTo>
                  <a:lnTo>
                    <a:pt x="405" y="1955"/>
                  </a:lnTo>
                  <a:close/>
                </a:path>
              </a:pathLst>
            </a:custGeom>
            <a:solidFill>
              <a:srgbClr val="216B2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3480" y="3138"/>
              <a:ext cx="437" cy="676"/>
            </a:xfrm>
            <a:custGeom>
              <a:rect b="b" l="l" r="r" t="t"/>
              <a:pathLst>
                <a:path extrusionOk="0" h="1351" w="875">
                  <a:moveTo>
                    <a:pt x="168" y="1315"/>
                  </a:moveTo>
                  <a:lnTo>
                    <a:pt x="194" y="979"/>
                  </a:lnTo>
                  <a:lnTo>
                    <a:pt x="0" y="874"/>
                  </a:lnTo>
                  <a:lnTo>
                    <a:pt x="18" y="564"/>
                  </a:lnTo>
                  <a:lnTo>
                    <a:pt x="158" y="528"/>
                  </a:lnTo>
                  <a:lnTo>
                    <a:pt x="221" y="547"/>
                  </a:lnTo>
                  <a:lnTo>
                    <a:pt x="221" y="741"/>
                  </a:lnTo>
                  <a:lnTo>
                    <a:pt x="291" y="741"/>
                  </a:lnTo>
                  <a:lnTo>
                    <a:pt x="282" y="194"/>
                  </a:lnTo>
                  <a:lnTo>
                    <a:pt x="316" y="175"/>
                  </a:lnTo>
                  <a:lnTo>
                    <a:pt x="388" y="158"/>
                  </a:lnTo>
                  <a:lnTo>
                    <a:pt x="466" y="180"/>
                  </a:lnTo>
                  <a:lnTo>
                    <a:pt x="502" y="201"/>
                  </a:lnTo>
                  <a:lnTo>
                    <a:pt x="521" y="431"/>
                  </a:lnTo>
                  <a:lnTo>
                    <a:pt x="618" y="405"/>
                  </a:lnTo>
                  <a:lnTo>
                    <a:pt x="565" y="70"/>
                  </a:lnTo>
                  <a:lnTo>
                    <a:pt x="671" y="0"/>
                  </a:lnTo>
                  <a:lnTo>
                    <a:pt x="822" y="51"/>
                  </a:lnTo>
                  <a:lnTo>
                    <a:pt x="875" y="184"/>
                  </a:lnTo>
                  <a:lnTo>
                    <a:pt x="848" y="652"/>
                  </a:lnTo>
                  <a:lnTo>
                    <a:pt x="759" y="751"/>
                  </a:lnTo>
                  <a:lnTo>
                    <a:pt x="635" y="751"/>
                  </a:lnTo>
                  <a:lnTo>
                    <a:pt x="582" y="794"/>
                  </a:lnTo>
                  <a:lnTo>
                    <a:pt x="565" y="1351"/>
                  </a:lnTo>
                  <a:lnTo>
                    <a:pt x="441" y="1351"/>
                  </a:lnTo>
                  <a:lnTo>
                    <a:pt x="468" y="794"/>
                  </a:lnTo>
                  <a:lnTo>
                    <a:pt x="521" y="671"/>
                  </a:lnTo>
                  <a:lnTo>
                    <a:pt x="732" y="627"/>
                  </a:lnTo>
                  <a:lnTo>
                    <a:pt x="776" y="211"/>
                  </a:lnTo>
                  <a:lnTo>
                    <a:pt x="715" y="141"/>
                  </a:lnTo>
                  <a:lnTo>
                    <a:pt x="671" y="211"/>
                  </a:lnTo>
                  <a:lnTo>
                    <a:pt x="681" y="477"/>
                  </a:lnTo>
                  <a:lnTo>
                    <a:pt x="485" y="547"/>
                  </a:lnTo>
                  <a:lnTo>
                    <a:pt x="451" y="458"/>
                  </a:lnTo>
                  <a:lnTo>
                    <a:pt x="432" y="291"/>
                  </a:lnTo>
                  <a:lnTo>
                    <a:pt x="354" y="291"/>
                  </a:lnTo>
                  <a:lnTo>
                    <a:pt x="371" y="838"/>
                  </a:lnTo>
                  <a:lnTo>
                    <a:pt x="194" y="821"/>
                  </a:lnTo>
                  <a:lnTo>
                    <a:pt x="133" y="644"/>
                  </a:lnTo>
                  <a:lnTo>
                    <a:pt x="80" y="678"/>
                  </a:lnTo>
                  <a:lnTo>
                    <a:pt x="88" y="829"/>
                  </a:lnTo>
                  <a:lnTo>
                    <a:pt x="291" y="927"/>
                  </a:lnTo>
                  <a:lnTo>
                    <a:pt x="282" y="1325"/>
                  </a:lnTo>
                  <a:lnTo>
                    <a:pt x="168" y="1315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4119" y="3146"/>
              <a:ext cx="459" cy="636"/>
            </a:xfrm>
            <a:custGeom>
              <a:rect b="b" l="l" r="r" t="t"/>
              <a:pathLst>
                <a:path extrusionOk="0" h="1272" w="918">
                  <a:moveTo>
                    <a:pt x="167" y="1245"/>
                  </a:moveTo>
                  <a:lnTo>
                    <a:pt x="167" y="971"/>
                  </a:lnTo>
                  <a:lnTo>
                    <a:pt x="186" y="760"/>
                  </a:lnTo>
                  <a:lnTo>
                    <a:pt x="26" y="654"/>
                  </a:lnTo>
                  <a:lnTo>
                    <a:pt x="0" y="211"/>
                  </a:lnTo>
                  <a:lnTo>
                    <a:pt x="194" y="184"/>
                  </a:lnTo>
                  <a:lnTo>
                    <a:pt x="247" y="238"/>
                  </a:lnTo>
                  <a:lnTo>
                    <a:pt x="283" y="441"/>
                  </a:lnTo>
                  <a:lnTo>
                    <a:pt x="344" y="441"/>
                  </a:lnTo>
                  <a:lnTo>
                    <a:pt x="344" y="53"/>
                  </a:lnTo>
                  <a:lnTo>
                    <a:pt x="504" y="0"/>
                  </a:lnTo>
                  <a:lnTo>
                    <a:pt x="654" y="70"/>
                  </a:lnTo>
                  <a:lnTo>
                    <a:pt x="644" y="530"/>
                  </a:lnTo>
                  <a:lnTo>
                    <a:pt x="564" y="812"/>
                  </a:lnTo>
                  <a:lnTo>
                    <a:pt x="644" y="821"/>
                  </a:lnTo>
                  <a:lnTo>
                    <a:pt x="688" y="654"/>
                  </a:lnTo>
                  <a:lnTo>
                    <a:pt x="813" y="618"/>
                  </a:lnTo>
                  <a:lnTo>
                    <a:pt x="918" y="707"/>
                  </a:lnTo>
                  <a:lnTo>
                    <a:pt x="891" y="981"/>
                  </a:lnTo>
                  <a:lnTo>
                    <a:pt x="777" y="1068"/>
                  </a:lnTo>
                  <a:lnTo>
                    <a:pt x="610" y="1068"/>
                  </a:lnTo>
                  <a:lnTo>
                    <a:pt x="591" y="1272"/>
                  </a:lnTo>
                  <a:lnTo>
                    <a:pt x="460" y="1264"/>
                  </a:lnTo>
                  <a:lnTo>
                    <a:pt x="486" y="988"/>
                  </a:lnTo>
                  <a:lnTo>
                    <a:pt x="591" y="962"/>
                  </a:lnTo>
                  <a:lnTo>
                    <a:pt x="787" y="971"/>
                  </a:lnTo>
                  <a:lnTo>
                    <a:pt x="794" y="777"/>
                  </a:lnTo>
                  <a:lnTo>
                    <a:pt x="741" y="760"/>
                  </a:lnTo>
                  <a:lnTo>
                    <a:pt x="715" y="910"/>
                  </a:lnTo>
                  <a:lnTo>
                    <a:pt x="477" y="874"/>
                  </a:lnTo>
                  <a:lnTo>
                    <a:pt x="486" y="707"/>
                  </a:lnTo>
                  <a:lnTo>
                    <a:pt x="557" y="431"/>
                  </a:lnTo>
                  <a:lnTo>
                    <a:pt x="557" y="158"/>
                  </a:lnTo>
                  <a:lnTo>
                    <a:pt x="450" y="124"/>
                  </a:lnTo>
                  <a:lnTo>
                    <a:pt x="441" y="485"/>
                  </a:lnTo>
                  <a:lnTo>
                    <a:pt x="353" y="547"/>
                  </a:lnTo>
                  <a:lnTo>
                    <a:pt x="213" y="530"/>
                  </a:lnTo>
                  <a:lnTo>
                    <a:pt x="186" y="327"/>
                  </a:lnTo>
                  <a:lnTo>
                    <a:pt x="106" y="308"/>
                  </a:lnTo>
                  <a:lnTo>
                    <a:pt x="133" y="584"/>
                  </a:lnTo>
                  <a:lnTo>
                    <a:pt x="310" y="715"/>
                  </a:lnTo>
                  <a:lnTo>
                    <a:pt x="292" y="1015"/>
                  </a:lnTo>
                  <a:lnTo>
                    <a:pt x="300" y="1255"/>
                  </a:lnTo>
                  <a:lnTo>
                    <a:pt x="167" y="1245"/>
                  </a:lnTo>
                  <a:close/>
                </a:path>
              </a:pathLst>
            </a:custGeom>
            <a:solidFill>
              <a:srgbClr val="216B2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2296" y="3354"/>
              <a:ext cx="204" cy="318"/>
            </a:xfrm>
            <a:custGeom>
              <a:rect b="b" l="l" r="r" t="t"/>
              <a:pathLst>
                <a:path extrusionOk="0" h="637" w="407">
                  <a:moveTo>
                    <a:pt x="142" y="637"/>
                  </a:moveTo>
                  <a:lnTo>
                    <a:pt x="137" y="443"/>
                  </a:lnTo>
                  <a:lnTo>
                    <a:pt x="53" y="438"/>
                  </a:lnTo>
                  <a:lnTo>
                    <a:pt x="0" y="363"/>
                  </a:lnTo>
                  <a:lnTo>
                    <a:pt x="0" y="196"/>
                  </a:lnTo>
                  <a:lnTo>
                    <a:pt x="57" y="160"/>
                  </a:lnTo>
                  <a:lnTo>
                    <a:pt x="93" y="187"/>
                  </a:lnTo>
                  <a:lnTo>
                    <a:pt x="106" y="331"/>
                  </a:lnTo>
                  <a:lnTo>
                    <a:pt x="142" y="337"/>
                  </a:lnTo>
                  <a:lnTo>
                    <a:pt x="150" y="116"/>
                  </a:lnTo>
                  <a:lnTo>
                    <a:pt x="199" y="80"/>
                  </a:lnTo>
                  <a:lnTo>
                    <a:pt x="243" y="97"/>
                  </a:lnTo>
                  <a:lnTo>
                    <a:pt x="253" y="217"/>
                  </a:lnTo>
                  <a:lnTo>
                    <a:pt x="296" y="200"/>
                  </a:lnTo>
                  <a:lnTo>
                    <a:pt x="300" y="33"/>
                  </a:lnTo>
                  <a:lnTo>
                    <a:pt x="350" y="0"/>
                  </a:lnTo>
                  <a:lnTo>
                    <a:pt x="407" y="23"/>
                  </a:lnTo>
                  <a:lnTo>
                    <a:pt x="407" y="234"/>
                  </a:lnTo>
                  <a:lnTo>
                    <a:pt x="353" y="306"/>
                  </a:lnTo>
                  <a:lnTo>
                    <a:pt x="260" y="324"/>
                  </a:lnTo>
                  <a:lnTo>
                    <a:pt x="253" y="633"/>
                  </a:lnTo>
                  <a:lnTo>
                    <a:pt x="142" y="637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3191" y="3378"/>
              <a:ext cx="202" cy="281"/>
            </a:xfrm>
            <a:custGeom>
              <a:rect b="b" l="l" r="r" t="t"/>
              <a:pathLst>
                <a:path extrusionOk="0" h="561" w="404">
                  <a:moveTo>
                    <a:pt x="136" y="561"/>
                  </a:moveTo>
                  <a:lnTo>
                    <a:pt x="114" y="384"/>
                  </a:lnTo>
                  <a:lnTo>
                    <a:pt x="57" y="370"/>
                  </a:lnTo>
                  <a:lnTo>
                    <a:pt x="0" y="334"/>
                  </a:lnTo>
                  <a:lnTo>
                    <a:pt x="13" y="180"/>
                  </a:lnTo>
                  <a:lnTo>
                    <a:pt x="60" y="177"/>
                  </a:lnTo>
                  <a:lnTo>
                    <a:pt x="96" y="211"/>
                  </a:lnTo>
                  <a:lnTo>
                    <a:pt x="96" y="300"/>
                  </a:lnTo>
                  <a:lnTo>
                    <a:pt x="144" y="300"/>
                  </a:lnTo>
                  <a:lnTo>
                    <a:pt x="157" y="70"/>
                  </a:lnTo>
                  <a:lnTo>
                    <a:pt x="220" y="57"/>
                  </a:lnTo>
                  <a:lnTo>
                    <a:pt x="247" y="87"/>
                  </a:lnTo>
                  <a:lnTo>
                    <a:pt x="254" y="180"/>
                  </a:lnTo>
                  <a:lnTo>
                    <a:pt x="300" y="167"/>
                  </a:lnTo>
                  <a:lnTo>
                    <a:pt x="311" y="21"/>
                  </a:lnTo>
                  <a:lnTo>
                    <a:pt x="365" y="0"/>
                  </a:lnTo>
                  <a:lnTo>
                    <a:pt x="404" y="34"/>
                  </a:lnTo>
                  <a:lnTo>
                    <a:pt x="391" y="220"/>
                  </a:lnTo>
                  <a:lnTo>
                    <a:pt x="344" y="251"/>
                  </a:lnTo>
                  <a:lnTo>
                    <a:pt x="264" y="260"/>
                  </a:lnTo>
                  <a:lnTo>
                    <a:pt x="241" y="370"/>
                  </a:lnTo>
                  <a:lnTo>
                    <a:pt x="241" y="561"/>
                  </a:lnTo>
                  <a:lnTo>
                    <a:pt x="136" y="561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3921" y="3447"/>
              <a:ext cx="177" cy="225"/>
            </a:xfrm>
            <a:custGeom>
              <a:rect b="b" l="l" r="r" t="t"/>
              <a:pathLst>
                <a:path extrusionOk="0" h="450" w="354">
                  <a:moveTo>
                    <a:pt x="134" y="446"/>
                  </a:moveTo>
                  <a:lnTo>
                    <a:pt x="111" y="230"/>
                  </a:lnTo>
                  <a:lnTo>
                    <a:pt x="44" y="220"/>
                  </a:lnTo>
                  <a:lnTo>
                    <a:pt x="6" y="171"/>
                  </a:lnTo>
                  <a:lnTo>
                    <a:pt x="0" y="40"/>
                  </a:lnTo>
                  <a:lnTo>
                    <a:pt x="54" y="0"/>
                  </a:lnTo>
                  <a:lnTo>
                    <a:pt x="84" y="21"/>
                  </a:lnTo>
                  <a:lnTo>
                    <a:pt x="90" y="163"/>
                  </a:lnTo>
                  <a:lnTo>
                    <a:pt x="130" y="167"/>
                  </a:lnTo>
                  <a:lnTo>
                    <a:pt x="134" y="83"/>
                  </a:lnTo>
                  <a:lnTo>
                    <a:pt x="173" y="60"/>
                  </a:lnTo>
                  <a:lnTo>
                    <a:pt x="208" y="87"/>
                  </a:lnTo>
                  <a:lnTo>
                    <a:pt x="204" y="243"/>
                  </a:lnTo>
                  <a:lnTo>
                    <a:pt x="253" y="233"/>
                  </a:lnTo>
                  <a:lnTo>
                    <a:pt x="270" y="144"/>
                  </a:lnTo>
                  <a:lnTo>
                    <a:pt x="307" y="127"/>
                  </a:lnTo>
                  <a:lnTo>
                    <a:pt x="354" y="154"/>
                  </a:lnTo>
                  <a:lnTo>
                    <a:pt x="337" y="287"/>
                  </a:lnTo>
                  <a:lnTo>
                    <a:pt x="221" y="327"/>
                  </a:lnTo>
                  <a:lnTo>
                    <a:pt x="240" y="450"/>
                  </a:lnTo>
                  <a:lnTo>
                    <a:pt x="134" y="446"/>
                  </a:lnTo>
                  <a:close/>
                </a:path>
              </a:pathLst>
            </a:custGeom>
            <a:solidFill>
              <a:srgbClr val="599E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2797" y="3527"/>
              <a:ext cx="72" cy="52"/>
            </a:xfrm>
            <a:custGeom>
              <a:rect b="b" l="l" r="r" t="t"/>
              <a:pathLst>
                <a:path extrusionOk="0" h="105" w="142">
                  <a:moveTo>
                    <a:pt x="0" y="0"/>
                  </a:moveTo>
                  <a:lnTo>
                    <a:pt x="142" y="17"/>
                  </a:lnTo>
                  <a:lnTo>
                    <a:pt x="116" y="105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2732" y="3725"/>
              <a:ext cx="115" cy="62"/>
            </a:xfrm>
            <a:custGeom>
              <a:rect b="b" l="l" r="r" t="t"/>
              <a:pathLst>
                <a:path extrusionOk="0" h="123" w="230">
                  <a:moveTo>
                    <a:pt x="8" y="0"/>
                  </a:moveTo>
                  <a:lnTo>
                    <a:pt x="230" y="0"/>
                  </a:lnTo>
                  <a:lnTo>
                    <a:pt x="221" y="123"/>
                  </a:lnTo>
                  <a:lnTo>
                    <a:pt x="0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2749" y="3000"/>
              <a:ext cx="93" cy="67"/>
            </a:xfrm>
            <a:custGeom>
              <a:rect b="b" l="l" r="r" t="t"/>
              <a:pathLst>
                <a:path extrusionOk="0" h="133" w="186">
                  <a:moveTo>
                    <a:pt x="150" y="19"/>
                  </a:moveTo>
                  <a:lnTo>
                    <a:pt x="9" y="0"/>
                  </a:lnTo>
                  <a:lnTo>
                    <a:pt x="0" y="97"/>
                  </a:lnTo>
                  <a:lnTo>
                    <a:pt x="186" y="133"/>
                  </a:lnTo>
                  <a:lnTo>
                    <a:pt x="150" y="19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2966" y="2996"/>
              <a:ext cx="92" cy="97"/>
            </a:xfrm>
            <a:custGeom>
              <a:rect b="b" l="l" r="r" t="t"/>
              <a:pathLst>
                <a:path extrusionOk="0" h="194" w="184">
                  <a:moveTo>
                    <a:pt x="0" y="70"/>
                  </a:moveTo>
                  <a:lnTo>
                    <a:pt x="150" y="0"/>
                  </a:lnTo>
                  <a:lnTo>
                    <a:pt x="184" y="87"/>
                  </a:lnTo>
                  <a:lnTo>
                    <a:pt x="0" y="194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2952" y="3186"/>
              <a:ext cx="75" cy="79"/>
            </a:xfrm>
            <a:custGeom>
              <a:rect b="b" l="l" r="r" t="t"/>
              <a:pathLst>
                <a:path extrusionOk="0" h="158" w="151">
                  <a:moveTo>
                    <a:pt x="0" y="0"/>
                  </a:moveTo>
                  <a:lnTo>
                    <a:pt x="151" y="34"/>
                  </a:lnTo>
                  <a:lnTo>
                    <a:pt x="133" y="158"/>
                  </a:lnTo>
                  <a:lnTo>
                    <a:pt x="1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2520" y="3248"/>
              <a:ext cx="123" cy="71"/>
            </a:xfrm>
            <a:custGeom>
              <a:rect b="b" l="l" r="r" t="t"/>
              <a:pathLst>
                <a:path extrusionOk="0" h="141" w="248">
                  <a:moveTo>
                    <a:pt x="248" y="35"/>
                  </a:moveTo>
                  <a:lnTo>
                    <a:pt x="8" y="0"/>
                  </a:lnTo>
                  <a:lnTo>
                    <a:pt x="0" y="97"/>
                  </a:lnTo>
                  <a:lnTo>
                    <a:pt x="238" y="141"/>
                  </a:lnTo>
                  <a:lnTo>
                    <a:pt x="248" y="35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3839" y="3279"/>
              <a:ext cx="102" cy="61"/>
            </a:xfrm>
            <a:custGeom>
              <a:rect b="b" l="l" r="r" t="t"/>
              <a:pathLst>
                <a:path extrusionOk="0" h="124" w="203">
                  <a:moveTo>
                    <a:pt x="0" y="10"/>
                  </a:moveTo>
                  <a:lnTo>
                    <a:pt x="194" y="0"/>
                  </a:lnTo>
                  <a:lnTo>
                    <a:pt x="203" y="107"/>
                  </a:lnTo>
                  <a:lnTo>
                    <a:pt x="0" y="124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252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3575" y="3200"/>
              <a:ext cx="82" cy="83"/>
            </a:xfrm>
            <a:custGeom>
              <a:rect b="b" l="l" r="r" t="t"/>
              <a:pathLst>
                <a:path extrusionOk="0" h="168" w="163">
                  <a:moveTo>
                    <a:pt x="157" y="78"/>
                  </a:moveTo>
                  <a:lnTo>
                    <a:pt x="34" y="0"/>
                  </a:lnTo>
                  <a:lnTo>
                    <a:pt x="0" y="88"/>
                  </a:lnTo>
                  <a:lnTo>
                    <a:pt x="163" y="168"/>
                  </a:lnTo>
                  <a:lnTo>
                    <a:pt x="157" y="78"/>
                  </a:lnTo>
                  <a:close/>
                </a:path>
              </a:pathLst>
            </a:custGeom>
            <a:solidFill>
              <a:srgbClr val="1252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3451" y="3487"/>
              <a:ext cx="84" cy="43"/>
            </a:xfrm>
            <a:custGeom>
              <a:rect b="b" l="l" r="r" t="t"/>
              <a:pathLst>
                <a:path extrusionOk="0" h="88" w="168">
                  <a:moveTo>
                    <a:pt x="168" y="18"/>
                  </a:moveTo>
                  <a:lnTo>
                    <a:pt x="0" y="0"/>
                  </a:lnTo>
                  <a:lnTo>
                    <a:pt x="0" y="71"/>
                  </a:lnTo>
                  <a:lnTo>
                    <a:pt x="158" y="88"/>
                  </a:lnTo>
                  <a:lnTo>
                    <a:pt x="168" y="18"/>
                  </a:lnTo>
                  <a:close/>
                </a:path>
              </a:pathLst>
            </a:custGeom>
            <a:solidFill>
              <a:srgbClr val="1252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4378" y="3261"/>
              <a:ext cx="110" cy="53"/>
            </a:xfrm>
            <a:custGeom>
              <a:rect b="b" l="l" r="r" t="t"/>
              <a:pathLst>
                <a:path extrusionOk="0" h="105" w="220">
                  <a:moveTo>
                    <a:pt x="17" y="0"/>
                  </a:moveTo>
                  <a:lnTo>
                    <a:pt x="220" y="0"/>
                  </a:lnTo>
                  <a:lnTo>
                    <a:pt x="220" y="105"/>
                  </a:lnTo>
                  <a:lnTo>
                    <a:pt x="0" y="10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4086" y="3376"/>
              <a:ext cx="107" cy="62"/>
            </a:xfrm>
            <a:custGeom>
              <a:rect b="b" l="l" r="r" t="t"/>
              <a:pathLst>
                <a:path extrusionOk="0" h="124" w="213">
                  <a:moveTo>
                    <a:pt x="213" y="17"/>
                  </a:moveTo>
                  <a:lnTo>
                    <a:pt x="10" y="0"/>
                  </a:lnTo>
                  <a:lnTo>
                    <a:pt x="0" y="78"/>
                  </a:lnTo>
                  <a:lnTo>
                    <a:pt x="200" y="124"/>
                  </a:lnTo>
                  <a:lnTo>
                    <a:pt x="213" y="17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4537" y="3464"/>
              <a:ext cx="75" cy="88"/>
            </a:xfrm>
            <a:custGeom>
              <a:rect b="b" l="l" r="r" t="t"/>
              <a:pathLst>
                <a:path extrusionOk="0" h="177" w="150">
                  <a:moveTo>
                    <a:pt x="0" y="72"/>
                  </a:moveTo>
                  <a:lnTo>
                    <a:pt x="107" y="0"/>
                  </a:lnTo>
                  <a:lnTo>
                    <a:pt x="150" y="89"/>
                  </a:lnTo>
                  <a:lnTo>
                    <a:pt x="27" y="177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4226" y="3650"/>
              <a:ext cx="90" cy="62"/>
            </a:xfrm>
            <a:custGeom>
              <a:rect b="b" l="l" r="r" t="t"/>
              <a:pathLst>
                <a:path extrusionOk="0" h="124" w="180">
                  <a:moveTo>
                    <a:pt x="180" y="18"/>
                  </a:moveTo>
                  <a:lnTo>
                    <a:pt x="0" y="0"/>
                  </a:lnTo>
                  <a:lnTo>
                    <a:pt x="13" y="124"/>
                  </a:lnTo>
                  <a:lnTo>
                    <a:pt x="180" y="107"/>
                  </a:lnTo>
                  <a:lnTo>
                    <a:pt x="180" y="18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4333" y="3434"/>
              <a:ext cx="93" cy="75"/>
            </a:xfrm>
            <a:custGeom>
              <a:rect b="b" l="l" r="r" t="t"/>
              <a:pathLst>
                <a:path extrusionOk="0" h="150" w="187">
                  <a:moveTo>
                    <a:pt x="187" y="53"/>
                  </a:moveTo>
                  <a:lnTo>
                    <a:pt x="46" y="0"/>
                  </a:lnTo>
                  <a:lnTo>
                    <a:pt x="0" y="80"/>
                  </a:lnTo>
                  <a:lnTo>
                    <a:pt x="151" y="150"/>
                  </a:lnTo>
                  <a:lnTo>
                    <a:pt x="187" y="53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4258" y="3128"/>
              <a:ext cx="93" cy="97"/>
            </a:xfrm>
            <a:custGeom>
              <a:rect b="b" l="l" r="r" t="t"/>
              <a:pathLst>
                <a:path extrusionOk="0" h="194" w="187">
                  <a:moveTo>
                    <a:pt x="187" y="116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116" y="194"/>
                  </a:lnTo>
                  <a:lnTo>
                    <a:pt x="187" y="116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3672" y="3672"/>
              <a:ext cx="79" cy="49"/>
            </a:xfrm>
            <a:custGeom>
              <a:rect b="b" l="l" r="r" t="t"/>
              <a:pathLst>
                <a:path extrusionOk="0" h="97" w="158">
                  <a:moveTo>
                    <a:pt x="10" y="0"/>
                  </a:moveTo>
                  <a:lnTo>
                    <a:pt x="158" y="17"/>
                  </a:lnTo>
                  <a:lnTo>
                    <a:pt x="151" y="97"/>
                  </a:lnTo>
                  <a:lnTo>
                    <a:pt x="0" y="8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252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7"/>
          <p:cNvGrpSpPr/>
          <p:nvPr/>
        </p:nvGrpSpPr>
        <p:grpSpPr>
          <a:xfrm>
            <a:off x="3166049" y="5442803"/>
            <a:ext cx="2830513" cy="1377156"/>
            <a:chOff x="2158" y="2912"/>
            <a:chExt cx="2547" cy="989"/>
          </a:xfrm>
        </p:grpSpPr>
        <p:sp>
          <p:nvSpPr>
            <p:cNvPr id="298" name="Google Shape;298;p7"/>
            <p:cNvSpPr/>
            <p:nvPr/>
          </p:nvSpPr>
          <p:spPr>
            <a:xfrm>
              <a:off x="2158" y="3623"/>
              <a:ext cx="2547" cy="278"/>
            </a:xfrm>
            <a:custGeom>
              <a:rect b="b" l="l" r="r" t="t"/>
              <a:pathLst>
                <a:path extrusionOk="0" h="557" w="5095">
                  <a:moveTo>
                    <a:pt x="0" y="4"/>
                  </a:moveTo>
                  <a:lnTo>
                    <a:pt x="5087" y="0"/>
                  </a:lnTo>
                  <a:lnTo>
                    <a:pt x="5095" y="557"/>
                  </a:lnTo>
                  <a:lnTo>
                    <a:pt x="4" y="53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CC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3164" y="3721"/>
              <a:ext cx="190" cy="66"/>
            </a:xfrm>
            <a:custGeom>
              <a:rect b="b" l="l" r="r" t="t"/>
              <a:pathLst>
                <a:path extrusionOk="0" h="133" w="381">
                  <a:moveTo>
                    <a:pt x="0" y="17"/>
                  </a:moveTo>
                  <a:lnTo>
                    <a:pt x="381" y="0"/>
                  </a:lnTo>
                  <a:lnTo>
                    <a:pt x="381" y="107"/>
                  </a:lnTo>
                  <a:lnTo>
                    <a:pt x="0" y="13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A6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3897" y="3752"/>
              <a:ext cx="185" cy="62"/>
            </a:xfrm>
            <a:custGeom>
              <a:rect b="b" l="l" r="r" t="t"/>
              <a:pathLst>
                <a:path extrusionOk="0" h="123" w="371">
                  <a:moveTo>
                    <a:pt x="8" y="7"/>
                  </a:moveTo>
                  <a:lnTo>
                    <a:pt x="344" y="0"/>
                  </a:lnTo>
                  <a:lnTo>
                    <a:pt x="371" y="123"/>
                  </a:lnTo>
                  <a:lnTo>
                    <a:pt x="0" y="114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A6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4510" y="3739"/>
              <a:ext cx="181" cy="57"/>
            </a:xfrm>
            <a:custGeom>
              <a:rect b="b" l="l" r="r" t="t"/>
              <a:pathLst>
                <a:path extrusionOk="0" h="114" w="361">
                  <a:moveTo>
                    <a:pt x="10" y="0"/>
                  </a:moveTo>
                  <a:lnTo>
                    <a:pt x="361" y="0"/>
                  </a:lnTo>
                  <a:lnTo>
                    <a:pt x="361" y="114"/>
                  </a:lnTo>
                  <a:lnTo>
                    <a:pt x="0" y="1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A6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2193" y="3699"/>
              <a:ext cx="163" cy="66"/>
            </a:xfrm>
            <a:custGeom>
              <a:rect b="b" l="l" r="r" t="t"/>
              <a:pathLst>
                <a:path extrusionOk="0" h="133" w="327">
                  <a:moveTo>
                    <a:pt x="0" y="10"/>
                  </a:moveTo>
                  <a:lnTo>
                    <a:pt x="317" y="0"/>
                  </a:lnTo>
                  <a:lnTo>
                    <a:pt x="327" y="124"/>
                  </a:lnTo>
                  <a:lnTo>
                    <a:pt x="0" y="13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A6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2178" y="3597"/>
              <a:ext cx="596" cy="57"/>
            </a:xfrm>
            <a:custGeom>
              <a:rect b="b" l="l" r="r" t="t"/>
              <a:pathLst>
                <a:path extrusionOk="0" h="114" w="1192">
                  <a:moveTo>
                    <a:pt x="1192" y="0"/>
                  </a:moveTo>
                  <a:lnTo>
                    <a:pt x="0" y="0"/>
                  </a:lnTo>
                  <a:lnTo>
                    <a:pt x="0" y="114"/>
                  </a:lnTo>
                  <a:lnTo>
                    <a:pt x="1183" y="114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rgbClr val="8F827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104" y="3592"/>
              <a:ext cx="504" cy="49"/>
            </a:xfrm>
            <a:custGeom>
              <a:rect b="b" l="l" r="r" t="t"/>
              <a:pathLst>
                <a:path extrusionOk="0" h="97" w="1007">
                  <a:moveTo>
                    <a:pt x="79" y="0"/>
                  </a:moveTo>
                  <a:lnTo>
                    <a:pt x="918" y="0"/>
                  </a:lnTo>
                  <a:lnTo>
                    <a:pt x="1007" y="97"/>
                  </a:lnTo>
                  <a:lnTo>
                    <a:pt x="0" y="97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8F827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744" y="3602"/>
              <a:ext cx="482" cy="48"/>
            </a:xfrm>
            <a:custGeom>
              <a:rect b="b" l="l" r="r" t="t"/>
              <a:pathLst>
                <a:path extrusionOk="0" h="97" w="964">
                  <a:moveTo>
                    <a:pt x="19" y="0"/>
                  </a:moveTo>
                  <a:lnTo>
                    <a:pt x="954" y="0"/>
                  </a:lnTo>
                  <a:lnTo>
                    <a:pt x="964" y="97"/>
                  </a:lnTo>
                  <a:lnTo>
                    <a:pt x="0" y="9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27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4526" y="3592"/>
              <a:ext cx="163" cy="53"/>
            </a:xfrm>
            <a:custGeom>
              <a:rect b="b" l="l" r="r" t="t"/>
              <a:pathLst>
                <a:path extrusionOk="0" h="107" w="325">
                  <a:moveTo>
                    <a:pt x="52" y="0"/>
                  </a:moveTo>
                  <a:lnTo>
                    <a:pt x="325" y="0"/>
                  </a:lnTo>
                  <a:lnTo>
                    <a:pt x="325" y="107"/>
                  </a:lnTo>
                  <a:lnTo>
                    <a:pt x="0" y="107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8F827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4150" y="3185"/>
              <a:ext cx="395" cy="591"/>
            </a:xfrm>
            <a:custGeom>
              <a:rect b="b" l="l" r="r" t="t"/>
              <a:pathLst>
                <a:path extrusionOk="0" h="1180" w="790">
                  <a:moveTo>
                    <a:pt x="188" y="1158"/>
                  </a:moveTo>
                  <a:lnTo>
                    <a:pt x="178" y="654"/>
                  </a:lnTo>
                  <a:lnTo>
                    <a:pt x="22" y="553"/>
                  </a:lnTo>
                  <a:lnTo>
                    <a:pt x="0" y="215"/>
                  </a:lnTo>
                  <a:lnTo>
                    <a:pt x="159" y="211"/>
                  </a:lnTo>
                  <a:lnTo>
                    <a:pt x="188" y="420"/>
                  </a:lnTo>
                  <a:lnTo>
                    <a:pt x="342" y="374"/>
                  </a:lnTo>
                  <a:lnTo>
                    <a:pt x="365" y="0"/>
                  </a:lnTo>
                  <a:lnTo>
                    <a:pt x="520" y="36"/>
                  </a:lnTo>
                  <a:lnTo>
                    <a:pt x="530" y="397"/>
                  </a:lnTo>
                  <a:lnTo>
                    <a:pt x="458" y="760"/>
                  </a:lnTo>
                  <a:lnTo>
                    <a:pt x="621" y="796"/>
                  </a:lnTo>
                  <a:lnTo>
                    <a:pt x="667" y="618"/>
                  </a:lnTo>
                  <a:lnTo>
                    <a:pt x="790" y="631"/>
                  </a:lnTo>
                  <a:lnTo>
                    <a:pt x="752" y="920"/>
                  </a:lnTo>
                  <a:lnTo>
                    <a:pt x="488" y="960"/>
                  </a:lnTo>
                  <a:lnTo>
                    <a:pt x="465" y="1180"/>
                  </a:lnTo>
                  <a:lnTo>
                    <a:pt x="188" y="1158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3499" y="3181"/>
              <a:ext cx="386" cy="629"/>
            </a:xfrm>
            <a:custGeom>
              <a:rect b="b" l="l" r="r" t="t"/>
              <a:pathLst>
                <a:path extrusionOk="0" h="1259" w="772">
                  <a:moveTo>
                    <a:pt x="192" y="1226"/>
                  </a:moveTo>
                  <a:lnTo>
                    <a:pt x="196" y="875"/>
                  </a:lnTo>
                  <a:lnTo>
                    <a:pt x="0" y="755"/>
                  </a:lnTo>
                  <a:lnTo>
                    <a:pt x="27" y="521"/>
                  </a:lnTo>
                  <a:lnTo>
                    <a:pt x="124" y="521"/>
                  </a:lnTo>
                  <a:lnTo>
                    <a:pt x="170" y="706"/>
                  </a:lnTo>
                  <a:lnTo>
                    <a:pt x="287" y="706"/>
                  </a:lnTo>
                  <a:lnTo>
                    <a:pt x="284" y="143"/>
                  </a:lnTo>
                  <a:lnTo>
                    <a:pt x="421" y="156"/>
                  </a:lnTo>
                  <a:lnTo>
                    <a:pt x="462" y="403"/>
                  </a:lnTo>
                  <a:lnTo>
                    <a:pt x="603" y="348"/>
                  </a:lnTo>
                  <a:lnTo>
                    <a:pt x="595" y="0"/>
                  </a:lnTo>
                  <a:lnTo>
                    <a:pt x="772" y="59"/>
                  </a:lnTo>
                  <a:lnTo>
                    <a:pt x="727" y="586"/>
                  </a:lnTo>
                  <a:lnTo>
                    <a:pt x="498" y="670"/>
                  </a:lnTo>
                  <a:lnTo>
                    <a:pt x="457" y="1259"/>
                  </a:lnTo>
                  <a:lnTo>
                    <a:pt x="192" y="1226"/>
                  </a:lnTo>
                  <a:close/>
                </a:path>
              </a:pathLst>
            </a:custGeom>
            <a:solidFill>
              <a:srgbClr val="A5BF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587" y="2959"/>
              <a:ext cx="544" cy="919"/>
            </a:xfrm>
            <a:custGeom>
              <a:rect b="b" l="l" r="r" t="t"/>
              <a:pathLst>
                <a:path extrusionOk="0" h="1838" w="1088">
                  <a:moveTo>
                    <a:pt x="415" y="1838"/>
                  </a:moveTo>
                  <a:lnTo>
                    <a:pt x="362" y="1047"/>
                  </a:lnTo>
                  <a:lnTo>
                    <a:pt x="18" y="855"/>
                  </a:lnTo>
                  <a:lnTo>
                    <a:pt x="0" y="433"/>
                  </a:lnTo>
                  <a:lnTo>
                    <a:pt x="147" y="351"/>
                  </a:lnTo>
                  <a:lnTo>
                    <a:pt x="255" y="465"/>
                  </a:lnTo>
                  <a:lnTo>
                    <a:pt x="274" y="722"/>
                  </a:lnTo>
                  <a:lnTo>
                    <a:pt x="476" y="718"/>
                  </a:lnTo>
                  <a:lnTo>
                    <a:pt x="499" y="0"/>
                  </a:lnTo>
                  <a:lnTo>
                    <a:pt x="677" y="13"/>
                  </a:lnTo>
                  <a:lnTo>
                    <a:pt x="759" y="182"/>
                  </a:lnTo>
                  <a:lnTo>
                    <a:pt x="717" y="1070"/>
                  </a:lnTo>
                  <a:lnTo>
                    <a:pt x="873" y="1073"/>
                  </a:lnTo>
                  <a:lnTo>
                    <a:pt x="922" y="786"/>
                  </a:lnTo>
                  <a:lnTo>
                    <a:pt x="1074" y="882"/>
                  </a:lnTo>
                  <a:lnTo>
                    <a:pt x="1088" y="1271"/>
                  </a:lnTo>
                  <a:lnTo>
                    <a:pt x="991" y="1353"/>
                  </a:lnTo>
                  <a:lnTo>
                    <a:pt x="704" y="1381"/>
                  </a:lnTo>
                  <a:lnTo>
                    <a:pt x="721" y="1838"/>
                  </a:lnTo>
                  <a:lnTo>
                    <a:pt x="415" y="1838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553" y="2912"/>
              <a:ext cx="608" cy="985"/>
            </a:xfrm>
            <a:custGeom>
              <a:rect b="b" l="l" r="r" t="t"/>
              <a:pathLst>
                <a:path extrusionOk="0" h="1972" w="1217">
                  <a:moveTo>
                    <a:pt x="405" y="1955"/>
                  </a:moveTo>
                  <a:lnTo>
                    <a:pt x="397" y="1255"/>
                  </a:lnTo>
                  <a:lnTo>
                    <a:pt x="378" y="1141"/>
                  </a:lnTo>
                  <a:lnTo>
                    <a:pt x="221" y="1061"/>
                  </a:lnTo>
                  <a:lnTo>
                    <a:pt x="78" y="1027"/>
                  </a:lnTo>
                  <a:lnTo>
                    <a:pt x="0" y="877"/>
                  </a:lnTo>
                  <a:lnTo>
                    <a:pt x="34" y="470"/>
                  </a:lnTo>
                  <a:lnTo>
                    <a:pt x="184" y="354"/>
                  </a:lnTo>
                  <a:lnTo>
                    <a:pt x="317" y="417"/>
                  </a:lnTo>
                  <a:lnTo>
                    <a:pt x="371" y="603"/>
                  </a:lnTo>
                  <a:lnTo>
                    <a:pt x="388" y="797"/>
                  </a:lnTo>
                  <a:lnTo>
                    <a:pt x="485" y="778"/>
                  </a:lnTo>
                  <a:lnTo>
                    <a:pt x="502" y="310"/>
                  </a:lnTo>
                  <a:lnTo>
                    <a:pt x="494" y="10"/>
                  </a:lnTo>
                  <a:lnTo>
                    <a:pt x="732" y="0"/>
                  </a:lnTo>
                  <a:lnTo>
                    <a:pt x="874" y="196"/>
                  </a:lnTo>
                  <a:lnTo>
                    <a:pt x="848" y="805"/>
                  </a:lnTo>
                  <a:lnTo>
                    <a:pt x="829" y="1124"/>
                  </a:lnTo>
                  <a:lnTo>
                    <a:pt x="899" y="1141"/>
                  </a:lnTo>
                  <a:lnTo>
                    <a:pt x="935" y="955"/>
                  </a:lnTo>
                  <a:lnTo>
                    <a:pt x="952" y="841"/>
                  </a:lnTo>
                  <a:lnTo>
                    <a:pt x="1076" y="787"/>
                  </a:lnTo>
                  <a:lnTo>
                    <a:pt x="1200" y="901"/>
                  </a:lnTo>
                  <a:lnTo>
                    <a:pt x="1217" y="1168"/>
                  </a:lnTo>
                  <a:lnTo>
                    <a:pt x="1209" y="1407"/>
                  </a:lnTo>
                  <a:lnTo>
                    <a:pt x="1112" y="1504"/>
                  </a:lnTo>
                  <a:lnTo>
                    <a:pt x="855" y="1512"/>
                  </a:lnTo>
                  <a:lnTo>
                    <a:pt x="874" y="1972"/>
                  </a:lnTo>
                  <a:lnTo>
                    <a:pt x="732" y="1945"/>
                  </a:lnTo>
                  <a:lnTo>
                    <a:pt x="715" y="1458"/>
                  </a:lnTo>
                  <a:lnTo>
                    <a:pt x="821" y="1388"/>
                  </a:lnTo>
                  <a:lnTo>
                    <a:pt x="1042" y="1407"/>
                  </a:lnTo>
                  <a:lnTo>
                    <a:pt x="1103" y="1327"/>
                  </a:lnTo>
                  <a:lnTo>
                    <a:pt x="1093" y="1000"/>
                  </a:lnTo>
                  <a:lnTo>
                    <a:pt x="1015" y="974"/>
                  </a:lnTo>
                  <a:lnTo>
                    <a:pt x="989" y="1230"/>
                  </a:lnTo>
                  <a:lnTo>
                    <a:pt x="758" y="1230"/>
                  </a:lnTo>
                  <a:lnTo>
                    <a:pt x="698" y="1114"/>
                  </a:lnTo>
                  <a:lnTo>
                    <a:pt x="722" y="603"/>
                  </a:lnTo>
                  <a:lnTo>
                    <a:pt x="749" y="248"/>
                  </a:lnTo>
                  <a:lnTo>
                    <a:pt x="671" y="134"/>
                  </a:lnTo>
                  <a:lnTo>
                    <a:pt x="608" y="177"/>
                  </a:lnTo>
                  <a:lnTo>
                    <a:pt x="618" y="426"/>
                  </a:lnTo>
                  <a:lnTo>
                    <a:pt x="582" y="858"/>
                  </a:lnTo>
                  <a:lnTo>
                    <a:pt x="441" y="901"/>
                  </a:lnTo>
                  <a:lnTo>
                    <a:pt x="298" y="877"/>
                  </a:lnTo>
                  <a:lnTo>
                    <a:pt x="264" y="594"/>
                  </a:lnTo>
                  <a:lnTo>
                    <a:pt x="221" y="514"/>
                  </a:lnTo>
                  <a:lnTo>
                    <a:pt x="124" y="603"/>
                  </a:lnTo>
                  <a:lnTo>
                    <a:pt x="158" y="901"/>
                  </a:lnTo>
                  <a:lnTo>
                    <a:pt x="264" y="974"/>
                  </a:lnTo>
                  <a:lnTo>
                    <a:pt x="494" y="1061"/>
                  </a:lnTo>
                  <a:lnTo>
                    <a:pt x="528" y="1230"/>
                  </a:lnTo>
                  <a:lnTo>
                    <a:pt x="528" y="1945"/>
                  </a:lnTo>
                  <a:lnTo>
                    <a:pt x="405" y="1955"/>
                  </a:lnTo>
                  <a:close/>
                </a:path>
              </a:pathLst>
            </a:custGeom>
            <a:solidFill>
              <a:srgbClr val="216B2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3480" y="3138"/>
              <a:ext cx="437" cy="676"/>
            </a:xfrm>
            <a:custGeom>
              <a:rect b="b" l="l" r="r" t="t"/>
              <a:pathLst>
                <a:path extrusionOk="0" h="1351" w="875">
                  <a:moveTo>
                    <a:pt x="168" y="1315"/>
                  </a:moveTo>
                  <a:lnTo>
                    <a:pt x="194" y="979"/>
                  </a:lnTo>
                  <a:lnTo>
                    <a:pt x="0" y="874"/>
                  </a:lnTo>
                  <a:lnTo>
                    <a:pt x="18" y="564"/>
                  </a:lnTo>
                  <a:lnTo>
                    <a:pt x="158" y="528"/>
                  </a:lnTo>
                  <a:lnTo>
                    <a:pt x="221" y="547"/>
                  </a:lnTo>
                  <a:lnTo>
                    <a:pt x="221" y="741"/>
                  </a:lnTo>
                  <a:lnTo>
                    <a:pt x="291" y="741"/>
                  </a:lnTo>
                  <a:lnTo>
                    <a:pt x="282" y="194"/>
                  </a:lnTo>
                  <a:lnTo>
                    <a:pt x="316" y="175"/>
                  </a:lnTo>
                  <a:lnTo>
                    <a:pt x="388" y="158"/>
                  </a:lnTo>
                  <a:lnTo>
                    <a:pt x="466" y="180"/>
                  </a:lnTo>
                  <a:lnTo>
                    <a:pt x="502" y="201"/>
                  </a:lnTo>
                  <a:lnTo>
                    <a:pt x="521" y="431"/>
                  </a:lnTo>
                  <a:lnTo>
                    <a:pt x="618" y="405"/>
                  </a:lnTo>
                  <a:lnTo>
                    <a:pt x="565" y="70"/>
                  </a:lnTo>
                  <a:lnTo>
                    <a:pt x="671" y="0"/>
                  </a:lnTo>
                  <a:lnTo>
                    <a:pt x="822" y="51"/>
                  </a:lnTo>
                  <a:lnTo>
                    <a:pt x="875" y="184"/>
                  </a:lnTo>
                  <a:lnTo>
                    <a:pt x="848" y="652"/>
                  </a:lnTo>
                  <a:lnTo>
                    <a:pt x="759" y="751"/>
                  </a:lnTo>
                  <a:lnTo>
                    <a:pt x="635" y="751"/>
                  </a:lnTo>
                  <a:lnTo>
                    <a:pt x="582" y="794"/>
                  </a:lnTo>
                  <a:lnTo>
                    <a:pt x="565" y="1351"/>
                  </a:lnTo>
                  <a:lnTo>
                    <a:pt x="441" y="1351"/>
                  </a:lnTo>
                  <a:lnTo>
                    <a:pt x="468" y="794"/>
                  </a:lnTo>
                  <a:lnTo>
                    <a:pt x="521" y="671"/>
                  </a:lnTo>
                  <a:lnTo>
                    <a:pt x="732" y="627"/>
                  </a:lnTo>
                  <a:lnTo>
                    <a:pt x="776" y="211"/>
                  </a:lnTo>
                  <a:lnTo>
                    <a:pt x="715" y="141"/>
                  </a:lnTo>
                  <a:lnTo>
                    <a:pt x="671" y="211"/>
                  </a:lnTo>
                  <a:lnTo>
                    <a:pt x="681" y="477"/>
                  </a:lnTo>
                  <a:lnTo>
                    <a:pt x="485" y="547"/>
                  </a:lnTo>
                  <a:lnTo>
                    <a:pt x="451" y="458"/>
                  </a:lnTo>
                  <a:lnTo>
                    <a:pt x="432" y="291"/>
                  </a:lnTo>
                  <a:lnTo>
                    <a:pt x="354" y="291"/>
                  </a:lnTo>
                  <a:lnTo>
                    <a:pt x="371" y="838"/>
                  </a:lnTo>
                  <a:lnTo>
                    <a:pt x="194" y="821"/>
                  </a:lnTo>
                  <a:lnTo>
                    <a:pt x="133" y="644"/>
                  </a:lnTo>
                  <a:lnTo>
                    <a:pt x="80" y="678"/>
                  </a:lnTo>
                  <a:lnTo>
                    <a:pt x="88" y="829"/>
                  </a:lnTo>
                  <a:lnTo>
                    <a:pt x="291" y="927"/>
                  </a:lnTo>
                  <a:lnTo>
                    <a:pt x="282" y="1325"/>
                  </a:lnTo>
                  <a:lnTo>
                    <a:pt x="168" y="1315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4119" y="3146"/>
              <a:ext cx="459" cy="636"/>
            </a:xfrm>
            <a:custGeom>
              <a:rect b="b" l="l" r="r" t="t"/>
              <a:pathLst>
                <a:path extrusionOk="0" h="1272" w="918">
                  <a:moveTo>
                    <a:pt x="167" y="1245"/>
                  </a:moveTo>
                  <a:lnTo>
                    <a:pt x="167" y="971"/>
                  </a:lnTo>
                  <a:lnTo>
                    <a:pt x="186" y="760"/>
                  </a:lnTo>
                  <a:lnTo>
                    <a:pt x="26" y="654"/>
                  </a:lnTo>
                  <a:lnTo>
                    <a:pt x="0" y="211"/>
                  </a:lnTo>
                  <a:lnTo>
                    <a:pt x="194" y="184"/>
                  </a:lnTo>
                  <a:lnTo>
                    <a:pt x="247" y="238"/>
                  </a:lnTo>
                  <a:lnTo>
                    <a:pt x="283" y="441"/>
                  </a:lnTo>
                  <a:lnTo>
                    <a:pt x="344" y="441"/>
                  </a:lnTo>
                  <a:lnTo>
                    <a:pt x="344" y="53"/>
                  </a:lnTo>
                  <a:lnTo>
                    <a:pt x="504" y="0"/>
                  </a:lnTo>
                  <a:lnTo>
                    <a:pt x="654" y="70"/>
                  </a:lnTo>
                  <a:lnTo>
                    <a:pt x="644" y="530"/>
                  </a:lnTo>
                  <a:lnTo>
                    <a:pt x="564" y="812"/>
                  </a:lnTo>
                  <a:lnTo>
                    <a:pt x="644" y="821"/>
                  </a:lnTo>
                  <a:lnTo>
                    <a:pt x="688" y="654"/>
                  </a:lnTo>
                  <a:lnTo>
                    <a:pt x="813" y="618"/>
                  </a:lnTo>
                  <a:lnTo>
                    <a:pt x="918" y="707"/>
                  </a:lnTo>
                  <a:lnTo>
                    <a:pt x="891" y="981"/>
                  </a:lnTo>
                  <a:lnTo>
                    <a:pt x="777" y="1068"/>
                  </a:lnTo>
                  <a:lnTo>
                    <a:pt x="610" y="1068"/>
                  </a:lnTo>
                  <a:lnTo>
                    <a:pt x="591" y="1272"/>
                  </a:lnTo>
                  <a:lnTo>
                    <a:pt x="460" y="1264"/>
                  </a:lnTo>
                  <a:lnTo>
                    <a:pt x="486" y="988"/>
                  </a:lnTo>
                  <a:lnTo>
                    <a:pt x="591" y="962"/>
                  </a:lnTo>
                  <a:lnTo>
                    <a:pt x="787" y="971"/>
                  </a:lnTo>
                  <a:lnTo>
                    <a:pt x="794" y="777"/>
                  </a:lnTo>
                  <a:lnTo>
                    <a:pt x="741" y="760"/>
                  </a:lnTo>
                  <a:lnTo>
                    <a:pt x="715" y="910"/>
                  </a:lnTo>
                  <a:lnTo>
                    <a:pt x="477" y="874"/>
                  </a:lnTo>
                  <a:lnTo>
                    <a:pt x="486" y="707"/>
                  </a:lnTo>
                  <a:lnTo>
                    <a:pt x="557" y="431"/>
                  </a:lnTo>
                  <a:lnTo>
                    <a:pt x="557" y="158"/>
                  </a:lnTo>
                  <a:lnTo>
                    <a:pt x="450" y="124"/>
                  </a:lnTo>
                  <a:lnTo>
                    <a:pt x="441" y="485"/>
                  </a:lnTo>
                  <a:lnTo>
                    <a:pt x="353" y="547"/>
                  </a:lnTo>
                  <a:lnTo>
                    <a:pt x="213" y="530"/>
                  </a:lnTo>
                  <a:lnTo>
                    <a:pt x="186" y="327"/>
                  </a:lnTo>
                  <a:lnTo>
                    <a:pt x="106" y="308"/>
                  </a:lnTo>
                  <a:lnTo>
                    <a:pt x="133" y="584"/>
                  </a:lnTo>
                  <a:lnTo>
                    <a:pt x="310" y="715"/>
                  </a:lnTo>
                  <a:lnTo>
                    <a:pt x="292" y="1015"/>
                  </a:lnTo>
                  <a:lnTo>
                    <a:pt x="300" y="1255"/>
                  </a:lnTo>
                  <a:lnTo>
                    <a:pt x="167" y="1245"/>
                  </a:lnTo>
                  <a:close/>
                </a:path>
              </a:pathLst>
            </a:custGeom>
            <a:solidFill>
              <a:srgbClr val="216B2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2296" y="3354"/>
              <a:ext cx="204" cy="318"/>
            </a:xfrm>
            <a:custGeom>
              <a:rect b="b" l="l" r="r" t="t"/>
              <a:pathLst>
                <a:path extrusionOk="0" h="637" w="407">
                  <a:moveTo>
                    <a:pt x="142" y="637"/>
                  </a:moveTo>
                  <a:lnTo>
                    <a:pt x="137" y="443"/>
                  </a:lnTo>
                  <a:lnTo>
                    <a:pt x="53" y="438"/>
                  </a:lnTo>
                  <a:lnTo>
                    <a:pt x="0" y="363"/>
                  </a:lnTo>
                  <a:lnTo>
                    <a:pt x="0" y="196"/>
                  </a:lnTo>
                  <a:lnTo>
                    <a:pt x="57" y="160"/>
                  </a:lnTo>
                  <a:lnTo>
                    <a:pt x="93" y="187"/>
                  </a:lnTo>
                  <a:lnTo>
                    <a:pt x="106" y="331"/>
                  </a:lnTo>
                  <a:lnTo>
                    <a:pt x="142" y="337"/>
                  </a:lnTo>
                  <a:lnTo>
                    <a:pt x="150" y="116"/>
                  </a:lnTo>
                  <a:lnTo>
                    <a:pt x="199" y="80"/>
                  </a:lnTo>
                  <a:lnTo>
                    <a:pt x="243" y="97"/>
                  </a:lnTo>
                  <a:lnTo>
                    <a:pt x="253" y="217"/>
                  </a:lnTo>
                  <a:lnTo>
                    <a:pt x="296" y="200"/>
                  </a:lnTo>
                  <a:lnTo>
                    <a:pt x="300" y="33"/>
                  </a:lnTo>
                  <a:lnTo>
                    <a:pt x="350" y="0"/>
                  </a:lnTo>
                  <a:lnTo>
                    <a:pt x="407" y="23"/>
                  </a:lnTo>
                  <a:lnTo>
                    <a:pt x="407" y="234"/>
                  </a:lnTo>
                  <a:lnTo>
                    <a:pt x="353" y="306"/>
                  </a:lnTo>
                  <a:lnTo>
                    <a:pt x="260" y="324"/>
                  </a:lnTo>
                  <a:lnTo>
                    <a:pt x="253" y="633"/>
                  </a:lnTo>
                  <a:lnTo>
                    <a:pt x="142" y="637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3191" y="3378"/>
              <a:ext cx="202" cy="281"/>
            </a:xfrm>
            <a:custGeom>
              <a:rect b="b" l="l" r="r" t="t"/>
              <a:pathLst>
                <a:path extrusionOk="0" h="561" w="404">
                  <a:moveTo>
                    <a:pt x="136" y="561"/>
                  </a:moveTo>
                  <a:lnTo>
                    <a:pt x="114" y="384"/>
                  </a:lnTo>
                  <a:lnTo>
                    <a:pt x="57" y="370"/>
                  </a:lnTo>
                  <a:lnTo>
                    <a:pt x="0" y="334"/>
                  </a:lnTo>
                  <a:lnTo>
                    <a:pt x="13" y="180"/>
                  </a:lnTo>
                  <a:lnTo>
                    <a:pt x="60" y="177"/>
                  </a:lnTo>
                  <a:lnTo>
                    <a:pt x="96" y="211"/>
                  </a:lnTo>
                  <a:lnTo>
                    <a:pt x="96" y="300"/>
                  </a:lnTo>
                  <a:lnTo>
                    <a:pt x="144" y="300"/>
                  </a:lnTo>
                  <a:lnTo>
                    <a:pt x="157" y="70"/>
                  </a:lnTo>
                  <a:lnTo>
                    <a:pt x="220" y="57"/>
                  </a:lnTo>
                  <a:lnTo>
                    <a:pt x="247" y="87"/>
                  </a:lnTo>
                  <a:lnTo>
                    <a:pt x="254" y="180"/>
                  </a:lnTo>
                  <a:lnTo>
                    <a:pt x="300" y="167"/>
                  </a:lnTo>
                  <a:lnTo>
                    <a:pt x="311" y="21"/>
                  </a:lnTo>
                  <a:lnTo>
                    <a:pt x="365" y="0"/>
                  </a:lnTo>
                  <a:lnTo>
                    <a:pt x="404" y="34"/>
                  </a:lnTo>
                  <a:lnTo>
                    <a:pt x="391" y="220"/>
                  </a:lnTo>
                  <a:lnTo>
                    <a:pt x="344" y="251"/>
                  </a:lnTo>
                  <a:lnTo>
                    <a:pt x="264" y="260"/>
                  </a:lnTo>
                  <a:lnTo>
                    <a:pt x="241" y="370"/>
                  </a:lnTo>
                  <a:lnTo>
                    <a:pt x="241" y="561"/>
                  </a:lnTo>
                  <a:lnTo>
                    <a:pt x="136" y="561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3921" y="3447"/>
              <a:ext cx="177" cy="225"/>
            </a:xfrm>
            <a:custGeom>
              <a:rect b="b" l="l" r="r" t="t"/>
              <a:pathLst>
                <a:path extrusionOk="0" h="450" w="354">
                  <a:moveTo>
                    <a:pt x="134" y="446"/>
                  </a:moveTo>
                  <a:lnTo>
                    <a:pt x="111" y="230"/>
                  </a:lnTo>
                  <a:lnTo>
                    <a:pt x="44" y="220"/>
                  </a:lnTo>
                  <a:lnTo>
                    <a:pt x="6" y="171"/>
                  </a:lnTo>
                  <a:lnTo>
                    <a:pt x="0" y="40"/>
                  </a:lnTo>
                  <a:lnTo>
                    <a:pt x="54" y="0"/>
                  </a:lnTo>
                  <a:lnTo>
                    <a:pt x="84" y="21"/>
                  </a:lnTo>
                  <a:lnTo>
                    <a:pt x="90" y="163"/>
                  </a:lnTo>
                  <a:lnTo>
                    <a:pt x="130" y="167"/>
                  </a:lnTo>
                  <a:lnTo>
                    <a:pt x="134" y="83"/>
                  </a:lnTo>
                  <a:lnTo>
                    <a:pt x="173" y="60"/>
                  </a:lnTo>
                  <a:lnTo>
                    <a:pt x="208" y="87"/>
                  </a:lnTo>
                  <a:lnTo>
                    <a:pt x="204" y="243"/>
                  </a:lnTo>
                  <a:lnTo>
                    <a:pt x="253" y="233"/>
                  </a:lnTo>
                  <a:lnTo>
                    <a:pt x="270" y="144"/>
                  </a:lnTo>
                  <a:lnTo>
                    <a:pt x="307" y="127"/>
                  </a:lnTo>
                  <a:lnTo>
                    <a:pt x="354" y="154"/>
                  </a:lnTo>
                  <a:lnTo>
                    <a:pt x="337" y="287"/>
                  </a:lnTo>
                  <a:lnTo>
                    <a:pt x="221" y="327"/>
                  </a:lnTo>
                  <a:lnTo>
                    <a:pt x="240" y="450"/>
                  </a:lnTo>
                  <a:lnTo>
                    <a:pt x="134" y="446"/>
                  </a:lnTo>
                  <a:close/>
                </a:path>
              </a:pathLst>
            </a:custGeom>
            <a:solidFill>
              <a:srgbClr val="599E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797" y="3527"/>
              <a:ext cx="72" cy="52"/>
            </a:xfrm>
            <a:custGeom>
              <a:rect b="b" l="l" r="r" t="t"/>
              <a:pathLst>
                <a:path extrusionOk="0" h="105" w="142">
                  <a:moveTo>
                    <a:pt x="0" y="0"/>
                  </a:moveTo>
                  <a:lnTo>
                    <a:pt x="142" y="17"/>
                  </a:lnTo>
                  <a:lnTo>
                    <a:pt x="116" y="105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732" y="3725"/>
              <a:ext cx="115" cy="62"/>
            </a:xfrm>
            <a:custGeom>
              <a:rect b="b" l="l" r="r" t="t"/>
              <a:pathLst>
                <a:path extrusionOk="0" h="123" w="230">
                  <a:moveTo>
                    <a:pt x="8" y="0"/>
                  </a:moveTo>
                  <a:lnTo>
                    <a:pt x="230" y="0"/>
                  </a:lnTo>
                  <a:lnTo>
                    <a:pt x="221" y="123"/>
                  </a:lnTo>
                  <a:lnTo>
                    <a:pt x="0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749" y="3000"/>
              <a:ext cx="93" cy="67"/>
            </a:xfrm>
            <a:custGeom>
              <a:rect b="b" l="l" r="r" t="t"/>
              <a:pathLst>
                <a:path extrusionOk="0" h="133" w="186">
                  <a:moveTo>
                    <a:pt x="150" y="19"/>
                  </a:moveTo>
                  <a:lnTo>
                    <a:pt x="9" y="0"/>
                  </a:lnTo>
                  <a:lnTo>
                    <a:pt x="0" y="97"/>
                  </a:lnTo>
                  <a:lnTo>
                    <a:pt x="186" y="133"/>
                  </a:lnTo>
                  <a:lnTo>
                    <a:pt x="150" y="19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966" y="2996"/>
              <a:ext cx="92" cy="97"/>
            </a:xfrm>
            <a:custGeom>
              <a:rect b="b" l="l" r="r" t="t"/>
              <a:pathLst>
                <a:path extrusionOk="0" h="194" w="184">
                  <a:moveTo>
                    <a:pt x="0" y="70"/>
                  </a:moveTo>
                  <a:lnTo>
                    <a:pt x="150" y="0"/>
                  </a:lnTo>
                  <a:lnTo>
                    <a:pt x="184" y="87"/>
                  </a:lnTo>
                  <a:lnTo>
                    <a:pt x="0" y="194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952" y="3186"/>
              <a:ext cx="75" cy="79"/>
            </a:xfrm>
            <a:custGeom>
              <a:rect b="b" l="l" r="r" t="t"/>
              <a:pathLst>
                <a:path extrusionOk="0" h="158" w="151">
                  <a:moveTo>
                    <a:pt x="0" y="0"/>
                  </a:moveTo>
                  <a:lnTo>
                    <a:pt x="151" y="34"/>
                  </a:lnTo>
                  <a:lnTo>
                    <a:pt x="133" y="158"/>
                  </a:lnTo>
                  <a:lnTo>
                    <a:pt x="1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520" y="3248"/>
              <a:ext cx="123" cy="71"/>
            </a:xfrm>
            <a:custGeom>
              <a:rect b="b" l="l" r="r" t="t"/>
              <a:pathLst>
                <a:path extrusionOk="0" h="141" w="248">
                  <a:moveTo>
                    <a:pt x="248" y="35"/>
                  </a:moveTo>
                  <a:lnTo>
                    <a:pt x="8" y="0"/>
                  </a:lnTo>
                  <a:lnTo>
                    <a:pt x="0" y="97"/>
                  </a:lnTo>
                  <a:lnTo>
                    <a:pt x="238" y="141"/>
                  </a:lnTo>
                  <a:lnTo>
                    <a:pt x="248" y="35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3839" y="3279"/>
              <a:ext cx="102" cy="61"/>
            </a:xfrm>
            <a:custGeom>
              <a:rect b="b" l="l" r="r" t="t"/>
              <a:pathLst>
                <a:path extrusionOk="0" h="124" w="203">
                  <a:moveTo>
                    <a:pt x="0" y="10"/>
                  </a:moveTo>
                  <a:lnTo>
                    <a:pt x="194" y="0"/>
                  </a:lnTo>
                  <a:lnTo>
                    <a:pt x="203" y="107"/>
                  </a:lnTo>
                  <a:lnTo>
                    <a:pt x="0" y="124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252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3575" y="3200"/>
              <a:ext cx="82" cy="83"/>
            </a:xfrm>
            <a:custGeom>
              <a:rect b="b" l="l" r="r" t="t"/>
              <a:pathLst>
                <a:path extrusionOk="0" h="168" w="163">
                  <a:moveTo>
                    <a:pt x="157" y="78"/>
                  </a:moveTo>
                  <a:lnTo>
                    <a:pt x="34" y="0"/>
                  </a:lnTo>
                  <a:lnTo>
                    <a:pt x="0" y="88"/>
                  </a:lnTo>
                  <a:lnTo>
                    <a:pt x="163" y="168"/>
                  </a:lnTo>
                  <a:lnTo>
                    <a:pt x="157" y="78"/>
                  </a:lnTo>
                  <a:close/>
                </a:path>
              </a:pathLst>
            </a:custGeom>
            <a:solidFill>
              <a:srgbClr val="1252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3451" y="3487"/>
              <a:ext cx="84" cy="43"/>
            </a:xfrm>
            <a:custGeom>
              <a:rect b="b" l="l" r="r" t="t"/>
              <a:pathLst>
                <a:path extrusionOk="0" h="88" w="168">
                  <a:moveTo>
                    <a:pt x="168" y="18"/>
                  </a:moveTo>
                  <a:lnTo>
                    <a:pt x="0" y="0"/>
                  </a:lnTo>
                  <a:lnTo>
                    <a:pt x="0" y="71"/>
                  </a:lnTo>
                  <a:lnTo>
                    <a:pt x="158" y="88"/>
                  </a:lnTo>
                  <a:lnTo>
                    <a:pt x="168" y="18"/>
                  </a:lnTo>
                  <a:close/>
                </a:path>
              </a:pathLst>
            </a:custGeom>
            <a:solidFill>
              <a:srgbClr val="1252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4378" y="3261"/>
              <a:ext cx="110" cy="53"/>
            </a:xfrm>
            <a:custGeom>
              <a:rect b="b" l="l" r="r" t="t"/>
              <a:pathLst>
                <a:path extrusionOk="0" h="105" w="220">
                  <a:moveTo>
                    <a:pt x="17" y="0"/>
                  </a:moveTo>
                  <a:lnTo>
                    <a:pt x="220" y="0"/>
                  </a:lnTo>
                  <a:lnTo>
                    <a:pt x="220" y="105"/>
                  </a:lnTo>
                  <a:lnTo>
                    <a:pt x="0" y="10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4086" y="3376"/>
              <a:ext cx="107" cy="62"/>
            </a:xfrm>
            <a:custGeom>
              <a:rect b="b" l="l" r="r" t="t"/>
              <a:pathLst>
                <a:path extrusionOk="0" h="124" w="213">
                  <a:moveTo>
                    <a:pt x="213" y="17"/>
                  </a:moveTo>
                  <a:lnTo>
                    <a:pt x="10" y="0"/>
                  </a:lnTo>
                  <a:lnTo>
                    <a:pt x="0" y="78"/>
                  </a:lnTo>
                  <a:lnTo>
                    <a:pt x="200" y="124"/>
                  </a:lnTo>
                  <a:lnTo>
                    <a:pt x="213" y="17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4537" y="3464"/>
              <a:ext cx="75" cy="88"/>
            </a:xfrm>
            <a:custGeom>
              <a:rect b="b" l="l" r="r" t="t"/>
              <a:pathLst>
                <a:path extrusionOk="0" h="177" w="150">
                  <a:moveTo>
                    <a:pt x="0" y="72"/>
                  </a:moveTo>
                  <a:lnTo>
                    <a:pt x="107" y="0"/>
                  </a:lnTo>
                  <a:lnTo>
                    <a:pt x="150" y="89"/>
                  </a:lnTo>
                  <a:lnTo>
                    <a:pt x="27" y="177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4226" y="3650"/>
              <a:ext cx="90" cy="62"/>
            </a:xfrm>
            <a:custGeom>
              <a:rect b="b" l="l" r="r" t="t"/>
              <a:pathLst>
                <a:path extrusionOk="0" h="124" w="180">
                  <a:moveTo>
                    <a:pt x="180" y="18"/>
                  </a:moveTo>
                  <a:lnTo>
                    <a:pt x="0" y="0"/>
                  </a:lnTo>
                  <a:lnTo>
                    <a:pt x="13" y="124"/>
                  </a:lnTo>
                  <a:lnTo>
                    <a:pt x="180" y="107"/>
                  </a:lnTo>
                  <a:lnTo>
                    <a:pt x="180" y="18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4333" y="3434"/>
              <a:ext cx="93" cy="75"/>
            </a:xfrm>
            <a:custGeom>
              <a:rect b="b" l="l" r="r" t="t"/>
              <a:pathLst>
                <a:path extrusionOk="0" h="150" w="187">
                  <a:moveTo>
                    <a:pt x="187" y="53"/>
                  </a:moveTo>
                  <a:lnTo>
                    <a:pt x="46" y="0"/>
                  </a:lnTo>
                  <a:lnTo>
                    <a:pt x="0" y="80"/>
                  </a:lnTo>
                  <a:lnTo>
                    <a:pt x="151" y="150"/>
                  </a:lnTo>
                  <a:lnTo>
                    <a:pt x="187" y="53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4258" y="3128"/>
              <a:ext cx="93" cy="97"/>
            </a:xfrm>
            <a:custGeom>
              <a:rect b="b" l="l" r="r" t="t"/>
              <a:pathLst>
                <a:path extrusionOk="0" h="194" w="187">
                  <a:moveTo>
                    <a:pt x="187" y="116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116" y="194"/>
                  </a:lnTo>
                  <a:lnTo>
                    <a:pt x="187" y="116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3672" y="3672"/>
              <a:ext cx="79" cy="49"/>
            </a:xfrm>
            <a:custGeom>
              <a:rect b="b" l="l" r="r" t="t"/>
              <a:pathLst>
                <a:path extrusionOk="0" h="97" w="158">
                  <a:moveTo>
                    <a:pt x="10" y="0"/>
                  </a:moveTo>
                  <a:lnTo>
                    <a:pt x="158" y="17"/>
                  </a:lnTo>
                  <a:lnTo>
                    <a:pt x="151" y="97"/>
                  </a:lnTo>
                  <a:lnTo>
                    <a:pt x="0" y="8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252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7"/>
          <p:cNvGrpSpPr/>
          <p:nvPr/>
        </p:nvGrpSpPr>
        <p:grpSpPr>
          <a:xfrm>
            <a:off x="5809862" y="5492236"/>
            <a:ext cx="3328958" cy="1377156"/>
            <a:chOff x="2158" y="2912"/>
            <a:chExt cx="2547" cy="989"/>
          </a:xfrm>
        </p:grpSpPr>
        <p:sp>
          <p:nvSpPr>
            <p:cNvPr id="333" name="Google Shape;333;p7"/>
            <p:cNvSpPr/>
            <p:nvPr/>
          </p:nvSpPr>
          <p:spPr>
            <a:xfrm>
              <a:off x="2158" y="3623"/>
              <a:ext cx="2547" cy="278"/>
            </a:xfrm>
            <a:custGeom>
              <a:rect b="b" l="l" r="r" t="t"/>
              <a:pathLst>
                <a:path extrusionOk="0" h="557" w="5095">
                  <a:moveTo>
                    <a:pt x="0" y="4"/>
                  </a:moveTo>
                  <a:lnTo>
                    <a:pt x="5087" y="0"/>
                  </a:lnTo>
                  <a:lnTo>
                    <a:pt x="5095" y="557"/>
                  </a:lnTo>
                  <a:lnTo>
                    <a:pt x="4" y="53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CC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3164" y="3721"/>
              <a:ext cx="190" cy="66"/>
            </a:xfrm>
            <a:custGeom>
              <a:rect b="b" l="l" r="r" t="t"/>
              <a:pathLst>
                <a:path extrusionOk="0" h="133" w="381">
                  <a:moveTo>
                    <a:pt x="0" y="17"/>
                  </a:moveTo>
                  <a:lnTo>
                    <a:pt x="381" y="0"/>
                  </a:lnTo>
                  <a:lnTo>
                    <a:pt x="381" y="107"/>
                  </a:lnTo>
                  <a:lnTo>
                    <a:pt x="0" y="13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A6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3897" y="3752"/>
              <a:ext cx="185" cy="62"/>
            </a:xfrm>
            <a:custGeom>
              <a:rect b="b" l="l" r="r" t="t"/>
              <a:pathLst>
                <a:path extrusionOk="0" h="123" w="371">
                  <a:moveTo>
                    <a:pt x="8" y="7"/>
                  </a:moveTo>
                  <a:lnTo>
                    <a:pt x="344" y="0"/>
                  </a:lnTo>
                  <a:lnTo>
                    <a:pt x="371" y="123"/>
                  </a:lnTo>
                  <a:lnTo>
                    <a:pt x="0" y="114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A6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4510" y="3739"/>
              <a:ext cx="181" cy="57"/>
            </a:xfrm>
            <a:custGeom>
              <a:rect b="b" l="l" r="r" t="t"/>
              <a:pathLst>
                <a:path extrusionOk="0" h="114" w="361">
                  <a:moveTo>
                    <a:pt x="10" y="0"/>
                  </a:moveTo>
                  <a:lnTo>
                    <a:pt x="361" y="0"/>
                  </a:lnTo>
                  <a:lnTo>
                    <a:pt x="361" y="114"/>
                  </a:lnTo>
                  <a:lnTo>
                    <a:pt x="0" y="1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A6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2193" y="3699"/>
              <a:ext cx="163" cy="66"/>
            </a:xfrm>
            <a:custGeom>
              <a:rect b="b" l="l" r="r" t="t"/>
              <a:pathLst>
                <a:path extrusionOk="0" h="133" w="327">
                  <a:moveTo>
                    <a:pt x="0" y="10"/>
                  </a:moveTo>
                  <a:lnTo>
                    <a:pt x="317" y="0"/>
                  </a:lnTo>
                  <a:lnTo>
                    <a:pt x="327" y="124"/>
                  </a:lnTo>
                  <a:lnTo>
                    <a:pt x="0" y="13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A6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2178" y="3597"/>
              <a:ext cx="596" cy="57"/>
            </a:xfrm>
            <a:custGeom>
              <a:rect b="b" l="l" r="r" t="t"/>
              <a:pathLst>
                <a:path extrusionOk="0" h="114" w="1192">
                  <a:moveTo>
                    <a:pt x="1192" y="0"/>
                  </a:moveTo>
                  <a:lnTo>
                    <a:pt x="0" y="0"/>
                  </a:lnTo>
                  <a:lnTo>
                    <a:pt x="0" y="114"/>
                  </a:lnTo>
                  <a:lnTo>
                    <a:pt x="1183" y="114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rgbClr val="8F827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3104" y="3592"/>
              <a:ext cx="504" cy="49"/>
            </a:xfrm>
            <a:custGeom>
              <a:rect b="b" l="l" r="r" t="t"/>
              <a:pathLst>
                <a:path extrusionOk="0" h="97" w="1007">
                  <a:moveTo>
                    <a:pt x="79" y="0"/>
                  </a:moveTo>
                  <a:lnTo>
                    <a:pt x="918" y="0"/>
                  </a:lnTo>
                  <a:lnTo>
                    <a:pt x="1007" y="97"/>
                  </a:lnTo>
                  <a:lnTo>
                    <a:pt x="0" y="97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8F827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3744" y="3602"/>
              <a:ext cx="482" cy="48"/>
            </a:xfrm>
            <a:custGeom>
              <a:rect b="b" l="l" r="r" t="t"/>
              <a:pathLst>
                <a:path extrusionOk="0" h="97" w="964">
                  <a:moveTo>
                    <a:pt x="19" y="0"/>
                  </a:moveTo>
                  <a:lnTo>
                    <a:pt x="954" y="0"/>
                  </a:lnTo>
                  <a:lnTo>
                    <a:pt x="964" y="97"/>
                  </a:lnTo>
                  <a:lnTo>
                    <a:pt x="0" y="9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27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4526" y="3592"/>
              <a:ext cx="163" cy="53"/>
            </a:xfrm>
            <a:custGeom>
              <a:rect b="b" l="l" r="r" t="t"/>
              <a:pathLst>
                <a:path extrusionOk="0" h="107" w="325">
                  <a:moveTo>
                    <a:pt x="52" y="0"/>
                  </a:moveTo>
                  <a:lnTo>
                    <a:pt x="325" y="0"/>
                  </a:lnTo>
                  <a:lnTo>
                    <a:pt x="325" y="107"/>
                  </a:lnTo>
                  <a:lnTo>
                    <a:pt x="0" y="107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8F827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4150" y="3185"/>
              <a:ext cx="395" cy="591"/>
            </a:xfrm>
            <a:custGeom>
              <a:rect b="b" l="l" r="r" t="t"/>
              <a:pathLst>
                <a:path extrusionOk="0" h="1180" w="790">
                  <a:moveTo>
                    <a:pt x="188" y="1158"/>
                  </a:moveTo>
                  <a:lnTo>
                    <a:pt x="178" y="654"/>
                  </a:lnTo>
                  <a:lnTo>
                    <a:pt x="22" y="553"/>
                  </a:lnTo>
                  <a:lnTo>
                    <a:pt x="0" y="215"/>
                  </a:lnTo>
                  <a:lnTo>
                    <a:pt x="159" y="211"/>
                  </a:lnTo>
                  <a:lnTo>
                    <a:pt x="188" y="420"/>
                  </a:lnTo>
                  <a:lnTo>
                    <a:pt x="342" y="374"/>
                  </a:lnTo>
                  <a:lnTo>
                    <a:pt x="365" y="0"/>
                  </a:lnTo>
                  <a:lnTo>
                    <a:pt x="520" y="36"/>
                  </a:lnTo>
                  <a:lnTo>
                    <a:pt x="530" y="397"/>
                  </a:lnTo>
                  <a:lnTo>
                    <a:pt x="458" y="760"/>
                  </a:lnTo>
                  <a:lnTo>
                    <a:pt x="621" y="796"/>
                  </a:lnTo>
                  <a:lnTo>
                    <a:pt x="667" y="618"/>
                  </a:lnTo>
                  <a:lnTo>
                    <a:pt x="790" y="631"/>
                  </a:lnTo>
                  <a:lnTo>
                    <a:pt x="752" y="920"/>
                  </a:lnTo>
                  <a:lnTo>
                    <a:pt x="488" y="960"/>
                  </a:lnTo>
                  <a:lnTo>
                    <a:pt x="465" y="1180"/>
                  </a:lnTo>
                  <a:lnTo>
                    <a:pt x="188" y="1158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3499" y="3181"/>
              <a:ext cx="386" cy="629"/>
            </a:xfrm>
            <a:custGeom>
              <a:rect b="b" l="l" r="r" t="t"/>
              <a:pathLst>
                <a:path extrusionOk="0" h="1259" w="772">
                  <a:moveTo>
                    <a:pt x="192" y="1226"/>
                  </a:moveTo>
                  <a:lnTo>
                    <a:pt x="196" y="875"/>
                  </a:lnTo>
                  <a:lnTo>
                    <a:pt x="0" y="755"/>
                  </a:lnTo>
                  <a:lnTo>
                    <a:pt x="27" y="521"/>
                  </a:lnTo>
                  <a:lnTo>
                    <a:pt x="124" y="521"/>
                  </a:lnTo>
                  <a:lnTo>
                    <a:pt x="170" y="706"/>
                  </a:lnTo>
                  <a:lnTo>
                    <a:pt x="287" y="706"/>
                  </a:lnTo>
                  <a:lnTo>
                    <a:pt x="284" y="143"/>
                  </a:lnTo>
                  <a:lnTo>
                    <a:pt x="421" y="156"/>
                  </a:lnTo>
                  <a:lnTo>
                    <a:pt x="462" y="403"/>
                  </a:lnTo>
                  <a:lnTo>
                    <a:pt x="603" y="348"/>
                  </a:lnTo>
                  <a:lnTo>
                    <a:pt x="595" y="0"/>
                  </a:lnTo>
                  <a:lnTo>
                    <a:pt x="772" y="59"/>
                  </a:lnTo>
                  <a:lnTo>
                    <a:pt x="727" y="586"/>
                  </a:lnTo>
                  <a:lnTo>
                    <a:pt x="498" y="670"/>
                  </a:lnTo>
                  <a:lnTo>
                    <a:pt x="457" y="1259"/>
                  </a:lnTo>
                  <a:lnTo>
                    <a:pt x="192" y="1226"/>
                  </a:lnTo>
                  <a:close/>
                </a:path>
              </a:pathLst>
            </a:custGeom>
            <a:solidFill>
              <a:srgbClr val="A5BF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587" y="2959"/>
              <a:ext cx="544" cy="919"/>
            </a:xfrm>
            <a:custGeom>
              <a:rect b="b" l="l" r="r" t="t"/>
              <a:pathLst>
                <a:path extrusionOk="0" h="1838" w="1088">
                  <a:moveTo>
                    <a:pt x="415" y="1838"/>
                  </a:moveTo>
                  <a:lnTo>
                    <a:pt x="362" y="1047"/>
                  </a:lnTo>
                  <a:lnTo>
                    <a:pt x="18" y="855"/>
                  </a:lnTo>
                  <a:lnTo>
                    <a:pt x="0" y="433"/>
                  </a:lnTo>
                  <a:lnTo>
                    <a:pt x="147" y="351"/>
                  </a:lnTo>
                  <a:lnTo>
                    <a:pt x="255" y="465"/>
                  </a:lnTo>
                  <a:lnTo>
                    <a:pt x="274" y="722"/>
                  </a:lnTo>
                  <a:lnTo>
                    <a:pt x="476" y="718"/>
                  </a:lnTo>
                  <a:lnTo>
                    <a:pt x="499" y="0"/>
                  </a:lnTo>
                  <a:lnTo>
                    <a:pt x="677" y="13"/>
                  </a:lnTo>
                  <a:lnTo>
                    <a:pt x="759" y="182"/>
                  </a:lnTo>
                  <a:lnTo>
                    <a:pt x="717" y="1070"/>
                  </a:lnTo>
                  <a:lnTo>
                    <a:pt x="873" y="1073"/>
                  </a:lnTo>
                  <a:lnTo>
                    <a:pt x="922" y="786"/>
                  </a:lnTo>
                  <a:lnTo>
                    <a:pt x="1074" y="882"/>
                  </a:lnTo>
                  <a:lnTo>
                    <a:pt x="1088" y="1271"/>
                  </a:lnTo>
                  <a:lnTo>
                    <a:pt x="991" y="1353"/>
                  </a:lnTo>
                  <a:lnTo>
                    <a:pt x="704" y="1381"/>
                  </a:lnTo>
                  <a:lnTo>
                    <a:pt x="721" y="1838"/>
                  </a:lnTo>
                  <a:lnTo>
                    <a:pt x="415" y="1838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553" y="2912"/>
              <a:ext cx="608" cy="985"/>
            </a:xfrm>
            <a:custGeom>
              <a:rect b="b" l="l" r="r" t="t"/>
              <a:pathLst>
                <a:path extrusionOk="0" h="1972" w="1217">
                  <a:moveTo>
                    <a:pt x="405" y="1955"/>
                  </a:moveTo>
                  <a:lnTo>
                    <a:pt x="397" y="1255"/>
                  </a:lnTo>
                  <a:lnTo>
                    <a:pt x="378" y="1141"/>
                  </a:lnTo>
                  <a:lnTo>
                    <a:pt x="221" y="1061"/>
                  </a:lnTo>
                  <a:lnTo>
                    <a:pt x="78" y="1027"/>
                  </a:lnTo>
                  <a:lnTo>
                    <a:pt x="0" y="877"/>
                  </a:lnTo>
                  <a:lnTo>
                    <a:pt x="34" y="470"/>
                  </a:lnTo>
                  <a:lnTo>
                    <a:pt x="184" y="354"/>
                  </a:lnTo>
                  <a:lnTo>
                    <a:pt x="317" y="417"/>
                  </a:lnTo>
                  <a:lnTo>
                    <a:pt x="371" y="603"/>
                  </a:lnTo>
                  <a:lnTo>
                    <a:pt x="388" y="797"/>
                  </a:lnTo>
                  <a:lnTo>
                    <a:pt x="485" y="778"/>
                  </a:lnTo>
                  <a:lnTo>
                    <a:pt x="502" y="310"/>
                  </a:lnTo>
                  <a:lnTo>
                    <a:pt x="494" y="10"/>
                  </a:lnTo>
                  <a:lnTo>
                    <a:pt x="732" y="0"/>
                  </a:lnTo>
                  <a:lnTo>
                    <a:pt x="874" y="196"/>
                  </a:lnTo>
                  <a:lnTo>
                    <a:pt x="848" y="805"/>
                  </a:lnTo>
                  <a:lnTo>
                    <a:pt x="829" y="1124"/>
                  </a:lnTo>
                  <a:lnTo>
                    <a:pt x="899" y="1141"/>
                  </a:lnTo>
                  <a:lnTo>
                    <a:pt x="935" y="955"/>
                  </a:lnTo>
                  <a:lnTo>
                    <a:pt x="952" y="841"/>
                  </a:lnTo>
                  <a:lnTo>
                    <a:pt x="1076" y="787"/>
                  </a:lnTo>
                  <a:lnTo>
                    <a:pt x="1200" y="901"/>
                  </a:lnTo>
                  <a:lnTo>
                    <a:pt x="1217" y="1168"/>
                  </a:lnTo>
                  <a:lnTo>
                    <a:pt x="1209" y="1407"/>
                  </a:lnTo>
                  <a:lnTo>
                    <a:pt x="1112" y="1504"/>
                  </a:lnTo>
                  <a:lnTo>
                    <a:pt x="855" y="1512"/>
                  </a:lnTo>
                  <a:lnTo>
                    <a:pt x="874" y="1972"/>
                  </a:lnTo>
                  <a:lnTo>
                    <a:pt x="732" y="1945"/>
                  </a:lnTo>
                  <a:lnTo>
                    <a:pt x="715" y="1458"/>
                  </a:lnTo>
                  <a:lnTo>
                    <a:pt x="821" y="1388"/>
                  </a:lnTo>
                  <a:lnTo>
                    <a:pt x="1042" y="1407"/>
                  </a:lnTo>
                  <a:lnTo>
                    <a:pt x="1103" y="1327"/>
                  </a:lnTo>
                  <a:lnTo>
                    <a:pt x="1093" y="1000"/>
                  </a:lnTo>
                  <a:lnTo>
                    <a:pt x="1015" y="974"/>
                  </a:lnTo>
                  <a:lnTo>
                    <a:pt x="989" y="1230"/>
                  </a:lnTo>
                  <a:lnTo>
                    <a:pt x="758" y="1230"/>
                  </a:lnTo>
                  <a:lnTo>
                    <a:pt x="698" y="1114"/>
                  </a:lnTo>
                  <a:lnTo>
                    <a:pt x="722" y="603"/>
                  </a:lnTo>
                  <a:lnTo>
                    <a:pt x="749" y="248"/>
                  </a:lnTo>
                  <a:lnTo>
                    <a:pt x="671" y="134"/>
                  </a:lnTo>
                  <a:lnTo>
                    <a:pt x="608" y="177"/>
                  </a:lnTo>
                  <a:lnTo>
                    <a:pt x="618" y="426"/>
                  </a:lnTo>
                  <a:lnTo>
                    <a:pt x="582" y="858"/>
                  </a:lnTo>
                  <a:lnTo>
                    <a:pt x="441" y="901"/>
                  </a:lnTo>
                  <a:lnTo>
                    <a:pt x="298" y="877"/>
                  </a:lnTo>
                  <a:lnTo>
                    <a:pt x="264" y="594"/>
                  </a:lnTo>
                  <a:lnTo>
                    <a:pt x="221" y="514"/>
                  </a:lnTo>
                  <a:lnTo>
                    <a:pt x="124" y="603"/>
                  </a:lnTo>
                  <a:lnTo>
                    <a:pt x="158" y="901"/>
                  </a:lnTo>
                  <a:lnTo>
                    <a:pt x="264" y="974"/>
                  </a:lnTo>
                  <a:lnTo>
                    <a:pt x="494" y="1061"/>
                  </a:lnTo>
                  <a:lnTo>
                    <a:pt x="528" y="1230"/>
                  </a:lnTo>
                  <a:lnTo>
                    <a:pt x="528" y="1945"/>
                  </a:lnTo>
                  <a:lnTo>
                    <a:pt x="405" y="1955"/>
                  </a:lnTo>
                  <a:close/>
                </a:path>
              </a:pathLst>
            </a:custGeom>
            <a:solidFill>
              <a:srgbClr val="216B2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3480" y="3138"/>
              <a:ext cx="437" cy="676"/>
            </a:xfrm>
            <a:custGeom>
              <a:rect b="b" l="l" r="r" t="t"/>
              <a:pathLst>
                <a:path extrusionOk="0" h="1351" w="875">
                  <a:moveTo>
                    <a:pt x="168" y="1315"/>
                  </a:moveTo>
                  <a:lnTo>
                    <a:pt x="194" y="979"/>
                  </a:lnTo>
                  <a:lnTo>
                    <a:pt x="0" y="874"/>
                  </a:lnTo>
                  <a:lnTo>
                    <a:pt x="18" y="564"/>
                  </a:lnTo>
                  <a:lnTo>
                    <a:pt x="158" y="528"/>
                  </a:lnTo>
                  <a:lnTo>
                    <a:pt x="221" y="547"/>
                  </a:lnTo>
                  <a:lnTo>
                    <a:pt x="221" y="741"/>
                  </a:lnTo>
                  <a:lnTo>
                    <a:pt x="291" y="741"/>
                  </a:lnTo>
                  <a:lnTo>
                    <a:pt x="282" y="194"/>
                  </a:lnTo>
                  <a:lnTo>
                    <a:pt x="316" y="175"/>
                  </a:lnTo>
                  <a:lnTo>
                    <a:pt x="388" y="158"/>
                  </a:lnTo>
                  <a:lnTo>
                    <a:pt x="466" y="180"/>
                  </a:lnTo>
                  <a:lnTo>
                    <a:pt x="502" y="201"/>
                  </a:lnTo>
                  <a:lnTo>
                    <a:pt x="521" y="431"/>
                  </a:lnTo>
                  <a:lnTo>
                    <a:pt x="618" y="405"/>
                  </a:lnTo>
                  <a:lnTo>
                    <a:pt x="565" y="70"/>
                  </a:lnTo>
                  <a:lnTo>
                    <a:pt x="671" y="0"/>
                  </a:lnTo>
                  <a:lnTo>
                    <a:pt x="822" y="51"/>
                  </a:lnTo>
                  <a:lnTo>
                    <a:pt x="875" y="184"/>
                  </a:lnTo>
                  <a:lnTo>
                    <a:pt x="848" y="652"/>
                  </a:lnTo>
                  <a:lnTo>
                    <a:pt x="759" y="751"/>
                  </a:lnTo>
                  <a:lnTo>
                    <a:pt x="635" y="751"/>
                  </a:lnTo>
                  <a:lnTo>
                    <a:pt x="582" y="794"/>
                  </a:lnTo>
                  <a:lnTo>
                    <a:pt x="565" y="1351"/>
                  </a:lnTo>
                  <a:lnTo>
                    <a:pt x="441" y="1351"/>
                  </a:lnTo>
                  <a:lnTo>
                    <a:pt x="468" y="794"/>
                  </a:lnTo>
                  <a:lnTo>
                    <a:pt x="521" y="671"/>
                  </a:lnTo>
                  <a:lnTo>
                    <a:pt x="732" y="627"/>
                  </a:lnTo>
                  <a:lnTo>
                    <a:pt x="776" y="211"/>
                  </a:lnTo>
                  <a:lnTo>
                    <a:pt x="715" y="141"/>
                  </a:lnTo>
                  <a:lnTo>
                    <a:pt x="671" y="211"/>
                  </a:lnTo>
                  <a:lnTo>
                    <a:pt x="681" y="477"/>
                  </a:lnTo>
                  <a:lnTo>
                    <a:pt x="485" y="547"/>
                  </a:lnTo>
                  <a:lnTo>
                    <a:pt x="451" y="458"/>
                  </a:lnTo>
                  <a:lnTo>
                    <a:pt x="432" y="291"/>
                  </a:lnTo>
                  <a:lnTo>
                    <a:pt x="354" y="291"/>
                  </a:lnTo>
                  <a:lnTo>
                    <a:pt x="371" y="838"/>
                  </a:lnTo>
                  <a:lnTo>
                    <a:pt x="194" y="821"/>
                  </a:lnTo>
                  <a:lnTo>
                    <a:pt x="133" y="644"/>
                  </a:lnTo>
                  <a:lnTo>
                    <a:pt x="80" y="678"/>
                  </a:lnTo>
                  <a:lnTo>
                    <a:pt x="88" y="829"/>
                  </a:lnTo>
                  <a:lnTo>
                    <a:pt x="291" y="927"/>
                  </a:lnTo>
                  <a:lnTo>
                    <a:pt x="282" y="1325"/>
                  </a:lnTo>
                  <a:lnTo>
                    <a:pt x="168" y="1315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4119" y="3146"/>
              <a:ext cx="459" cy="636"/>
            </a:xfrm>
            <a:custGeom>
              <a:rect b="b" l="l" r="r" t="t"/>
              <a:pathLst>
                <a:path extrusionOk="0" h="1272" w="918">
                  <a:moveTo>
                    <a:pt x="167" y="1245"/>
                  </a:moveTo>
                  <a:lnTo>
                    <a:pt x="167" y="971"/>
                  </a:lnTo>
                  <a:lnTo>
                    <a:pt x="186" y="760"/>
                  </a:lnTo>
                  <a:lnTo>
                    <a:pt x="26" y="654"/>
                  </a:lnTo>
                  <a:lnTo>
                    <a:pt x="0" y="211"/>
                  </a:lnTo>
                  <a:lnTo>
                    <a:pt x="194" y="184"/>
                  </a:lnTo>
                  <a:lnTo>
                    <a:pt x="247" y="238"/>
                  </a:lnTo>
                  <a:lnTo>
                    <a:pt x="283" y="441"/>
                  </a:lnTo>
                  <a:lnTo>
                    <a:pt x="344" y="441"/>
                  </a:lnTo>
                  <a:lnTo>
                    <a:pt x="344" y="53"/>
                  </a:lnTo>
                  <a:lnTo>
                    <a:pt x="504" y="0"/>
                  </a:lnTo>
                  <a:lnTo>
                    <a:pt x="654" y="70"/>
                  </a:lnTo>
                  <a:lnTo>
                    <a:pt x="644" y="530"/>
                  </a:lnTo>
                  <a:lnTo>
                    <a:pt x="564" y="812"/>
                  </a:lnTo>
                  <a:lnTo>
                    <a:pt x="644" y="821"/>
                  </a:lnTo>
                  <a:lnTo>
                    <a:pt x="688" y="654"/>
                  </a:lnTo>
                  <a:lnTo>
                    <a:pt x="813" y="618"/>
                  </a:lnTo>
                  <a:lnTo>
                    <a:pt x="918" y="707"/>
                  </a:lnTo>
                  <a:lnTo>
                    <a:pt x="891" y="981"/>
                  </a:lnTo>
                  <a:lnTo>
                    <a:pt x="777" y="1068"/>
                  </a:lnTo>
                  <a:lnTo>
                    <a:pt x="610" y="1068"/>
                  </a:lnTo>
                  <a:lnTo>
                    <a:pt x="591" y="1272"/>
                  </a:lnTo>
                  <a:lnTo>
                    <a:pt x="460" y="1264"/>
                  </a:lnTo>
                  <a:lnTo>
                    <a:pt x="486" y="988"/>
                  </a:lnTo>
                  <a:lnTo>
                    <a:pt x="591" y="962"/>
                  </a:lnTo>
                  <a:lnTo>
                    <a:pt x="787" y="971"/>
                  </a:lnTo>
                  <a:lnTo>
                    <a:pt x="794" y="777"/>
                  </a:lnTo>
                  <a:lnTo>
                    <a:pt x="741" y="760"/>
                  </a:lnTo>
                  <a:lnTo>
                    <a:pt x="715" y="910"/>
                  </a:lnTo>
                  <a:lnTo>
                    <a:pt x="477" y="874"/>
                  </a:lnTo>
                  <a:lnTo>
                    <a:pt x="486" y="707"/>
                  </a:lnTo>
                  <a:lnTo>
                    <a:pt x="557" y="431"/>
                  </a:lnTo>
                  <a:lnTo>
                    <a:pt x="557" y="158"/>
                  </a:lnTo>
                  <a:lnTo>
                    <a:pt x="450" y="124"/>
                  </a:lnTo>
                  <a:lnTo>
                    <a:pt x="441" y="485"/>
                  </a:lnTo>
                  <a:lnTo>
                    <a:pt x="353" y="547"/>
                  </a:lnTo>
                  <a:lnTo>
                    <a:pt x="213" y="530"/>
                  </a:lnTo>
                  <a:lnTo>
                    <a:pt x="186" y="327"/>
                  </a:lnTo>
                  <a:lnTo>
                    <a:pt x="106" y="308"/>
                  </a:lnTo>
                  <a:lnTo>
                    <a:pt x="133" y="584"/>
                  </a:lnTo>
                  <a:lnTo>
                    <a:pt x="310" y="715"/>
                  </a:lnTo>
                  <a:lnTo>
                    <a:pt x="292" y="1015"/>
                  </a:lnTo>
                  <a:lnTo>
                    <a:pt x="300" y="1255"/>
                  </a:lnTo>
                  <a:lnTo>
                    <a:pt x="167" y="1245"/>
                  </a:lnTo>
                  <a:close/>
                </a:path>
              </a:pathLst>
            </a:custGeom>
            <a:solidFill>
              <a:srgbClr val="216B2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296" y="3354"/>
              <a:ext cx="204" cy="318"/>
            </a:xfrm>
            <a:custGeom>
              <a:rect b="b" l="l" r="r" t="t"/>
              <a:pathLst>
                <a:path extrusionOk="0" h="637" w="407">
                  <a:moveTo>
                    <a:pt x="142" y="637"/>
                  </a:moveTo>
                  <a:lnTo>
                    <a:pt x="137" y="443"/>
                  </a:lnTo>
                  <a:lnTo>
                    <a:pt x="53" y="438"/>
                  </a:lnTo>
                  <a:lnTo>
                    <a:pt x="0" y="363"/>
                  </a:lnTo>
                  <a:lnTo>
                    <a:pt x="0" y="196"/>
                  </a:lnTo>
                  <a:lnTo>
                    <a:pt x="57" y="160"/>
                  </a:lnTo>
                  <a:lnTo>
                    <a:pt x="93" y="187"/>
                  </a:lnTo>
                  <a:lnTo>
                    <a:pt x="106" y="331"/>
                  </a:lnTo>
                  <a:lnTo>
                    <a:pt x="142" y="337"/>
                  </a:lnTo>
                  <a:lnTo>
                    <a:pt x="150" y="116"/>
                  </a:lnTo>
                  <a:lnTo>
                    <a:pt x="199" y="80"/>
                  </a:lnTo>
                  <a:lnTo>
                    <a:pt x="243" y="97"/>
                  </a:lnTo>
                  <a:lnTo>
                    <a:pt x="253" y="217"/>
                  </a:lnTo>
                  <a:lnTo>
                    <a:pt x="296" y="200"/>
                  </a:lnTo>
                  <a:lnTo>
                    <a:pt x="300" y="33"/>
                  </a:lnTo>
                  <a:lnTo>
                    <a:pt x="350" y="0"/>
                  </a:lnTo>
                  <a:lnTo>
                    <a:pt x="407" y="23"/>
                  </a:lnTo>
                  <a:lnTo>
                    <a:pt x="407" y="234"/>
                  </a:lnTo>
                  <a:lnTo>
                    <a:pt x="353" y="306"/>
                  </a:lnTo>
                  <a:lnTo>
                    <a:pt x="260" y="324"/>
                  </a:lnTo>
                  <a:lnTo>
                    <a:pt x="253" y="633"/>
                  </a:lnTo>
                  <a:lnTo>
                    <a:pt x="142" y="637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191" y="3378"/>
              <a:ext cx="202" cy="281"/>
            </a:xfrm>
            <a:custGeom>
              <a:rect b="b" l="l" r="r" t="t"/>
              <a:pathLst>
                <a:path extrusionOk="0" h="561" w="404">
                  <a:moveTo>
                    <a:pt x="136" y="561"/>
                  </a:moveTo>
                  <a:lnTo>
                    <a:pt x="114" y="384"/>
                  </a:lnTo>
                  <a:lnTo>
                    <a:pt x="57" y="370"/>
                  </a:lnTo>
                  <a:lnTo>
                    <a:pt x="0" y="334"/>
                  </a:lnTo>
                  <a:lnTo>
                    <a:pt x="13" y="180"/>
                  </a:lnTo>
                  <a:lnTo>
                    <a:pt x="60" y="177"/>
                  </a:lnTo>
                  <a:lnTo>
                    <a:pt x="96" y="211"/>
                  </a:lnTo>
                  <a:lnTo>
                    <a:pt x="96" y="300"/>
                  </a:lnTo>
                  <a:lnTo>
                    <a:pt x="144" y="300"/>
                  </a:lnTo>
                  <a:lnTo>
                    <a:pt x="157" y="70"/>
                  </a:lnTo>
                  <a:lnTo>
                    <a:pt x="220" y="57"/>
                  </a:lnTo>
                  <a:lnTo>
                    <a:pt x="247" y="87"/>
                  </a:lnTo>
                  <a:lnTo>
                    <a:pt x="254" y="180"/>
                  </a:lnTo>
                  <a:lnTo>
                    <a:pt x="300" y="167"/>
                  </a:lnTo>
                  <a:lnTo>
                    <a:pt x="311" y="21"/>
                  </a:lnTo>
                  <a:lnTo>
                    <a:pt x="365" y="0"/>
                  </a:lnTo>
                  <a:lnTo>
                    <a:pt x="404" y="34"/>
                  </a:lnTo>
                  <a:lnTo>
                    <a:pt x="391" y="220"/>
                  </a:lnTo>
                  <a:lnTo>
                    <a:pt x="344" y="251"/>
                  </a:lnTo>
                  <a:lnTo>
                    <a:pt x="264" y="260"/>
                  </a:lnTo>
                  <a:lnTo>
                    <a:pt x="241" y="370"/>
                  </a:lnTo>
                  <a:lnTo>
                    <a:pt x="241" y="561"/>
                  </a:lnTo>
                  <a:lnTo>
                    <a:pt x="136" y="561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921" y="3447"/>
              <a:ext cx="177" cy="225"/>
            </a:xfrm>
            <a:custGeom>
              <a:rect b="b" l="l" r="r" t="t"/>
              <a:pathLst>
                <a:path extrusionOk="0" h="450" w="354">
                  <a:moveTo>
                    <a:pt x="134" y="446"/>
                  </a:moveTo>
                  <a:lnTo>
                    <a:pt x="111" y="230"/>
                  </a:lnTo>
                  <a:lnTo>
                    <a:pt x="44" y="220"/>
                  </a:lnTo>
                  <a:lnTo>
                    <a:pt x="6" y="171"/>
                  </a:lnTo>
                  <a:lnTo>
                    <a:pt x="0" y="40"/>
                  </a:lnTo>
                  <a:lnTo>
                    <a:pt x="54" y="0"/>
                  </a:lnTo>
                  <a:lnTo>
                    <a:pt x="84" y="21"/>
                  </a:lnTo>
                  <a:lnTo>
                    <a:pt x="90" y="163"/>
                  </a:lnTo>
                  <a:lnTo>
                    <a:pt x="130" y="167"/>
                  </a:lnTo>
                  <a:lnTo>
                    <a:pt x="134" y="83"/>
                  </a:lnTo>
                  <a:lnTo>
                    <a:pt x="173" y="60"/>
                  </a:lnTo>
                  <a:lnTo>
                    <a:pt x="208" y="87"/>
                  </a:lnTo>
                  <a:lnTo>
                    <a:pt x="204" y="243"/>
                  </a:lnTo>
                  <a:lnTo>
                    <a:pt x="253" y="233"/>
                  </a:lnTo>
                  <a:lnTo>
                    <a:pt x="270" y="144"/>
                  </a:lnTo>
                  <a:lnTo>
                    <a:pt x="307" y="127"/>
                  </a:lnTo>
                  <a:lnTo>
                    <a:pt x="354" y="154"/>
                  </a:lnTo>
                  <a:lnTo>
                    <a:pt x="337" y="287"/>
                  </a:lnTo>
                  <a:lnTo>
                    <a:pt x="221" y="327"/>
                  </a:lnTo>
                  <a:lnTo>
                    <a:pt x="240" y="450"/>
                  </a:lnTo>
                  <a:lnTo>
                    <a:pt x="134" y="446"/>
                  </a:lnTo>
                  <a:close/>
                </a:path>
              </a:pathLst>
            </a:custGeom>
            <a:solidFill>
              <a:srgbClr val="599E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97" y="3527"/>
              <a:ext cx="72" cy="52"/>
            </a:xfrm>
            <a:custGeom>
              <a:rect b="b" l="l" r="r" t="t"/>
              <a:pathLst>
                <a:path extrusionOk="0" h="105" w="142">
                  <a:moveTo>
                    <a:pt x="0" y="0"/>
                  </a:moveTo>
                  <a:lnTo>
                    <a:pt x="142" y="17"/>
                  </a:lnTo>
                  <a:lnTo>
                    <a:pt x="116" y="105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2" y="3725"/>
              <a:ext cx="115" cy="62"/>
            </a:xfrm>
            <a:custGeom>
              <a:rect b="b" l="l" r="r" t="t"/>
              <a:pathLst>
                <a:path extrusionOk="0" h="123" w="230">
                  <a:moveTo>
                    <a:pt x="8" y="0"/>
                  </a:moveTo>
                  <a:lnTo>
                    <a:pt x="230" y="0"/>
                  </a:lnTo>
                  <a:lnTo>
                    <a:pt x="221" y="123"/>
                  </a:lnTo>
                  <a:lnTo>
                    <a:pt x="0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749" y="3000"/>
              <a:ext cx="93" cy="67"/>
            </a:xfrm>
            <a:custGeom>
              <a:rect b="b" l="l" r="r" t="t"/>
              <a:pathLst>
                <a:path extrusionOk="0" h="133" w="186">
                  <a:moveTo>
                    <a:pt x="150" y="19"/>
                  </a:moveTo>
                  <a:lnTo>
                    <a:pt x="9" y="0"/>
                  </a:lnTo>
                  <a:lnTo>
                    <a:pt x="0" y="97"/>
                  </a:lnTo>
                  <a:lnTo>
                    <a:pt x="186" y="133"/>
                  </a:lnTo>
                  <a:lnTo>
                    <a:pt x="150" y="19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966" y="2996"/>
              <a:ext cx="92" cy="97"/>
            </a:xfrm>
            <a:custGeom>
              <a:rect b="b" l="l" r="r" t="t"/>
              <a:pathLst>
                <a:path extrusionOk="0" h="194" w="184">
                  <a:moveTo>
                    <a:pt x="0" y="70"/>
                  </a:moveTo>
                  <a:lnTo>
                    <a:pt x="150" y="0"/>
                  </a:lnTo>
                  <a:lnTo>
                    <a:pt x="184" y="87"/>
                  </a:lnTo>
                  <a:lnTo>
                    <a:pt x="0" y="194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2952" y="3186"/>
              <a:ext cx="75" cy="79"/>
            </a:xfrm>
            <a:custGeom>
              <a:rect b="b" l="l" r="r" t="t"/>
              <a:pathLst>
                <a:path extrusionOk="0" h="158" w="151">
                  <a:moveTo>
                    <a:pt x="0" y="0"/>
                  </a:moveTo>
                  <a:lnTo>
                    <a:pt x="151" y="34"/>
                  </a:lnTo>
                  <a:lnTo>
                    <a:pt x="133" y="158"/>
                  </a:lnTo>
                  <a:lnTo>
                    <a:pt x="1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2520" y="3248"/>
              <a:ext cx="123" cy="71"/>
            </a:xfrm>
            <a:custGeom>
              <a:rect b="b" l="l" r="r" t="t"/>
              <a:pathLst>
                <a:path extrusionOk="0" h="141" w="248">
                  <a:moveTo>
                    <a:pt x="248" y="35"/>
                  </a:moveTo>
                  <a:lnTo>
                    <a:pt x="8" y="0"/>
                  </a:lnTo>
                  <a:lnTo>
                    <a:pt x="0" y="97"/>
                  </a:lnTo>
                  <a:lnTo>
                    <a:pt x="238" y="141"/>
                  </a:lnTo>
                  <a:lnTo>
                    <a:pt x="248" y="35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839" y="3279"/>
              <a:ext cx="102" cy="61"/>
            </a:xfrm>
            <a:custGeom>
              <a:rect b="b" l="l" r="r" t="t"/>
              <a:pathLst>
                <a:path extrusionOk="0" h="124" w="203">
                  <a:moveTo>
                    <a:pt x="0" y="10"/>
                  </a:moveTo>
                  <a:lnTo>
                    <a:pt x="194" y="0"/>
                  </a:lnTo>
                  <a:lnTo>
                    <a:pt x="203" y="107"/>
                  </a:lnTo>
                  <a:lnTo>
                    <a:pt x="0" y="124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252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575" y="3200"/>
              <a:ext cx="82" cy="83"/>
            </a:xfrm>
            <a:custGeom>
              <a:rect b="b" l="l" r="r" t="t"/>
              <a:pathLst>
                <a:path extrusionOk="0" h="168" w="163">
                  <a:moveTo>
                    <a:pt x="157" y="78"/>
                  </a:moveTo>
                  <a:lnTo>
                    <a:pt x="34" y="0"/>
                  </a:lnTo>
                  <a:lnTo>
                    <a:pt x="0" y="88"/>
                  </a:lnTo>
                  <a:lnTo>
                    <a:pt x="163" y="168"/>
                  </a:lnTo>
                  <a:lnTo>
                    <a:pt x="157" y="78"/>
                  </a:lnTo>
                  <a:close/>
                </a:path>
              </a:pathLst>
            </a:custGeom>
            <a:solidFill>
              <a:srgbClr val="1252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451" y="3487"/>
              <a:ext cx="84" cy="43"/>
            </a:xfrm>
            <a:custGeom>
              <a:rect b="b" l="l" r="r" t="t"/>
              <a:pathLst>
                <a:path extrusionOk="0" h="88" w="168">
                  <a:moveTo>
                    <a:pt x="168" y="18"/>
                  </a:moveTo>
                  <a:lnTo>
                    <a:pt x="0" y="0"/>
                  </a:lnTo>
                  <a:lnTo>
                    <a:pt x="0" y="71"/>
                  </a:lnTo>
                  <a:lnTo>
                    <a:pt x="158" y="88"/>
                  </a:lnTo>
                  <a:lnTo>
                    <a:pt x="168" y="18"/>
                  </a:lnTo>
                  <a:close/>
                </a:path>
              </a:pathLst>
            </a:custGeom>
            <a:solidFill>
              <a:srgbClr val="1252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4378" y="3261"/>
              <a:ext cx="110" cy="53"/>
            </a:xfrm>
            <a:custGeom>
              <a:rect b="b" l="l" r="r" t="t"/>
              <a:pathLst>
                <a:path extrusionOk="0" h="105" w="220">
                  <a:moveTo>
                    <a:pt x="17" y="0"/>
                  </a:moveTo>
                  <a:lnTo>
                    <a:pt x="220" y="0"/>
                  </a:lnTo>
                  <a:lnTo>
                    <a:pt x="220" y="105"/>
                  </a:lnTo>
                  <a:lnTo>
                    <a:pt x="0" y="10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4086" y="3376"/>
              <a:ext cx="107" cy="62"/>
            </a:xfrm>
            <a:custGeom>
              <a:rect b="b" l="l" r="r" t="t"/>
              <a:pathLst>
                <a:path extrusionOk="0" h="124" w="213">
                  <a:moveTo>
                    <a:pt x="213" y="17"/>
                  </a:moveTo>
                  <a:lnTo>
                    <a:pt x="10" y="0"/>
                  </a:lnTo>
                  <a:lnTo>
                    <a:pt x="0" y="78"/>
                  </a:lnTo>
                  <a:lnTo>
                    <a:pt x="200" y="124"/>
                  </a:lnTo>
                  <a:lnTo>
                    <a:pt x="213" y="17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4537" y="3464"/>
              <a:ext cx="75" cy="88"/>
            </a:xfrm>
            <a:custGeom>
              <a:rect b="b" l="l" r="r" t="t"/>
              <a:pathLst>
                <a:path extrusionOk="0" h="177" w="150">
                  <a:moveTo>
                    <a:pt x="0" y="72"/>
                  </a:moveTo>
                  <a:lnTo>
                    <a:pt x="107" y="0"/>
                  </a:lnTo>
                  <a:lnTo>
                    <a:pt x="150" y="89"/>
                  </a:lnTo>
                  <a:lnTo>
                    <a:pt x="27" y="177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4226" y="3650"/>
              <a:ext cx="90" cy="62"/>
            </a:xfrm>
            <a:custGeom>
              <a:rect b="b" l="l" r="r" t="t"/>
              <a:pathLst>
                <a:path extrusionOk="0" h="124" w="180">
                  <a:moveTo>
                    <a:pt x="180" y="18"/>
                  </a:moveTo>
                  <a:lnTo>
                    <a:pt x="0" y="0"/>
                  </a:lnTo>
                  <a:lnTo>
                    <a:pt x="13" y="124"/>
                  </a:lnTo>
                  <a:lnTo>
                    <a:pt x="180" y="107"/>
                  </a:lnTo>
                  <a:lnTo>
                    <a:pt x="180" y="18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4333" y="3434"/>
              <a:ext cx="93" cy="75"/>
            </a:xfrm>
            <a:custGeom>
              <a:rect b="b" l="l" r="r" t="t"/>
              <a:pathLst>
                <a:path extrusionOk="0" h="150" w="187">
                  <a:moveTo>
                    <a:pt x="187" y="53"/>
                  </a:moveTo>
                  <a:lnTo>
                    <a:pt x="46" y="0"/>
                  </a:lnTo>
                  <a:lnTo>
                    <a:pt x="0" y="80"/>
                  </a:lnTo>
                  <a:lnTo>
                    <a:pt x="151" y="150"/>
                  </a:lnTo>
                  <a:lnTo>
                    <a:pt x="187" y="53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4258" y="3128"/>
              <a:ext cx="93" cy="97"/>
            </a:xfrm>
            <a:custGeom>
              <a:rect b="b" l="l" r="r" t="t"/>
              <a:pathLst>
                <a:path extrusionOk="0" h="194" w="187">
                  <a:moveTo>
                    <a:pt x="187" y="116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116" y="194"/>
                  </a:lnTo>
                  <a:lnTo>
                    <a:pt x="187" y="116"/>
                  </a:lnTo>
                  <a:close/>
                </a:path>
              </a:pathLst>
            </a:custGeom>
            <a:solidFill>
              <a:srgbClr val="4F4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672" y="3672"/>
              <a:ext cx="79" cy="49"/>
            </a:xfrm>
            <a:custGeom>
              <a:rect b="b" l="l" r="r" t="t"/>
              <a:pathLst>
                <a:path extrusionOk="0" h="97" w="158">
                  <a:moveTo>
                    <a:pt x="10" y="0"/>
                  </a:moveTo>
                  <a:lnTo>
                    <a:pt x="158" y="17"/>
                  </a:lnTo>
                  <a:lnTo>
                    <a:pt x="151" y="97"/>
                  </a:lnTo>
                  <a:lnTo>
                    <a:pt x="0" y="8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252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7"/>
          <p:cNvGrpSpPr/>
          <p:nvPr/>
        </p:nvGrpSpPr>
        <p:grpSpPr>
          <a:xfrm>
            <a:off x="4953000" y="2438400"/>
            <a:ext cx="3048000" cy="2817813"/>
            <a:chOff x="3216" y="1159"/>
            <a:chExt cx="1920" cy="1797"/>
          </a:xfrm>
        </p:grpSpPr>
        <p:pic>
          <p:nvPicPr>
            <p:cNvPr descr="sensor" id="368" name="Google Shape;368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16" y="1159"/>
              <a:ext cx="1920" cy="17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p7"/>
            <p:cNvSpPr/>
            <p:nvPr/>
          </p:nvSpPr>
          <p:spPr>
            <a:xfrm>
              <a:off x="4560" y="2448"/>
              <a:ext cx="576" cy="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70" name="Google Shape;370;p7"/>
          <p:cNvSpPr txBox="1"/>
          <p:nvPr/>
        </p:nvSpPr>
        <p:spPr>
          <a:xfrm>
            <a:off x="7772400" y="3276600"/>
            <a:ext cx="8382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Power</a:t>
            </a:r>
            <a:endParaRPr/>
          </a:p>
        </p:txBody>
      </p:sp>
      <p:sp>
        <p:nvSpPr>
          <p:cNvPr id="371" name="Google Shape;371;p7"/>
          <p:cNvSpPr txBox="1"/>
          <p:nvPr/>
        </p:nvSpPr>
        <p:spPr>
          <a:xfrm>
            <a:off x="4006850" y="4191000"/>
            <a:ext cx="122396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Processor</a:t>
            </a:r>
            <a:endParaRPr/>
          </a:p>
        </p:txBody>
      </p:sp>
      <p:grpSp>
        <p:nvGrpSpPr>
          <p:cNvPr id="372" name="Google Shape;372;p7"/>
          <p:cNvGrpSpPr/>
          <p:nvPr/>
        </p:nvGrpSpPr>
        <p:grpSpPr>
          <a:xfrm rot="7984916">
            <a:off x="5460720" y="1646233"/>
            <a:ext cx="1030640" cy="992549"/>
            <a:chOff x="2870" y="783"/>
            <a:chExt cx="2401" cy="2488"/>
          </a:xfrm>
        </p:grpSpPr>
        <p:pic>
          <p:nvPicPr>
            <p:cNvPr descr="sensor" id="373" name="Google Shape;373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3992458">
              <a:off x="3100" y="1140"/>
              <a:ext cx="1942" cy="1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7"/>
            <p:cNvSpPr/>
            <p:nvPr/>
          </p:nvSpPr>
          <p:spPr>
            <a:xfrm>
              <a:off x="4560" y="2448"/>
              <a:ext cx="576" cy="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75" name="Google Shape;375;p7"/>
          <p:cNvGrpSpPr/>
          <p:nvPr/>
        </p:nvGrpSpPr>
        <p:grpSpPr>
          <a:xfrm rot="8875878">
            <a:off x="4495800" y="2286000"/>
            <a:ext cx="838200" cy="774700"/>
            <a:chOff x="3216" y="1188"/>
            <a:chExt cx="1920" cy="1775"/>
          </a:xfrm>
        </p:grpSpPr>
        <p:pic>
          <p:nvPicPr>
            <p:cNvPr descr="sensor" id="376" name="Google Shape;376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16" y="1188"/>
              <a:ext cx="1920" cy="1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7"/>
            <p:cNvSpPr/>
            <p:nvPr/>
          </p:nvSpPr>
          <p:spPr>
            <a:xfrm>
              <a:off x="4560" y="2448"/>
              <a:ext cx="576" cy="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78" name="Google Shape;378;p7"/>
          <p:cNvGrpSpPr/>
          <p:nvPr/>
        </p:nvGrpSpPr>
        <p:grpSpPr>
          <a:xfrm rot="-9474380">
            <a:off x="4038600" y="2133600"/>
            <a:ext cx="609600" cy="563563"/>
            <a:chOff x="3216" y="1188"/>
            <a:chExt cx="1920" cy="1775"/>
          </a:xfrm>
        </p:grpSpPr>
        <p:pic>
          <p:nvPicPr>
            <p:cNvPr descr="sensor" id="379" name="Google Shape;379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16" y="1188"/>
              <a:ext cx="1920" cy="1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7"/>
            <p:cNvSpPr/>
            <p:nvPr/>
          </p:nvSpPr>
          <p:spPr>
            <a:xfrm>
              <a:off x="4560" y="2448"/>
              <a:ext cx="576" cy="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81" name="Google Shape;381;p7"/>
          <p:cNvGrpSpPr/>
          <p:nvPr/>
        </p:nvGrpSpPr>
        <p:grpSpPr>
          <a:xfrm rot="-615227">
            <a:off x="4648200" y="1676400"/>
            <a:ext cx="609600" cy="563563"/>
            <a:chOff x="3216" y="1188"/>
            <a:chExt cx="1920" cy="1775"/>
          </a:xfrm>
        </p:grpSpPr>
        <p:pic>
          <p:nvPicPr>
            <p:cNvPr descr="sensor" id="382" name="Google Shape;382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16" y="1188"/>
              <a:ext cx="1920" cy="1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p7"/>
            <p:cNvSpPr/>
            <p:nvPr/>
          </p:nvSpPr>
          <p:spPr>
            <a:xfrm>
              <a:off x="4560" y="2448"/>
              <a:ext cx="576" cy="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84" name="Google Shape;384;p7"/>
          <p:cNvGrpSpPr/>
          <p:nvPr/>
        </p:nvGrpSpPr>
        <p:grpSpPr>
          <a:xfrm rot="-5400000">
            <a:off x="3961607" y="1677193"/>
            <a:ext cx="609600" cy="563563"/>
            <a:chOff x="3216" y="1188"/>
            <a:chExt cx="1920" cy="1775"/>
          </a:xfrm>
        </p:grpSpPr>
        <p:pic>
          <p:nvPicPr>
            <p:cNvPr descr="sensor" id="385" name="Google Shape;385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16" y="1188"/>
              <a:ext cx="1920" cy="1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6" name="Google Shape;386;p7"/>
            <p:cNvSpPr/>
            <p:nvPr/>
          </p:nvSpPr>
          <p:spPr>
            <a:xfrm>
              <a:off x="4560" y="2448"/>
              <a:ext cx="576" cy="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87" name="Google Shape;387;p7"/>
          <p:cNvGrpSpPr/>
          <p:nvPr/>
        </p:nvGrpSpPr>
        <p:grpSpPr>
          <a:xfrm rot="10107695">
            <a:off x="3808413" y="2125663"/>
            <a:ext cx="304800" cy="457200"/>
            <a:chOff x="3216" y="1188"/>
            <a:chExt cx="1920" cy="1775"/>
          </a:xfrm>
        </p:grpSpPr>
        <p:pic>
          <p:nvPicPr>
            <p:cNvPr descr="sensor" id="388" name="Google Shape;388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216" y="1188"/>
              <a:ext cx="1920" cy="1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7"/>
            <p:cNvSpPr/>
            <p:nvPr/>
          </p:nvSpPr>
          <p:spPr>
            <a:xfrm>
              <a:off x="4560" y="2448"/>
              <a:ext cx="576" cy="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90" name="Google Shape;390;p7"/>
          <p:cNvGrpSpPr/>
          <p:nvPr/>
        </p:nvGrpSpPr>
        <p:grpSpPr>
          <a:xfrm rot="-356812">
            <a:off x="3429000" y="1905000"/>
            <a:ext cx="254000" cy="304800"/>
            <a:chOff x="3216" y="1188"/>
            <a:chExt cx="1920" cy="1775"/>
          </a:xfrm>
        </p:grpSpPr>
        <p:pic>
          <p:nvPicPr>
            <p:cNvPr descr="sensor" id="391" name="Google Shape;391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216" y="1188"/>
              <a:ext cx="1920" cy="1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Google Shape;392;p7"/>
            <p:cNvSpPr/>
            <p:nvPr/>
          </p:nvSpPr>
          <p:spPr>
            <a:xfrm>
              <a:off x="4560" y="2448"/>
              <a:ext cx="576" cy="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 rot="-356812">
            <a:off x="3505200" y="2133600"/>
            <a:ext cx="254000" cy="304800"/>
            <a:chOff x="3216" y="1188"/>
            <a:chExt cx="1920" cy="1775"/>
          </a:xfrm>
        </p:grpSpPr>
        <p:pic>
          <p:nvPicPr>
            <p:cNvPr descr="sensor" id="394" name="Google Shape;394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216" y="1188"/>
              <a:ext cx="1920" cy="1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" name="Google Shape;395;p7"/>
            <p:cNvSpPr/>
            <p:nvPr/>
          </p:nvSpPr>
          <p:spPr>
            <a:xfrm>
              <a:off x="4560" y="2448"/>
              <a:ext cx="576" cy="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96" name="Google Shape;396;p7"/>
          <p:cNvGrpSpPr/>
          <p:nvPr/>
        </p:nvGrpSpPr>
        <p:grpSpPr>
          <a:xfrm rot="-356812">
            <a:off x="3619500" y="1790700"/>
            <a:ext cx="381000" cy="457200"/>
            <a:chOff x="3216" y="1188"/>
            <a:chExt cx="1920" cy="1775"/>
          </a:xfrm>
        </p:grpSpPr>
        <p:pic>
          <p:nvPicPr>
            <p:cNvPr descr="sensor" id="397" name="Google Shape;397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216" y="1188"/>
              <a:ext cx="1920" cy="1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7"/>
            <p:cNvSpPr/>
            <p:nvPr/>
          </p:nvSpPr>
          <p:spPr>
            <a:xfrm>
              <a:off x="4560" y="2448"/>
              <a:ext cx="576" cy="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99" name="Google Shape;399;p7"/>
          <p:cNvGrpSpPr/>
          <p:nvPr/>
        </p:nvGrpSpPr>
        <p:grpSpPr>
          <a:xfrm rot="-356812">
            <a:off x="3200400" y="1981200"/>
            <a:ext cx="254000" cy="304800"/>
            <a:chOff x="3216" y="1188"/>
            <a:chExt cx="1920" cy="1775"/>
          </a:xfrm>
        </p:grpSpPr>
        <p:pic>
          <p:nvPicPr>
            <p:cNvPr descr="sensor" id="400" name="Google Shape;400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216" y="1188"/>
              <a:ext cx="1920" cy="1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Google Shape;401;p7"/>
            <p:cNvSpPr/>
            <p:nvPr/>
          </p:nvSpPr>
          <p:spPr>
            <a:xfrm>
              <a:off x="4560" y="2448"/>
              <a:ext cx="576" cy="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402" name="Google Shape;402;p7"/>
          <p:cNvGrpSpPr/>
          <p:nvPr/>
        </p:nvGrpSpPr>
        <p:grpSpPr>
          <a:xfrm rot="-356812">
            <a:off x="2971800" y="1905000"/>
            <a:ext cx="228600" cy="228600"/>
            <a:chOff x="3216" y="1188"/>
            <a:chExt cx="1920" cy="1775"/>
          </a:xfrm>
        </p:grpSpPr>
        <p:pic>
          <p:nvPicPr>
            <p:cNvPr descr="sensor" id="403" name="Google Shape;403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216" y="1188"/>
              <a:ext cx="1920" cy="1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4" name="Google Shape;404;p7"/>
            <p:cNvSpPr/>
            <p:nvPr/>
          </p:nvSpPr>
          <p:spPr>
            <a:xfrm>
              <a:off x="4560" y="2448"/>
              <a:ext cx="576" cy="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405" name="Google Shape;405;p7"/>
          <p:cNvGrpSpPr/>
          <p:nvPr/>
        </p:nvGrpSpPr>
        <p:grpSpPr>
          <a:xfrm rot="-356812">
            <a:off x="2971800" y="2133600"/>
            <a:ext cx="228600" cy="228600"/>
            <a:chOff x="3216" y="1188"/>
            <a:chExt cx="1920" cy="1775"/>
          </a:xfrm>
        </p:grpSpPr>
        <p:pic>
          <p:nvPicPr>
            <p:cNvPr descr="sensor" id="406" name="Google Shape;406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216" y="1188"/>
              <a:ext cx="1920" cy="1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Google Shape;407;p7"/>
            <p:cNvSpPr/>
            <p:nvPr/>
          </p:nvSpPr>
          <p:spPr>
            <a:xfrm>
              <a:off x="4560" y="2448"/>
              <a:ext cx="576" cy="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408" name="Google Shape;408;p7"/>
          <p:cNvGrpSpPr/>
          <p:nvPr/>
        </p:nvGrpSpPr>
        <p:grpSpPr>
          <a:xfrm>
            <a:off x="533400" y="228600"/>
            <a:ext cx="3352800" cy="2457450"/>
            <a:chOff x="2310" y="2160"/>
            <a:chExt cx="1139" cy="835"/>
          </a:xfrm>
        </p:grpSpPr>
        <p:sp>
          <p:nvSpPr>
            <p:cNvPr id="409" name="Google Shape;409;p7"/>
            <p:cNvSpPr/>
            <p:nvPr/>
          </p:nvSpPr>
          <p:spPr>
            <a:xfrm>
              <a:off x="2310" y="2160"/>
              <a:ext cx="1139" cy="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2311" y="2316"/>
              <a:ext cx="1133" cy="641"/>
            </a:xfrm>
            <a:custGeom>
              <a:rect b="b" l="l" r="r" t="t"/>
              <a:pathLst>
                <a:path extrusionOk="0" h="1282" w="2266">
                  <a:moveTo>
                    <a:pt x="481" y="636"/>
                  </a:moveTo>
                  <a:lnTo>
                    <a:pt x="93" y="305"/>
                  </a:lnTo>
                  <a:lnTo>
                    <a:pt x="0" y="106"/>
                  </a:lnTo>
                  <a:lnTo>
                    <a:pt x="4" y="108"/>
                  </a:lnTo>
                  <a:lnTo>
                    <a:pt x="8" y="108"/>
                  </a:lnTo>
                  <a:lnTo>
                    <a:pt x="11" y="108"/>
                  </a:lnTo>
                  <a:lnTo>
                    <a:pt x="15" y="110"/>
                  </a:lnTo>
                  <a:lnTo>
                    <a:pt x="21" y="110"/>
                  </a:lnTo>
                  <a:lnTo>
                    <a:pt x="25" y="110"/>
                  </a:lnTo>
                  <a:lnTo>
                    <a:pt x="32" y="112"/>
                  </a:lnTo>
                  <a:lnTo>
                    <a:pt x="38" y="114"/>
                  </a:lnTo>
                  <a:lnTo>
                    <a:pt x="46" y="114"/>
                  </a:lnTo>
                  <a:lnTo>
                    <a:pt x="53" y="115"/>
                  </a:lnTo>
                  <a:lnTo>
                    <a:pt x="61" y="117"/>
                  </a:lnTo>
                  <a:lnTo>
                    <a:pt x="70" y="119"/>
                  </a:lnTo>
                  <a:lnTo>
                    <a:pt x="80" y="121"/>
                  </a:lnTo>
                  <a:lnTo>
                    <a:pt x="87" y="123"/>
                  </a:lnTo>
                  <a:lnTo>
                    <a:pt x="97" y="125"/>
                  </a:lnTo>
                  <a:lnTo>
                    <a:pt x="106" y="127"/>
                  </a:lnTo>
                  <a:lnTo>
                    <a:pt x="118" y="129"/>
                  </a:lnTo>
                  <a:lnTo>
                    <a:pt x="127" y="131"/>
                  </a:lnTo>
                  <a:lnTo>
                    <a:pt x="139" y="133"/>
                  </a:lnTo>
                  <a:lnTo>
                    <a:pt x="152" y="134"/>
                  </a:lnTo>
                  <a:lnTo>
                    <a:pt x="163" y="136"/>
                  </a:lnTo>
                  <a:lnTo>
                    <a:pt x="175" y="138"/>
                  </a:lnTo>
                  <a:lnTo>
                    <a:pt x="188" y="142"/>
                  </a:lnTo>
                  <a:lnTo>
                    <a:pt x="201" y="144"/>
                  </a:lnTo>
                  <a:lnTo>
                    <a:pt x="215" y="146"/>
                  </a:lnTo>
                  <a:lnTo>
                    <a:pt x="226" y="150"/>
                  </a:lnTo>
                  <a:lnTo>
                    <a:pt x="239" y="152"/>
                  </a:lnTo>
                  <a:lnTo>
                    <a:pt x="255" y="155"/>
                  </a:lnTo>
                  <a:lnTo>
                    <a:pt x="268" y="159"/>
                  </a:lnTo>
                  <a:lnTo>
                    <a:pt x="281" y="161"/>
                  </a:lnTo>
                  <a:lnTo>
                    <a:pt x="297" y="165"/>
                  </a:lnTo>
                  <a:lnTo>
                    <a:pt x="310" y="169"/>
                  </a:lnTo>
                  <a:lnTo>
                    <a:pt x="325" y="171"/>
                  </a:lnTo>
                  <a:lnTo>
                    <a:pt x="338" y="174"/>
                  </a:lnTo>
                  <a:lnTo>
                    <a:pt x="354" y="176"/>
                  </a:lnTo>
                  <a:lnTo>
                    <a:pt x="367" y="180"/>
                  </a:lnTo>
                  <a:lnTo>
                    <a:pt x="382" y="184"/>
                  </a:lnTo>
                  <a:lnTo>
                    <a:pt x="395" y="188"/>
                  </a:lnTo>
                  <a:lnTo>
                    <a:pt x="411" y="191"/>
                  </a:lnTo>
                  <a:lnTo>
                    <a:pt x="426" y="193"/>
                  </a:lnTo>
                  <a:lnTo>
                    <a:pt x="441" y="197"/>
                  </a:lnTo>
                  <a:lnTo>
                    <a:pt x="454" y="201"/>
                  </a:lnTo>
                  <a:lnTo>
                    <a:pt x="470" y="205"/>
                  </a:lnTo>
                  <a:lnTo>
                    <a:pt x="483" y="209"/>
                  </a:lnTo>
                  <a:lnTo>
                    <a:pt x="498" y="212"/>
                  </a:lnTo>
                  <a:lnTo>
                    <a:pt x="511" y="216"/>
                  </a:lnTo>
                  <a:lnTo>
                    <a:pt x="525" y="220"/>
                  </a:lnTo>
                  <a:lnTo>
                    <a:pt x="540" y="224"/>
                  </a:lnTo>
                  <a:lnTo>
                    <a:pt x="553" y="228"/>
                  </a:lnTo>
                  <a:lnTo>
                    <a:pt x="567" y="229"/>
                  </a:lnTo>
                  <a:lnTo>
                    <a:pt x="580" y="235"/>
                  </a:lnTo>
                  <a:lnTo>
                    <a:pt x="593" y="237"/>
                  </a:lnTo>
                  <a:lnTo>
                    <a:pt x="606" y="243"/>
                  </a:lnTo>
                  <a:lnTo>
                    <a:pt x="618" y="245"/>
                  </a:lnTo>
                  <a:lnTo>
                    <a:pt x="631" y="248"/>
                  </a:lnTo>
                  <a:lnTo>
                    <a:pt x="643" y="252"/>
                  </a:lnTo>
                  <a:lnTo>
                    <a:pt x="654" y="258"/>
                  </a:lnTo>
                  <a:lnTo>
                    <a:pt x="665" y="260"/>
                  </a:lnTo>
                  <a:lnTo>
                    <a:pt x="677" y="264"/>
                  </a:lnTo>
                  <a:lnTo>
                    <a:pt x="688" y="267"/>
                  </a:lnTo>
                  <a:lnTo>
                    <a:pt x="700" y="271"/>
                  </a:lnTo>
                  <a:lnTo>
                    <a:pt x="709" y="275"/>
                  </a:lnTo>
                  <a:lnTo>
                    <a:pt x="719" y="279"/>
                  </a:lnTo>
                  <a:lnTo>
                    <a:pt x="728" y="283"/>
                  </a:lnTo>
                  <a:lnTo>
                    <a:pt x="738" y="286"/>
                  </a:lnTo>
                  <a:lnTo>
                    <a:pt x="747" y="288"/>
                  </a:lnTo>
                  <a:lnTo>
                    <a:pt x="759" y="294"/>
                  </a:lnTo>
                  <a:lnTo>
                    <a:pt x="768" y="296"/>
                  </a:lnTo>
                  <a:lnTo>
                    <a:pt x="778" y="302"/>
                  </a:lnTo>
                  <a:lnTo>
                    <a:pt x="785" y="304"/>
                  </a:lnTo>
                  <a:lnTo>
                    <a:pt x="795" y="307"/>
                  </a:lnTo>
                  <a:lnTo>
                    <a:pt x="804" y="311"/>
                  </a:lnTo>
                  <a:lnTo>
                    <a:pt x="814" y="317"/>
                  </a:lnTo>
                  <a:lnTo>
                    <a:pt x="821" y="321"/>
                  </a:lnTo>
                  <a:lnTo>
                    <a:pt x="831" y="324"/>
                  </a:lnTo>
                  <a:lnTo>
                    <a:pt x="838" y="328"/>
                  </a:lnTo>
                  <a:lnTo>
                    <a:pt x="846" y="332"/>
                  </a:lnTo>
                  <a:lnTo>
                    <a:pt x="856" y="336"/>
                  </a:lnTo>
                  <a:lnTo>
                    <a:pt x="863" y="340"/>
                  </a:lnTo>
                  <a:lnTo>
                    <a:pt x="871" y="342"/>
                  </a:lnTo>
                  <a:lnTo>
                    <a:pt x="878" y="347"/>
                  </a:lnTo>
                  <a:lnTo>
                    <a:pt x="886" y="349"/>
                  </a:lnTo>
                  <a:lnTo>
                    <a:pt x="894" y="353"/>
                  </a:lnTo>
                  <a:lnTo>
                    <a:pt x="901" y="357"/>
                  </a:lnTo>
                  <a:lnTo>
                    <a:pt x="909" y="362"/>
                  </a:lnTo>
                  <a:lnTo>
                    <a:pt x="915" y="364"/>
                  </a:lnTo>
                  <a:lnTo>
                    <a:pt x="922" y="368"/>
                  </a:lnTo>
                  <a:lnTo>
                    <a:pt x="928" y="370"/>
                  </a:lnTo>
                  <a:lnTo>
                    <a:pt x="935" y="376"/>
                  </a:lnTo>
                  <a:lnTo>
                    <a:pt x="941" y="378"/>
                  </a:lnTo>
                  <a:lnTo>
                    <a:pt x="949" y="381"/>
                  </a:lnTo>
                  <a:lnTo>
                    <a:pt x="954" y="383"/>
                  </a:lnTo>
                  <a:lnTo>
                    <a:pt x="960" y="387"/>
                  </a:lnTo>
                  <a:lnTo>
                    <a:pt x="964" y="391"/>
                  </a:lnTo>
                  <a:lnTo>
                    <a:pt x="970" y="393"/>
                  </a:lnTo>
                  <a:lnTo>
                    <a:pt x="975" y="397"/>
                  </a:lnTo>
                  <a:lnTo>
                    <a:pt x="981" y="400"/>
                  </a:lnTo>
                  <a:lnTo>
                    <a:pt x="985" y="402"/>
                  </a:lnTo>
                  <a:lnTo>
                    <a:pt x="991" y="404"/>
                  </a:lnTo>
                  <a:lnTo>
                    <a:pt x="994" y="408"/>
                  </a:lnTo>
                  <a:lnTo>
                    <a:pt x="1000" y="412"/>
                  </a:lnTo>
                  <a:lnTo>
                    <a:pt x="1004" y="414"/>
                  </a:lnTo>
                  <a:lnTo>
                    <a:pt x="1010" y="416"/>
                  </a:lnTo>
                  <a:lnTo>
                    <a:pt x="1013" y="418"/>
                  </a:lnTo>
                  <a:lnTo>
                    <a:pt x="1017" y="421"/>
                  </a:lnTo>
                  <a:lnTo>
                    <a:pt x="1023" y="425"/>
                  </a:lnTo>
                  <a:lnTo>
                    <a:pt x="1031" y="429"/>
                  </a:lnTo>
                  <a:lnTo>
                    <a:pt x="1036" y="433"/>
                  </a:lnTo>
                  <a:lnTo>
                    <a:pt x="1042" y="437"/>
                  </a:lnTo>
                  <a:lnTo>
                    <a:pt x="1046" y="438"/>
                  </a:lnTo>
                  <a:lnTo>
                    <a:pt x="1050" y="442"/>
                  </a:lnTo>
                  <a:lnTo>
                    <a:pt x="1055" y="444"/>
                  </a:lnTo>
                  <a:lnTo>
                    <a:pt x="1057" y="446"/>
                  </a:lnTo>
                  <a:lnTo>
                    <a:pt x="2266" y="0"/>
                  </a:lnTo>
                  <a:lnTo>
                    <a:pt x="2246" y="148"/>
                  </a:lnTo>
                  <a:lnTo>
                    <a:pt x="1466" y="695"/>
                  </a:lnTo>
                  <a:lnTo>
                    <a:pt x="1778" y="885"/>
                  </a:lnTo>
                  <a:lnTo>
                    <a:pt x="1776" y="887"/>
                  </a:lnTo>
                  <a:lnTo>
                    <a:pt x="1772" y="889"/>
                  </a:lnTo>
                  <a:lnTo>
                    <a:pt x="1768" y="893"/>
                  </a:lnTo>
                  <a:lnTo>
                    <a:pt x="1763" y="896"/>
                  </a:lnTo>
                  <a:lnTo>
                    <a:pt x="1757" y="902"/>
                  </a:lnTo>
                  <a:lnTo>
                    <a:pt x="1751" y="904"/>
                  </a:lnTo>
                  <a:lnTo>
                    <a:pt x="1747" y="906"/>
                  </a:lnTo>
                  <a:lnTo>
                    <a:pt x="1742" y="908"/>
                  </a:lnTo>
                  <a:lnTo>
                    <a:pt x="1738" y="912"/>
                  </a:lnTo>
                  <a:lnTo>
                    <a:pt x="1730" y="913"/>
                  </a:lnTo>
                  <a:lnTo>
                    <a:pt x="1723" y="915"/>
                  </a:lnTo>
                  <a:lnTo>
                    <a:pt x="1715" y="917"/>
                  </a:lnTo>
                  <a:lnTo>
                    <a:pt x="1707" y="919"/>
                  </a:lnTo>
                  <a:lnTo>
                    <a:pt x="1704" y="921"/>
                  </a:lnTo>
                  <a:lnTo>
                    <a:pt x="1698" y="921"/>
                  </a:lnTo>
                  <a:lnTo>
                    <a:pt x="1694" y="923"/>
                  </a:lnTo>
                  <a:lnTo>
                    <a:pt x="1690" y="923"/>
                  </a:lnTo>
                  <a:lnTo>
                    <a:pt x="1685" y="925"/>
                  </a:lnTo>
                  <a:lnTo>
                    <a:pt x="1679" y="927"/>
                  </a:lnTo>
                  <a:lnTo>
                    <a:pt x="1673" y="927"/>
                  </a:lnTo>
                  <a:lnTo>
                    <a:pt x="1669" y="929"/>
                  </a:lnTo>
                  <a:lnTo>
                    <a:pt x="1664" y="929"/>
                  </a:lnTo>
                  <a:lnTo>
                    <a:pt x="1656" y="929"/>
                  </a:lnTo>
                  <a:lnTo>
                    <a:pt x="1650" y="931"/>
                  </a:lnTo>
                  <a:lnTo>
                    <a:pt x="1645" y="931"/>
                  </a:lnTo>
                  <a:lnTo>
                    <a:pt x="1637" y="931"/>
                  </a:lnTo>
                  <a:lnTo>
                    <a:pt x="1631" y="932"/>
                  </a:lnTo>
                  <a:lnTo>
                    <a:pt x="1624" y="932"/>
                  </a:lnTo>
                  <a:lnTo>
                    <a:pt x="1618" y="934"/>
                  </a:lnTo>
                  <a:lnTo>
                    <a:pt x="1610" y="934"/>
                  </a:lnTo>
                  <a:lnTo>
                    <a:pt x="1601" y="934"/>
                  </a:lnTo>
                  <a:lnTo>
                    <a:pt x="1593" y="934"/>
                  </a:lnTo>
                  <a:lnTo>
                    <a:pt x="1586" y="934"/>
                  </a:lnTo>
                  <a:lnTo>
                    <a:pt x="1578" y="934"/>
                  </a:lnTo>
                  <a:lnTo>
                    <a:pt x="1571" y="934"/>
                  </a:lnTo>
                  <a:lnTo>
                    <a:pt x="1561" y="934"/>
                  </a:lnTo>
                  <a:lnTo>
                    <a:pt x="1553" y="936"/>
                  </a:lnTo>
                  <a:lnTo>
                    <a:pt x="1542" y="934"/>
                  </a:lnTo>
                  <a:lnTo>
                    <a:pt x="1534" y="934"/>
                  </a:lnTo>
                  <a:lnTo>
                    <a:pt x="1523" y="932"/>
                  </a:lnTo>
                  <a:lnTo>
                    <a:pt x="1513" y="932"/>
                  </a:lnTo>
                  <a:lnTo>
                    <a:pt x="1504" y="932"/>
                  </a:lnTo>
                  <a:lnTo>
                    <a:pt x="1493" y="931"/>
                  </a:lnTo>
                  <a:lnTo>
                    <a:pt x="1483" y="931"/>
                  </a:lnTo>
                  <a:lnTo>
                    <a:pt x="1474" y="931"/>
                  </a:lnTo>
                  <a:lnTo>
                    <a:pt x="1462" y="929"/>
                  </a:lnTo>
                  <a:lnTo>
                    <a:pt x="1451" y="929"/>
                  </a:lnTo>
                  <a:lnTo>
                    <a:pt x="1441" y="927"/>
                  </a:lnTo>
                  <a:lnTo>
                    <a:pt x="1430" y="927"/>
                  </a:lnTo>
                  <a:lnTo>
                    <a:pt x="1418" y="925"/>
                  </a:lnTo>
                  <a:lnTo>
                    <a:pt x="1407" y="925"/>
                  </a:lnTo>
                  <a:lnTo>
                    <a:pt x="1396" y="923"/>
                  </a:lnTo>
                  <a:lnTo>
                    <a:pt x="1384" y="923"/>
                  </a:lnTo>
                  <a:lnTo>
                    <a:pt x="1373" y="921"/>
                  </a:lnTo>
                  <a:lnTo>
                    <a:pt x="1361" y="919"/>
                  </a:lnTo>
                  <a:lnTo>
                    <a:pt x="1350" y="919"/>
                  </a:lnTo>
                  <a:lnTo>
                    <a:pt x="1339" y="917"/>
                  </a:lnTo>
                  <a:lnTo>
                    <a:pt x="1327" y="915"/>
                  </a:lnTo>
                  <a:lnTo>
                    <a:pt x="1316" y="913"/>
                  </a:lnTo>
                  <a:lnTo>
                    <a:pt x="1304" y="913"/>
                  </a:lnTo>
                  <a:lnTo>
                    <a:pt x="1293" y="912"/>
                  </a:lnTo>
                  <a:lnTo>
                    <a:pt x="1282" y="910"/>
                  </a:lnTo>
                  <a:lnTo>
                    <a:pt x="1270" y="910"/>
                  </a:lnTo>
                  <a:lnTo>
                    <a:pt x="1259" y="906"/>
                  </a:lnTo>
                  <a:lnTo>
                    <a:pt x="1247" y="906"/>
                  </a:lnTo>
                  <a:lnTo>
                    <a:pt x="1236" y="904"/>
                  </a:lnTo>
                  <a:lnTo>
                    <a:pt x="1226" y="902"/>
                  </a:lnTo>
                  <a:lnTo>
                    <a:pt x="1215" y="902"/>
                  </a:lnTo>
                  <a:lnTo>
                    <a:pt x="1205" y="900"/>
                  </a:lnTo>
                  <a:lnTo>
                    <a:pt x="1194" y="898"/>
                  </a:lnTo>
                  <a:lnTo>
                    <a:pt x="1185" y="896"/>
                  </a:lnTo>
                  <a:lnTo>
                    <a:pt x="1173" y="894"/>
                  </a:lnTo>
                  <a:lnTo>
                    <a:pt x="1164" y="893"/>
                  </a:lnTo>
                  <a:lnTo>
                    <a:pt x="1152" y="893"/>
                  </a:lnTo>
                  <a:lnTo>
                    <a:pt x="1145" y="891"/>
                  </a:lnTo>
                  <a:lnTo>
                    <a:pt x="1135" y="889"/>
                  </a:lnTo>
                  <a:lnTo>
                    <a:pt x="1126" y="889"/>
                  </a:lnTo>
                  <a:lnTo>
                    <a:pt x="1116" y="885"/>
                  </a:lnTo>
                  <a:lnTo>
                    <a:pt x="1107" y="885"/>
                  </a:lnTo>
                  <a:lnTo>
                    <a:pt x="1097" y="883"/>
                  </a:lnTo>
                  <a:lnTo>
                    <a:pt x="1089" y="883"/>
                  </a:lnTo>
                  <a:lnTo>
                    <a:pt x="1084" y="881"/>
                  </a:lnTo>
                  <a:lnTo>
                    <a:pt x="1076" y="881"/>
                  </a:lnTo>
                  <a:lnTo>
                    <a:pt x="1069" y="879"/>
                  </a:lnTo>
                  <a:lnTo>
                    <a:pt x="1061" y="877"/>
                  </a:lnTo>
                  <a:lnTo>
                    <a:pt x="1055" y="875"/>
                  </a:lnTo>
                  <a:lnTo>
                    <a:pt x="1048" y="875"/>
                  </a:lnTo>
                  <a:lnTo>
                    <a:pt x="1042" y="874"/>
                  </a:lnTo>
                  <a:lnTo>
                    <a:pt x="1036" y="874"/>
                  </a:lnTo>
                  <a:lnTo>
                    <a:pt x="1031" y="872"/>
                  </a:lnTo>
                  <a:lnTo>
                    <a:pt x="1027" y="872"/>
                  </a:lnTo>
                  <a:lnTo>
                    <a:pt x="1021" y="872"/>
                  </a:lnTo>
                  <a:lnTo>
                    <a:pt x="1019" y="872"/>
                  </a:lnTo>
                  <a:lnTo>
                    <a:pt x="1012" y="870"/>
                  </a:lnTo>
                  <a:lnTo>
                    <a:pt x="1008" y="868"/>
                  </a:lnTo>
                  <a:lnTo>
                    <a:pt x="1004" y="868"/>
                  </a:lnTo>
                  <a:lnTo>
                    <a:pt x="283" y="1282"/>
                  </a:lnTo>
                  <a:lnTo>
                    <a:pt x="713" y="777"/>
                  </a:lnTo>
                  <a:lnTo>
                    <a:pt x="481" y="636"/>
                  </a:lnTo>
                  <a:close/>
                </a:path>
              </a:pathLst>
            </a:custGeom>
            <a:solidFill>
              <a:srgbClr val="7394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2364" y="2440"/>
              <a:ext cx="697" cy="309"/>
            </a:xfrm>
            <a:custGeom>
              <a:rect b="b" l="l" r="r" t="t"/>
              <a:pathLst>
                <a:path extrusionOk="0" h="618" w="1394">
                  <a:moveTo>
                    <a:pt x="0" y="90"/>
                  </a:moveTo>
                  <a:lnTo>
                    <a:pt x="99" y="0"/>
                  </a:lnTo>
                  <a:lnTo>
                    <a:pt x="101" y="2"/>
                  </a:lnTo>
                  <a:lnTo>
                    <a:pt x="105" y="4"/>
                  </a:lnTo>
                  <a:lnTo>
                    <a:pt x="111" y="10"/>
                  </a:lnTo>
                  <a:lnTo>
                    <a:pt x="113" y="10"/>
                  </a:lnTo>
                  <a:lnTo>
                    <a:pt x="116" y="12"/>
                  </a:lnTo>
                  <a:lnTo>
                    <a:pt x="122" y="16"/>
                  </a:lnTo>
                  <a:lnTo>
                    <a:pt x="126" y="19"/>
                  </a:lnTo>
                  <a:lnTo>
                    <a:pt x="130" y="23"/>
                  </a:lnTo>
                  <a:lnTo>
                    <a:pt x="135" y="27"/>
                  </a:lnTo>
                  <a:lnTo>
                    <a:pt x="141" y="33"/>
                  </a:lnTo>
                  <a:lnTo>
                    <a:pt x="149" y="37"/>
                  </a:lnTo>
                  <a:lnTo>
                    <a:pt x="154" y="40"/>
                  </a:lnTo>
                  <a:lnTo>
                    <a:pt x="160" y="46"/>
                  </a:lnTo>
                  <a:lnTo>
                    <a:pt x="168" y="50"/>
                  </a:lnTo>
                  <a:lnTo>
                    <a:pt x="175" y="56"/>
                  </a:lnTo>
                  <a:lnTo>
                    <a:pt x="181" y="61"/>
                  </a:lnTo>
                  <a:lnTo>
                    <a:pt x="191" y="67"/>
                  </a:lnTo>
                  <a:lnTo>
                    <a:pt x="198" y="73"/>
                  </a:lnTo>
                  <a:lnTo>
                    <a:pt x="208" y="80"/>
                  </a:lnTo>
                  <a:lnTo>
                    <a:pt x="215" y="84"/>
                  </a:lnTo>
                  <a:lnTo>
                    <a:pt x="225" y="92"/>
                  </a:lnTo>
                  <a:lnTo>
                    <a:pt x="234" y="97"/>
                  </a:lnTo>
                  <a:lnTo>
                    <a:pt x="244" y="105"/>
                  </a:lnTo>
                  <a:lnTo>
                    <a:pt x="253" y="111"/>
                  </a:lnTo>
                  <a:lnTo>
                    <a:pt x="263" y="118"/>
                  </a:lnTo>
                  <a:lnTo>
                    <a:pt x="274" y="126"/>
                  </a:lnTo>
                  <a:lnTo>
                    <a:pt x="286" y="132"/>
                  </a:lnTo>
                  <a:lnTo>
                    <a:pt x="295" y="139"/>
                  </a:lnTo>
                  <a:lnTo>
                    <a:pt x="307" y="147"/>
                  </a:lnTo>
                  <a:lnTo>
                    <a:pt x="318" y="152"/>
                  </a:lnTo>
                  <a:lnTo>
                    <a:pt x="329" y="160"/>
                  </a:lnTo>
                  <a:lnTo>
                    <a:pt x="343" y="168"/>
                  </a:lnTo>
                  <a:lnTo>
                    <a:pt x="354" y="175"/>
                  </a:lnTo>
                  <a:lnTo>
                    <a:pt x="367" y="183"/>
                  </a:lnTo>
                  <a:lnTo>
                    <a:pt x="379" y="190"/>
                  </a:lnTo>
                  <a:lnTo>
                    <a:pt x="392" y="198"/>
                  </a:lnTo>
                  <a:lnTo>
                    <a:pt x="405" y="208"/>
                  </a:lnTo>
                  <a:lnTo>
                    <a:pt x="419" y="213"/>
                  </a:lnTo>
                  <a:lnTo>
                    <a:pt x="432" y="223"/>
                  </a:lnTo>
                  <a:lnTo>
                    <a:pt x="445" y="230"/>
                  </a:lnTo>
                  <a:lnTo>
                    <a:pt x="459" y="238"/>
                  </a:lnTo>
                  <a:lnTo>
                    <a:pt x="474" y="246"/>
                  </a:lnTo>
                  <a:lnTo>
                    <a:pt x="487" y="253"/>
                  </a:lnTo>
                  <a:lnTo>
                    <a:pt x="500" y="261"/>
                  </a:lnTo>
                  <a:lnTo>
                    <a:pt x="514" y="268"/>
                  </a:lnTo>
                  <a:lnTo>
                    <a:pt x="529" y="276"/>
                  </a:lnTo>
                  <a:lnTo>
                    <a:pt x="544" y="284"/>
                  </a:lnTo>
                  <a:lnTo>
                    <a:pt x="559" y="291"/>
                  </a:lnTo>
                  <a:lnTo>
                    <a:pt x="575" y="299"/>
                  </a:lnTo>
                  <a:lnTo>
                    <a:pt x="590" y="306"/>
                  </a:lnTo>
                  <a:lnTo>
                    <a:pt x="605" y="316"/>
                  </a:lnTo>
                  <a:lnTo>
                    <a:pt x="620" y="322"/>
                  </a:lnTo>
                  <a:lnTo>
                    <a:pt x="635" y="329"/>
                  </a:lnTo>
                  <a:lnTo>
                    <a:pt x="651" y="337"/>
                  </a:lnTo>
                  <a:lnTo>
                    <a:pt x="668" y="344"/>
                  </a:lnTo>
                  <a:lnTo>
                    <a:pt x="683" y="352"/>
                  </a:lnTo>
                  <a:lnTo>
                    <a:pt x="700" y="360"/>
                  </a:lnTo>
                  <a:lnTo>
                    <a:pt x="715" y="365"/>
                  </a:lnTo>
                  <a:lnTo>
                    <a:pt x="732" y="373"/>
                  </a:lnTo>
                  <a:lnTo>
                    <a:pt x="748" y="379"/>
                  </a:lnTo>
                  <a:lnTo>
                    <a:pt x="765" y="384"/>
                  </a:lnTo>
                  <a:lnTo>
                    <a:pt x="780" y="390"/>
                  </a:lnTo>
                  <a:lnTo>
                    <a:pt x="797" y="396"/>
                  </a:lnTo>
                  <a:lnTo>
                    <a:pt x="812" y="403"/>
                  </a:lnTo>
                  <a:lnTo>
                    <a:pt x="829" y="409"/>
                  </a:lnTo>
                  <a:lnTo>
                    <a:pt x="845" y="415"/>
                  </a:lnTo>
                  <a:lnTo>
                    <a:pt x="860" y="422"/>
                  </a:lnTo>
                  <a:lnTo>
                    <a:pt x="875" y="428"/>
                  </a:lnTo>
                  <a:lnTo>
                    <a:pt x="890" y="434"/>
                  </a:lnTo>
                  <a:lnTo>
                    <a:pt x="906" y="439"/>
                  </a:lnTo>
                  <a:lnTo>
                    <a:pt x="921" y="445"/>
                  </a:lnTo>
                  <a:lnTo>
                    <a:pt x="936" y="451"/>
                  </a:lnTo>
                  <a:lnTo>
                    <a:pt x="951" y="456"/>
                  </a:lnTo>
                  <a:lnTo>
                    <a:pt x="966" y="462"/>
                  </a:lnTo>
                  <a:lnTo>
                    <a:pt x="980" y="468"/>
                  </a:lnTo>
                  <a:lnTo>
                    <a:pt x="995" y="474"/>
                  </a:lnTo>
                  <a:lnTo>
                    <a:pt x="1008" y="479"/>
                  </a:lnTo>
                  <a:lnTo>
                    <a:pt x="1023" y="485"/>
                  </a:lnTo>
                  <a:lnTo>
                    <a:pt x="1039" y="491"/>
                  </a:lnTo>
                  <a:lnTo>
                    <a:pt x="1052" y="494"/>
                  </a:lnTo>
                  <a:lnTo>
                    <a:pt x="1065" y="498"/>
                  </a:lnTo>
                  <a:lnTo>
                    <a:pt x="1079" y="504"/>
                  </a:lnTo>
                  <a:lnTo>
                    <a:pt x="1094" y="510"/>
                  </a:lnTo>
                  <a:lnTo>
                    <a:pt x="1105" y="513"/>
                  </a:lnTo>
                  <a:lnTo>
                    <a:pt x="1118" y="517"/>
                  </a:lnTo>
                  <a:lnTo>
                    <a:pt x="1130" y="523"/>
                  </a:lnTo>
                  <a:lnTo>
                    <a:pt x="1143" y="527"/>
                  </a:lnTo>
                  <a:lnTo>
                    <a:pt x="1156" y="531"/>
                  </a:lnTo>
                  <a:lnTo>
                    <a:pt x="1168" y="534"/>
                  </a:lnTo>
                  <a:lnTo>
                    <a:pt x="1181" y="540"/>
                  </a:lnTo>
                  <a:lnTo>
                    <a:pt x="1193" y="544"/>
                  </a:lnTo>
                  <a:lnTo>
                    <a:pt x="1204" y="548"/>
                  </a:lnTo>
                  <a:lnTo>
                    <a:pt x="1215" y="551"/>
                  </a:lnTo>
                  <a:lnTo>
                    <a:pt x="1225" y="555"/>
                  </a:lnTo>
                  <a:lnTo>
                    <a:pt x="1234" y="559"/>
                  </a:lnTo>
                  <a:lnTo>
                    <a:pt x="1246" y="561"/>
                  </a:lnTo>
                  <a:lnTo>
                    <a:pt x="1255" y="565"/>
                  </a:lnTo>
                  <a:lnTo>
                    <a:pt x="1265" y="569"/>
                  </a:lnTo>
                  <a:lnTo>
                    <a:pt x="1274" y="572"/>
                  </a:lnTo>
                  <a:lnTo>
                    <a:pt x="1284" y="574"/>
                  </a:lnTo>
                  <a:lnTo>
                    <a:pt x="1292" y="578"/>
                  </a:lnTo>
                  <a:lnTo>
                    <a:pt x="1301" y="582"/>
                  </a:lnTo>
                  <a:lnTo>
                    <a:pt x="1309" y="584"/>
                  </a:lnTo>
                  <a:lnTo>
                    <a:pt x="1316" y="586"/>
                  </a:lnTo>
                  <a:lnTo>
                    <a:pt x="1324" y="589"/>
                  </a:lnTo>
                  <a:lnTo>
                    <a:pt x="1331" y="591"/>
                  </a:lnTo>
                  <a:lnTo>
                    <a:pt x="1339" y="595"/>
                  </a:lnTo>
                  <a:lnTo>
                    <a:pt x="1343" y="595"/>
                  </a:lnTo>
                  <a:lnTo>
                    <a:pt x="1349" y="597"/>
                  </a:lnTo>
                  <a:lnTo>
                    <a:pt x="1354" y="599"/>
                  </a:lnTo>
                  <a:lnTo>
                    <a:pt x="1360" y="601"/>
                  </a:lnTo>
                  <a:lnTo>
                    <a:pt x="1366" y="603"/>
                  </a:lnTo>
                  <a:lnTo>
                    <a:pt x="1369" y="605"/>
                  </a:lnTo>
                  <a:lnTo>
                    <a:pt x="1373" y="607"/>
                  </a:lnTo>
                  <a:lnTo>
                    <a:pt x="1379" y="608"/>
                  </a:lnTo>
                  <a:lnTo>
                    <a:pt x="1385" y="608"/>
                  </a:lnTo>
                  <a:lnTo>
                    <a:pt x="1390" y="612"/>
                  </a:lnTo>
                  <a:lnTo>
                    <a:pt x="1392" y="612"/>
                  </a:lnTo>
                  <a:lnTo>
                    <a:pt x="1394" y="612"/>
                  </a:lnTo>
                  <a:lnTo>
                    <a:pt x="1392" y="612"/>
                  </a:lnTo>
                  <a:lnTo>
                    <a:pt x="1390" y="612"/>
                  </a:lnTo>
                  <a:lnTo>
                    <a:pt x="1387" y="612"/>
                  </a:lnTo>
                  <a:lnTo>
                    <a:pt x="1381" y="614"/>
                  </a:lnTo>
                  <a:lnTo>
                    <a:pt x="1375" y="614"/>
                  </a:lnTo>
                  <a:lnTo>
                    <a:pt x="1369" y="614"/>
                  </a:lnTo>
                  <a:lnTo>
                    <a:pt x="1364" y="614"/>
                  </a:lnTo>
                  <a:lnTo>
                    <a:pt x="1360" y="616"/>
                  </a:lnTo>
                  <a:lnTo>
                    <a:pt x="1354" y="616"/>
                  </a:lnTo>
                  <a:lnTo>
                    <a:pt x="1350" y="616"/>
                  </a:lnTo>
                  <a:lnTo>
                    <a:pt x="1345" y="616"/>
                  </a:lnTo>
                  <a:lnTo>
                    <a:pt x="1341" y="616"/>
                  </a:lnTo>
                  <a:lnTo>
                    <a:pt x="1333" y="616"/>
                  </a:lnTo>
                  <a:lnTo>
                    <a:pt x="1328" y="618"/>
                  </a:lnTo>
                  <a:lnTo>
                    <a:pt x="1322" y="618"/>
                  </a:lnTo>
                  <a:lnTo>
                    <a:pt x="1316" y="618"/>
                  </a:lnTo>
                  <a:lnTo>
                    <a:pt x="1309" y="618"/>
                  </a:lnTo>
                  <a:lnTo>
                    <a:pt x="1303" y="618"/>
                  </a:lnTo>
                  <a:lnTo>
                    <a:pt x="1293" y="618"/>
                  </a:lnTo>
                  <a:lnTo>
                    <a:pt x="1288" y="618"/>
                  </a:lnTo>
                  <a:lnTo>
                    <a:pt x="1280" y="618"/>
                  </a:lnTo>
                  <a:lnTo>
                    <a:pt x="1272" y="618"/>
                  </a:lnTo>
                  <a:lnTo>
                    <a:pt x="1263" y="618"/>
                  </a:lnTo>
                  <a:lnTo>
                    <a:pt x="1255" y="618"/>
                  </a:lnTo>
                  <a:lnTo>
                    <a:pt x="1246" y="618"/>
                  </a:lnTo>
                  <a:lnTo>
                    <a:pt x="1238" y="618"/>
                  </a:lnTo>
                  <a:lnTo>
                    <a:pt x="1229" y="618"/>
                  </a:lnTo>
                  <a:lnTo>
                    <a:pt x="1219" y="618"/>
                  </a:lnTo>
                  <a:lnTo>
                    <a:pt x="1210" y="618"/>
                  </a:lnTo>
                  <a:lnTo>
                    <a:pt x="1202" y="618"/>
                  </a:lnTo>
                  <a:lnTo>
                    <a:pt x="1191" y="616"/>
                  </a:lnTo>
                  <a:lnTo>
                    <a:pt x="1181" y="616"/>
                  </a:lnTo>
                  <a:lnTo>
                    <a:pt x="1172" y="616"/>
                  </a:lnTo>
                  <a:lnTo>
                    <a:pt x="1160" y="616"/>
                  </a:lnTo>
                  <a:lnTo>
                    <a:pt x="1151" y="614"/>
                  </a:lnTo>
                  <a:lnTo>
                    <a:pt x="1139" y="612"/>
                  </a:lnTo>
                  <a:lnTo>
                    <a:pt x="1128" y="612"/>
                  </a:lnTo>
                  <a:lnTo>
                    <a:pt x="1118" y="610"/>
                  </a:lnTo>
                  <a:lnTo>
                    <a:pt x="1107" y="608"/>
                  </a:lnTo>
                  <a:lnTo>
                    <a:pt x="1098" y="608"/>
                  </a:lnTo>
                  <a:lnTo>
                    <a:pt x="1084" y="607"/>
                  </a:lnTo>
                  <a:lnTo>
                    <a:pt x="1075" y="607"/>
                  </a:lnTo>
                  <a:lnTo>
                    <a:pt x="1061" y="603"/>
                  </a:lnTo>
                  <a:lnTo>
                    <a:pt x="1050" y="603"/>
                  </a:lnTo>
                  <a:lnTo>
                    <a:pt x="1039" y="599"/>
                  </a:lnTo>
                  <a:lnTo>
                    <a:pt x="1027" y="599"/>
                  </a:lnTo>
                  <a:lnTo>
                    <a:pt x="1014" y="595"/>
                  </a:lnTo>
                  <a:lnTo>
                    <a:pt x="1002" y="593"/>
                  </a:lnTo>
                  <a:lnTo>
                    <a:pt x="989" y="591"/>
                  </a:lnTo>
                  <a:lnTo>
                    <a:pt x="978" y="589"/>
                  </a:lnTo>
                  <a:lnTo>
                    <a:pt x="966" y="586"/>
                  </a:lnTo>
                  <a:lnTo>
                    <a:pt x="953" y="582"/>
                  </a:lnTo>
                  <a:lnTo>
                    <a:pt x="942" y="580"/>
                  </a:lnTo>
                  <a:lnTo>
                    <a:pt x="928" y="578"/>
                  </a:lnTo>
                  <a:lnTo>
                    <a:pt x="915" y="574"/>
                  </a:lnTo>
                  <a:lnTo>
                    <a:pt x="904" y="570"/>
                  </a:lnTo>
                  <a:lnTo>
                    <a:pt x="890" y="567"/>
                  </a:lnTo>
                  <a:lnTo>
                    <a:pt x="879" y="563"/>
                  </a:lnTo>
                  <a:lnTo>
                    <a:pt x="864" y="559"/>
                  </a:lnTo>
                  <a:lnTo>
                    <a:pt x="850" y="553"/>
                  </a:lnTo>
                  <a:lnTo>
                    <a:pt x="837" y="548"/>
                  </a:lnTo>
                  <a:lnTo>
                    <a:pt x="822" y="544"/>
                  </a:lnTo>
                  <a:lnTo>
                    <a:pt x="807" y="536"/>
                  </a:lnTo>
                  <a:lnTo>
                    <a:pt x="791" y="531"/>
                  </a:lnTo>
                  <a:lnTo>
                    <a:pt x="776" y="523"/>
                  </a:lnTo>
                  <a:lnTo>
                    <a:pt x="761" y="517"/>
                  </a:lnTo>
                  <a:lnTo>
                    <a:pt x="744" y="510"/>
                  </a:lnTo>
                  <a:lnTo>
                    <a:pt x="729" y="502"/>
                  </a:lnTo>
                  <a:lnTo>
                    <a:pt x="712" y="494"/>
                  </a:lnTo>
                  <a:lnTo>
                    <a:pt x="694" y="487"/>
                  </a:lnTo>
                  <a:lnTo>
                    <a:pt x="677" y="479"/>
                  </a:lnTo>
                  <a:lnTo>
                    <a:pt x="658" y="470"/>
                  </a:lnTo>
                  <a:lnTo>
                    <a:pt x="641" y="462"/>
                  </a:lnTo>
                  <a:lnTo>
                    <a:pt x="624" y="453"/>
                  </a:lnTo>
                  <a:lnTo>
                    <a:pt x="607" y="443"/>
                  </a:lnTo>
                  <a:lnTo>
                    <a:pt x="588" y="434"/>
                  </a:lnTo>
                  <a:lnTo>
                    <a:pt x="569" y="424"/>
                  </a:lnTo>
                  <a:lnTo>
                    <a:pt x="552" y="415"/>
                  </a:lnTo>
                  <a:lnTo>
                    <a:pt x="533" y="405"/>
                  </a:lnTo>
                  <a:lnTo>
                    <a:pt x="514" y="394"/>
                  </a:lnTo>
                  <a:lnTo>
                    <a:pt x="497" y="384"/>
                  </a:lnTo>
                  <a:lnTo>
                    <a:pt x="480" y="375"/>
                  </a:lnTo>
                  <a:lnTo>
                    <a:pt x="461" y="365"/>
                  </a:lnTo>
                  <a:lnTo>
                    <a:pt x="442" y="356"/>
                  </a:lnTo>
                  <a:lnTo>
                    <a:pt x="423" y="344"/>
                  </a:lnTo>
                  <a:lnTo>
                    <a:pt x="405" y="335"/>
                  </a:lnTo>
                  <a:lnTo>
                    <a:pt x="386" y="323"/>
                  </a:lnTo>
                  <a:lnTo>
                    <a:pt x="369" y="314"/>
                  </a:lnTo>
                  <a:lnTo>
                    <a:pt x="352" y="304"/>
                  </a:lnTo>
                  <a:lnTo>
                    <a:pt x="335" y="295"/>
                  </a:lnTo>
                  <a:lnTo>
                    <a:pt x="318" y="284"/>
                  </a:lnTo>
                  <a:lnTo>
                    <a:pt x="301" y="274"/>
                  </a:lnTo>
                  <a:lnTo>
                    <a:pt x="284" y="263"/>
                  </a:lnTo>
                  <a:lnTo>
                    <a:pt x="267" y="253"/>
                  </a:lnTo>
                  <a:lnTo>
                    <a:pt x="249" y="246"/>
                  </a:lnTo>
                  <a:lnTo>
                    <a:pt x="234" y="234"/>
                  </a:lnTo>
                  <a:lnTo>
                    <a:pt x="219" y="225"/>
                  </a:lnTo>
                  <a:lnTo>
                    <a:pt x="204" y="217"/>
                  </a:lnTo>
                  <a:lnTo>
                    <a:pt x="189" y="208"/>
                  </a:lnTo>
                  <a:lnTo>
                    <a:pt x="175" y="198"/>
                  </a:lnTo>
                  <a:lnTo>
                    <a:pt x="160" y="190"/>
                  </a:lnTo>
                  <a:lnTo>
                    <a:pt x="147" y="181"/>
                  </a:lnTo>
                  <a:lnTo>
                    <a:pt x="133" y="173"/>
                  </a:lnTo>
                  <a:lnTo>
                    <a:pt x="122" y="166"/>
                  </a:lnTo>
                  <a:lnTo>
                    <a:pt x="109" y="158"/>
                  </a:lnTo>
                  <a:lnTo>
                    <a:pt x="99" y="152"/>
                  </a:lnTo>
                  <a:lnTo>
                    <a:pt x="88" y="143"/>
                  </a:lnTo>
                  <a:lnTo>
                    <a:pt x="76" y="137"/>
                  </a:lnTo>
                  <a:lnTo>
                    <a:pt x="67" y="132"/>
                  </a:lnTo>
                  <a:lnTo>
                    <a:pt x="57" y="126"/>
                  </a:lnTo>
                  <a:lnTo>
                    <a:pt x="48" y="120"/>
                  </a:lnTo>
                  <a:lnTo>
                    <a:pt x="40" y="114"/>
                  </a:lnTo>
                  <a:lnTo>
                    <a:pt x="33" y="111"/>
                  </a:lnTo>
                  <a:lnTo>
                    <a:pt x="25" y="107"/>
                  </a:lnTo>
                  <a:lnTo>
                    <a:pt x="19" y="101"/>
                  </a:lnTo>
                  <a:lnTo>
                    <a:pt x="14" y="99"/>
                  </a:lnTo>
                  <a:lnTo>
                    <a:pt x="8" y="95"/>
                  </a:lnTo>
                  <a:lnTo>
                    <a:pt x="6" y="94"/>
                  </a:lnTo>
                  <a:lnTo>
                    <a:pt x="2" y="92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8FCC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2377" y="2277"/>
              <a:ext cx="105" cy="44"/>
            </a:xfrm>
            <a:custGeom>
              <a:rect b="b" l="l" r="r" t="t"/>
              <a:pathLst>
                <a:path extrusionOk="0" h="87" w="211">
                  <a:moveTo>
                    <a:pt x="0" y="87"/>
                  </a:moveTo>
                  <a:lnTo>
                    <a:pt x="2" y="85"/>
                  </a:lnTo>
                  <a:lnTo>
                    <a:pt x="8" y="83"/>
                  </a:lnTo>
                  <a:lnTo>
                    <a:pt x="12" y="81"/>
                  </a:lnTo>
                  <a:lnTo>
                    <a:pt x="15" y="79"/>
                  </a:lnTo>
                  <a:lnTo>
                    <a:pt x="21" y="78"/>
                  </a:lnTo>
                  <a:lnTo>
                    <a:pt x="29" y="76"/>
                  </a:lnTo>
                  <a:lnTo>
                    <a:pt x="34" y="74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50" y="70"/>
                  </a:lnTo>
                  <a:lnTo>
                    <a:pt x="55" y="70"/>
                  </a:lnTo>
                  <a:lnTo>
                    <a:pt x="59" y="70"/>
                  </a:lnTo>
                  <a:lnTo>
                    <a:pt x="63" y="68"/>
                  </a:lnTo>
                  <a:lnTo>
                    <a:pt x="69" y="68"/>
                  </a:lnTo>
                  <a:lnTo>
                    <a:pt x="72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8" y="66"/>
                  </a:lnTo>
                  <a:lnTo>
                    <a:pt x="93" y="66"/>
                  </a:lnTo>
                  <a:lnTo>
                    <a:pt x="99" y="66"/>
                  </a:lnTo>
                  <a:lnTo>
                    <a:pt x="103" y="66"/>
                  </a:lnTo>
                  <a:lnTo>
                    <a:pt x="107" y="66"/>
                  </a:lnTo>
                  <a:lnTo>
                    <a:pt x="112" y="66"/>
                  </a:lnTo>
                  <a:lnTo>
                    <a:pt x="116" y="66"/>
                  </a:lnTo>
                  <a:lnTo>
                    <a:pt x="122" y="66"/>
                  </a:lnTo>
                  <a:lnTo>
                    <a:pt x="128" y="66"/>
                  </a:lnTo>
                  <a:lnTo>
                    <a:pt x="131" y="66"/>
                  </a:lnTo>
                  <a:lnTo>
                    <a:pt x="137" y="66"/>
                  </a:lnTo>
                  <a:lnTo>
                    <a:pt x="141" y="66"/>
                  </a:lnTo>
                  <a:lnTo>
                    <a:pt x="147" y="68"/>
                  </a:lnTo>
                  <a:lnTo>
                    <a:pt x="150" y="68"/>
                  </a:lnTo>
                  <a:lnTo>
                    <a:pt x="156" y="70"/>
                  </a:lnTo>
                  <a:lnTo>
                    <a:pt x="160" y="70"/>
                  </a:lnTo>
                  <a:lnTo>
                    <a:pt x="164" y="70"/>
                  </a:lnTo>
                  <a:lnTo>
                    <a:pt x="169" y="70"/>
                  </a:lnTo>
                  <a:lnTo>
                    <a:pt x="173" y="72"/>
                  </a:lnTo>
                  <a:lnTo>
                    <a:pt x="181" y="74"/>
                  </a:lnTo>
                  <a:lnTo>
                    <a:pt x="188" y="74"/>
                  </a:lnTo>
                  <a:lnTo>
                    <a:pt x="194" y="76"/>
                  </a:lnTo>
                  <a:lnTo>
                    <a:pt x="200" y="78"/>
                  </a:lnTo>
                  <a:lnTo>
                    <a:pt x="204" y="78"/>
                  </a:lnTo>
                  <a:lnTo>
                    <a:pt x="207" y="78"/>
                  </a:lnTo>
                  <a:lnTo>
                    <a:pt x="209" y="79"/>
                  </a:lnTo>
                  <a:lnTo>
                    <a:pt x="211" y="79"/>
                  </a:lnTo>
                  <a:lnTo>
                    <a:pt x="209" y="78"/>
                  </a:lnTo>
                  <a:lnTo>
                    <a:pt x="207" y="76"/>
                  </a:lnTo>
                  <a:lnTo>
                    <a:pt x="204" y="72"/>
                  </a:lnTo>
                  <a:lnTo>
                    <a:pt x="198" y="66"/>
                  </a:lnTo>
                  <a:lnTo>
                    <a:pt x="192" y="60"/>
                  </a:lnTo>
                  <a:lnTo>
                    <a:pt x="185" y="55"/>
                  </a:lnTo>
                  <a:lnTo>
                    <a:pt x="177" y="47"/>
                  </a:lnTo>
                  <a:lnTo>
                    <a:pt x="169" y="40"/>
                  </a:lnTo>
                  <a:lnTo>
                    <a:pt x="164" y="36"/>
                  </a:lnTo>
                  <a:lnTo>
                    <a:pt x="158" y="32"/>
                  </a:lnTo>
                  <a:lnTo>
                    <a:pt x="154" y="26"/>
                  </a:lnTo>
                  <a:lnTo>
                    <a:pt x="148" y="24"/>
                  </a:lnTo>
                  <a:lnTo>
                    <a:pt x="143" y="21"/>
                  </a:lnTo>
                  <a:lnTo>
                    <a:pt x="139" y="17"/>
                  </a:lnTo>
                  <a:lnTo>
                    <a:pt x="133" y="15"/>
                  </a:lnTo>
                  <a:lnTo>
                    <a:pt x="129" y="11"/>
                  </a:lnTo>
                  <a:lnTo>
                    <a:pt x="124" y="9"/>
                  </a:lnTo>
                  <a:lnTo>
                    <a:pt x="118" y="5"/>
                  </a:lnTo>
                  <a:lnTo>
                    <a:pt x="112" y="3"/>
                  </a:lnTo>
                  <a:lnTo>
                    <a:pt x="108" y="3"/>
                  </a:lnTo>
                  <a:lnTo>
                    <a:pt x="103" y="2"/>
                  </a:lnTo>
                  <a:lnTo>
                    <a:pt x="97" y="0"/>
                  </a:lnTo>
                  <a:lnTo>
                    <a:pt x="93" y="0"/>
                  </a:lnTo>
                  <a:lnTo>
                    <a:pt x="88" y="0"/>
                  </a:lnTo>
                  <a:lnTo>
                    <a:pt x="84" y="0"/>
                  </a:lnTo>
                  <a:lnTo>
                    <a:pt x="78" y="0"/>
                  </a:lnTo>
                  <a:lnTo>
                    <a:pt x="72" y="2"/>
                  </a:lnTo>
                  <a:lnTo>
                    <a:pt x="69" y="3"/>
                  </a:lnTo>
                  <a:lnTo>
                    <a:pt x="63" y="5"/>
                  </a:lnTo>
                  <a:lnTo>
                    <a:pt x="59" y="7"/>
                  </a:lnTo>
                  <a:lnTo>
                    <a:pt x="55" y="9"/>
                  </a:lnTo>
                  <a:lnTo>
                    <a:pt x="51" y="13"/>
                  </a:lnTo>
                  <a:lnTo>
                    <a:pt x="44" y="19"/>
                  </a:lnTo>
                  <a:lnTo>
                    <a:pt x="36" y="26"/>
                  </a:lnTo>
                  <a:lnTo>
                    <a:pt x="29" y="34"/>
                  </a:lnTo>
                  <a:lnTo>
                    <a:pt x="25" y="43"/>
                  </a:lnTo>
                  <a:lnTo>
                    <a:pt x="17" y="51"/>
                  </a:lnTo>
                  <a:lnTo>
                    <a:pt x="13" y="59"/>
                  </a:lnTo>
                  <a:lnTo>
                    <a:pt x="8" y="64"/>
                  </a:lnTo>
                  <a:lnTo>
                    <a:pt x="6" y="72"/>
                  </a:lnTo>
                  <a:lnTo>
                    <a:pt x="4" y="78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2318" y="2333"/>
              <a:ext cx="48" cy="60"/>
            </a:xfrm>
            <a:custGeom>
              <a:rect b="b" l="l" r="r" t="t"/>
              <a:pathLst>
                <a:path extrusionOk="0" h="119" w="97">
                  <a:moveTo>
                    <a:pt x="0" y="40"/>
                  </a:moveTo>
                  <a:lnTo>
                    <a:pt x="2" y="38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14" y="26"/>
                  </a:lnTo>
                  <a:lnTo>
                    <a:pt x="17" y="24"/>
                  </a:lnTo>
                  <a:lnTo>
                    <a:pt x="23" y="21"/>
                  </a:lnTo>
                  <a:lnTo>
                    <a:pt x="27" y="17"/>
                  </a:lnTo>
                  <a:lnTo>
                    <a:pt x="33" y="13"/>
                  </a:lnTo>
                  <a:lnTo>
                    <a:pt x="38" y="9"/>
                  </a:lnTo>
                  <a:lnTo>
                    <a:pt x="42" y="7"/>
                  </a:lnTo>
                  <a:lnTo>
                    <a:pt x="48" y="4"/>
                  </a:lnTo>
                  <a:lnTo>
                    <a:pt x="53" y="2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9"/>
                  </a:lnTo>
                  <a:lnTo>
                    <a:pt x="91" y="17"/>
                  </a:lnTo>
                  <a:lnTo>
                    <a:pt x="93" y="21"/>
                  </a:lnTo>
                  <a:lnTo>
                    <a:pt x="97" y="28"/>
                  </a:lnTo>
                  <a:lnTo>
                    <a:pt x="97" y="32"/>
                  </a:lnTo>
                  <a:lnTo>
                    <a:pt x="97" y="34"/>
                  </a:lnTo>
                  <a:lnTo>
                    <a:pt x="97" y="36"/>
                  </a:lnTo>
                  <a:lnTo>
                    <a:pt x="97" y="40"/>
                  </a:lnTo>
                  <a:lnTo>
                    <a:pt x="95" y="42"/>
                  </a:lnTo>
                  <a:lnTo>
                    <a:pt x="93" y="45"/>
                  </a:lnTo>
                  <a:lnTo>
                    <a:pt x="93" y="49"/>
                  </a:lnTo>
                  <a:lnTo>
                    <a:pt x="91" y="55"/>
                  </a:lnTo>
                  <a:lnTo>
                    <a:pt x="90" y="59"/>
                  </a:lnTo>
                  <a:lnTo>
                    <a:pt x="88" y="64"/>
                  </a:lnTo>
                  <a:lnTo>
                    <a:pt x="86" y="68"/>
                  </a:lnTo>
                  <a:lnTo>
                    <a:pt x="84" y="74"/>
                  </a:lnTo>
                  <a:lnTo>
                    <a:pt x="80" y="80"/>
                  </a:lnTo>
                  <a:lnTo>
                    <a:pt x="78" y="83"/>
                  </a:lnTo>
                  <a:lnTo>
                    <a:pt x="76" y="89"/>
                  </a:lnTo>
                  <a:lnTo>
                    <a:pt x="74" y="93"/>
                  </a:lnTo>
                  <a:lnTo>
                    <a:pt x="67" y="100"/>
                  </a:lnTo>
                  <a:lnTo>
                    <a:pt x="61" y="104"/>
                  </a:lnTo>
                  <a:lnTo>
                    <a:pt x="53" y="108"/>
                  </a:lnTo>
                  <a:lnTo>
                    <a:pt x="48" y="114"/>
                  </a:lnTo>
                  <a:lnTo>
                    <a:pt x="42" y="116"/>
                  </a:lnTo>
                  <a:lnTo>
                    <a:pt x="38" y="118"/>
                  </a:lnTo>
                  <a:lnTo>
                    <a:pt x="34" y="118"/>
                  </a:lnTo>
                  <a:lnTo>
                    <a:pt x="34" y="119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2310" y="2359"/>
              <a:ext cx="901" cy="418"/>
            </a:xfrm>
            <a:custGeom>
              <a:rect b="b" l="l" r="r" t="t"/>
              <a:pathLst>
                <a:path extrusionOk="0" h="836" w="1803">
                  <a:moveTo>
                    <a:pt x="25" y="27"/>
                  </a:moveTo>
                  <a:lnTo>
                    <a:pt x="25" y="27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6"/>
                  </a:lnTo>
                  <a:lnTo>
                    <a:pt x="23" y="40"/>
                  </a:lnTo>
                  <a:lnTo>
                    <a:pt x="23" y="44"/>
                  </a:lnTo>
                  <a:lnTo>
                    <a:pt x="23" y="49"/>
                  </a:lnTo>
                  <a:lnTo>
                    <a:pt x="23" y="53"/>
                  </a:lnTo>
                  <a:lnTo>
                    <a:pt x="23" y="59"/>
                  </a:lnTo>
                  <a:lnTo>
                    <a:pt x="27" y="66"/>
                  </a:lnTo>
                  <a:lnTo>
                    <a:pt x="27" y="72"/>
                  </a:lnTo>
                  <a:lnTo>
                    <a:pt x="29" y="80"/>
                  </a:lnTo>
                  <a:lnTo>
                    <a:pt x="30" y="84"/>
                  </a:lnTo>
                  <a:lnTo>
                    <a:pt x="30" y="87"/>
                  </a:lnTo>
                  <a:lnTo>
                    <a:pt x="34" y="93"/>
                  </a:lnTo>
                  <a:lnTo>
                    <a:pt x="36" y="97"/>
                  </a:lnTo>
                  <a:lnTo>
                    <a:pt x="38" y="101"/>
                  </a:lnTo>
                  <a:lnTo>
                    <a:pt x="40" y="104"/>
                  </a:lnTo>
                  <a:lnTo>
                    <a:pt x="42" y="110"/>
                  </a:lnTo>
                  <a:lnTo>
                    <a:pt x="44" y="114"/>
                  </a:lnTo>
                  <a:lnTo>
                    <a:pt x="48" y="120"/>
                  </a:lnTo>
                  <a:lnTo>
                    <a:pt x="49" y="123"/>
                  </a:lnTo>
                  <a:lnTo>
                    <a:pt x="53" y="129"/>
                  </a:lnTo>
                  <a:lnTo>
                    <a:pt x="57" y="135"/>
                  </a:lnTo>
                  <a:lnTo>
                    <a:pt x="59" y="139"/>
                  </a:lnTo>
                  <a:lnTo>
                    <a:pt x="63" y="144"/>
                  </a:lnTo>
                  <a:lnTo>
                    <a:pt x="67" y="150"/>
                  </a:lnTo>
                  <a:lnTo>
                    <a:pt x="72" y="156"/>
                  </a:lnTo>
                  <a:lnTo>
                    <a:pt x="76" y="161"/>
                  </a:lnTo>
                  <a:lnTo>
                    <a:pt x="80" y="167"/>
                  </a:lnTo>
                  <a:lnTo>
                    <a:pt x="86" y="171"/>
                  </a:lnTo>
                  <a:lnTo>
                    <a:pt x="91" y="179"/>
                  </a:lnTo>
                  <a:lnTo>
                    <a:pt x="95" y="184"/>
                  </a:lnTo>
                  <a:lnTo>
                    <a:pt x="103" y="190"/>
                  </a:lnTo>
                  <a:lnTo>
                    <a:pt x="108" y="196"/>
                  </a:lnTo>
                  <a:lnTo>
                    <a:pt x="114" y="203"/>
                  </a:lnTo>
                  <a:lnTo>
                    <a:pt x="120" y="209"/>
                  </a:lnTo>
                  <a:lnTo>
                    <a:pt x="127" y="215"/>
                  </a:lnTo>
                  <a:lnTo>
                    <a:pt x="133" y="222"/>
                  </a:lnTo>
                  <a:lnTo>
                    <a:pt x="143" y="228"/>
                  </a:lnTo>
                  <a:lnTo>
                    <a:pt x="148" y="236"/>
                  </a:lnTo>
                  <a:lnTo>
                    <a:pt x="158" y="241"/>
                  </a:lnTo>
                  <a:lnTo>
                    <a:pt x="165" y="249"/>
                  </a:lnTo>
                  <a:lnTo>
                    <a:pt x="175" y="256"/>
                  </a:lnTo>
                  <a:lnTo>
                    <a:pt x="184" y="262"/>
                  </a:lnTo>
                  <a:lnTo>
                    <a:pt x="194" y="270"/>
                  </a:lnTo>
                  <a:lnTo>
                    <a:pt x="203" y="277"/>
                  </a:lnTo>
                  <a:lnTo>
                    <a:pt x="217" y="285"/>
                  </a:lnTo>
                  <a:lnTo>
                    <a:pt x="226" y="293"/>
                  </a:lnTo>
                  <a:lnTo>
                    <a:pt x="236" y="298"/>
                  </a:lnTo>
                  <a:lnTo>
                    <a:pt x="247" y="304"/>
                  </a:lnTo>
                  <a:lnTo>
                    <a:pt x="259" y="313"/>
                  </a:lnTo>
                  <a:lnTo>
                    <a:pt x="270" y="319"/>
                  </a:lnTo>
                  <a:lnTo>
                    <a:pt x="283" y="327"/>
                  </a:lnTo>
                  <a:lnTo>
                    <a:pt x="295" y="334"/>
                  </a:lnTo>
                  <a:lnTo>
                    <a:pt x="310" y="344"/>
                  </a:lnTo>
                  <a:lnTo>
                    <a:pt x="323" y="351"/>
                  </a:lnTo>
                  <a:lnTo>
                    <a:pt x="337" y="359"/>
                  </a:lnTo>
                  <a:lnTo>
                    <a:pt x="350" y="367"/>
                  </a:lnTo>
                  <a:lnTo>
                    <a:pt x="363" y="374"/>
                  </a:lnTo>
                  <a:lnTo>
                    <a:pt x="378" y="382"/>
                  </a:lnTo>
                  <a:lnTo>
                    <a:pt x="392" y="389"/>
                  </a:lnTo>
                  <a:lnTo>
                    <a:pt x="407" y="397"/>
                  </a:lnTo>
                  <a:lnTo>
                    <a:pt x="424" y="407"/>
                  </a:lnTo>
                  <a:lnTo>
                    <a:pt x="437" y="412"/>
                  </a:lnTo>
                  <a:lnTo>
                    <a:pt x="454" y="420"/>
                  </a:lnTo>
                  <a:lnTo>
                    <a:pt x="470" y="427"/>
                  </a:lnTo>
                  <a:lnTo>
                    <a:pt x="485" y="435"/>
                  </a:lnTo>
                  <a:lnTo>
                    <a:pt x="500" y="443"/>
                  </a:lnTo>
                  <a:lnTo>
                    <a:pt x="517" y="452"/>
                  </a:lnTo>
                  <a:lnTo>
                    <a:pt x="534" y="458"/>
                  </a:lnTo>
                  <a:lnTo>
                    <a:pt x="551" y="467"/>
                  </a:lnTo>
                  <a:lnTo>
                    <a:pt x="567" y="473"/>
                  </a:lnTo>
                  <a:lnTo>
                    <a:pt x="584" y="483"/>
                  </a:lnTo>
                  <a:lnTo>
                    <a:pt x="599" y="490"/>
                  </a:lnTo>
                  <a:lnTo>
                    <a:pt x="618" y="498"/>
                  </a:lnTo>
                  <a:lnTo>
                    <a:pt x="635" y="505"/>
                  </a:lnTo>
                  <a:lnTo>
                    <a:pt x="652" y="513"/>
                  </a:lnTo>
                  <a:lnTo>
                    <a:pt x="669" y="521"/>
                  </a:lnTo>
                  <a:lnTo>
                    <a:pt x="686" y="528"/>
                  </a:lnTo>
                  <a:lnTo>
                    <a:pt x="704" y="536"/>
                  </a:lnTo>
                  <a:lnTo>
                    <a:pt x="721" y="541"/>
                  </a:lnTo>
                  <a:lnTo>
                    <a:pt x="738" y="549"/>
                  </a:lnTo>
                  <a:lnTo>
                    <a:pt x="757" y="557"/>
                  </a:lnTo>
                  <a:lnTo>
                    <a:pt x="774" y="564"/>
                  </a:lnTo>
                  <a:lnTo>
                    <a:pt x="791" y="570"/>
                  </a:lnTo>
                  <a:lnTo>
                    <a:pt x="808" y="578"/>
                  </a:lnTo>
                  <a:lnTo>
                    <a:pt x="827" y="585"/>
                  </a:lnTo>
                  <a:lnTo>
                    <a:pt x="842" y="591"/>
                  </a:lnTo>
                  <a:lnTo>
                    <a:pt x="861" y="598"/>
                  </a:lnTo>
                  <a:lnTo>
                    <a:pt x="878" y="606"/>
                  </a:lnTo>
                  <a:lnTo>
                    <a:pt x="896" y="612"/>
                  </a:lnTo>
                  <a:lnTo>
                    <a:pt x="913" y="619"/>
                  </a:lnTo>
                  <a:lnTo>
                    <a:pt x="932" y="625"/>
                  </a:lnTo>
                  <a:lnTo>
                    <a:pt x="949" y="631"/>
                  </a:lnTo>
                  <a:lnTo>
                    <a:pt x="966" y="638"/>
                  </a:lnTo>
                  <a:lnTo>
                    <a:pt x="983" y="644"/>
                  </a:lnTo>
                  <a:lnTo>
                    <a:pt x="1000" y="650"/>
                  </a:lnTo>
                  <a:lnTo>
                    <a:pt x="1017" y="655"/>
                  </a:lnTo>
                  <a:lnTo>
                    <a:pt x="1034" y="661"/>
                  </a:lnTo>
                  <a:lnTo>
                    <a:pt x="1050" y="667"/>
                  </a:lnTo>
                  <a:lnTo>
                    <a:pt x="1067" y="671"/>
                  </a:lnTo>
                  <a:lnTo>
                    <a:pt x="1084" y="676"/>
                  </a:lnTo>
                  <a:lnTo>
                    <a:pt x="1099" y="684"/>
                  </a:lnTo>
                  <a:lnTo>
                    <a:pt x="1116" y="688"/>
                  </a:lnTo>
                  <a:lnTo>
                    <a:pt x="1131" y="692"/>
                  </a:lnTo>
                  <a:lnTo>
                    <a:pt x="1149" y="697"/>
                  </a:lnTo>
                  <a:lnTo>
                    <a:pt x="1164" y="701"/>
                  </a:lnTo>
                  <a:lnTo>
                    <a:pt x="1179" y="705"/>
                  </a:lnTo>
                  <a:lnTo>
                    <a:pt x="1194" y="711"/>
                  </a:lnTo>
                  <a:lnTo>
                    <a:pt x="1209" y="714"/>
                  </a:lnTo>
                  <a:lnTo>
                    <a:pt x="1225" y="720"/>
                  </a:lnTo>
                  <a:lnTo>
                    <a:pt x="1238" y="722"/>
                  </a:lnTo>
                  <a:lnTo>
                    <a:pt x="1253" y="726"/>
                  </a:lnTo>
                  <a:lnTo>
                    <a:pt x="1266" y="730"/>
                  </a:lnTo>
                  <a:lnTo>
                    <a:pt x="1280" y="733"/>
                  </a:lnTo>
                  <a:lnTo>
                    <a:pt x="1293" y="735"/>
                  </a:lnTo>
                  <a:lnTo>
                    <a:pt x="1308" y="739"/>
                  </a:lnTo>
                  <a:lnTo>
                    <a:pt x="1322" y="743"/>
                  </a:lnTo>
                  <a:lnTo>
                    <a:pt x="1333" y="745"/>
                  </a:lnTo>
                  <a:lnTo>
                    <a:pt x="1346" y="747"/>
                  </a:lnTo>
                  <a:lnTo>
                    <a:pt x="1358" y="750"/>
                  </a:lnTo>
                  <a:lnTo>
                    <a:pt x="1369" y="752"/>
                  </a:lnTo>
                  <a:lnTo>
                    <a:pt x="1382" y="754"/>
                  </a:lnTo>
                  <a:lnTo>
                    <a:pt x="1394" y="756"/>
                  </a:lnTo>
                  <a:lnTo>
                    <a:pt x="1405" y="758"/>
                  </a:lnTo>
                  <a:lnTo>
                    <a:pt x="1417" y="760"/>
                  </a:lnTo>
                  <a:lnTo>
                    <a:pt x="1428" y="762"/>
                  </a:lnTo>
                  <a:lnTo>
                    <a:pt x="1438" y="764"/>
                  </a:lnTo>
                  <a:lnTo>
                    <a:pt x="1449" y="764"/>
                  </a:lnTo>
                  <a:lnTo>
                    <a:pt x="1457" y="766"/>
                  </a:lnTo>
                  <a:lnTo>
                    <a:pt x="1468" y="768"/>
                  </a:lnTo>
                  <a:lnTo>
                    <a:pt x="1477" y="768"/>
                  </a:lnTo>
                  <a:lnTo>
                    <a:pt x="1487" y="769"/>
                  </a:lnTo>
                  <a:lnTo>
                    <a:pt x="1496" y="769"/>
                  </a:lnTo>
                  <a:lnTo>
                    <a:pt x="1506" y="771"/>
                  </a:lnTo>
                  <a:lnTo>
                    <a:pt x="1515" y="771"/>
                  </a:lnTo>
                  <a:lnTo>
                    <a:pt x="1523" y="771"/>
                  </a:lnTo>
                  <a:lnTo>
                    <a:pt x="1531" y="773"/>
                  </a:lnTo>
                  <a:lnTo>
                    <a:pt x="1540" y="773"/>
                  </a:lnTo>
                  <a:lnTo>
                    <a:pt x="1548" y="773"/>
                  </a:lnTo>
                  <a:lnTo>
                    <a:pt x="1555" y="773"/>
                  </a:lnTo>
                  <a:lnTo>
                    <a:pt x="1563" y="773"/>
                  </a:lnTo>
                  <a:lnTo>
                    <a:pt x="1571" y="775"/>
                  </a:lnTo>
                  <a:lnTo>
                    <a:pt x="1576" y="773"/>
                  </a:lnTo>
                  <a:lnTo>
                    <a:pt x="1582" y="773"/>
                  </a:lnTo>
                  <a:lnTo>
                    <a:pt x="1590" y="773"/>
                  </a:lnTo>
                  <a:lnTo>
                    <a:pt x="1595" y="773"/>
                  </a:lnTo>
                  <a:lnTo>
                    <a:pt x="1601" y="773"/>
                  </a:lnTo>
                  <a:lnTo>
                    <a:pt x="1607" y="773"/>
                  </a:lnTo>
                  <a:lnTo>
                    <a:pt x="1612" y="773"/>
                  </a:lnTo>
                  <a:lnTo>
                    <a:pt x="1618" y="773"/>
                  </a:lnTo>
                  <a:lnTo>
                    <a:pt x="1624" y="773"/>
                  </a:lnTo>
                  <a:lnTo>
                    <a:pt x="1628" y="773"/>
                  </a:lnTo>
                  <a:lnTo>
                    <a:pt x="1633" y="773"/>
                  </a:lnTo>
                  <a:lnTo>
                    <a:pt x="1637" y="773"/>
                  </a:lnTo>
                  <a:lnTo>
                    <a:pt x="1641" y="771"/>
                  </a:lnTo>
                  <a:lnTo>
                    <a:pt x="1645" y="771"/>
                  </a:lnTo>
                  <a:lnTo>
                    <a:pt x="1649" y="771"/>
                  </a:lnTo>
                  <a:lnTo>
                    <a:pt x="1654" y="771"/>
                  </a:lnTo>
                  <a:lnTo>
                    <a:pt x="1660" y="769"/>
                  </a:lnTo>
                  <a:lnTo>
                    <a:pt x="1666" y="769"/>
                  </a:lnTo>
                  <a:lnTo>
                    <a:pt x="1670" y="768"/>
                  </a:lnTo>
                  <a:lnTo>
                    <a:pt x="1675" y="768"/>
                  </a:lnTo>
                  <a:lnTo>
                    <a:pt x="1679" y="768"/>
                  </a:lnTo>
                  <a:lnTo>
                    <a:pt x="1681" y="768"/>
                  </a:lnTo>
                  <a:lnTo>
                    <a:pt x="1803" y="768"/>
                  </a:lnTo>
                  <a:lnTo>
                    <a:pt x="1793" y="813"/>
                  </a:lnTo>
                  <a:lnTo>
                    <a:pt x="1791" y="813"/>
                  </a:lnTo>
                  <a:lnTo>
                    <a:pt x="1787" y="815"/>
                  </a:lnTo>
                  <a:lnTo>
                    <a:pt x="1782" y="815"/>
                  </a:lnTo>
                  <a:lnTo>
                    <a:pt x="1778" y="817"/>
                  </a:lnTo>
                  <a:lnTo>
                    <a:pt x="1772" y="817"/>
                  </a:lnTo>
                  <a:lnTo>
                    <a:pt x="1766" y="819"/>
                  </a:lnTo>
                  <a:lnTo>
                    <a:pt x="1763" y="819"/>
                  </a:lnTo>
                  <a:lnTo>
                    <a:pt x="1759" y="821"/>
                  </a:lnTo>
                  <a:lnTo>
                    <a:pt x="1753" y="821"/>
                  </a:lnTo>
                  <a:lnTo>
                    <a:pt x="1749" y="823"/>
                  </a:lnTo>
                  <a:lnTo>
                    <a:pt x="1746" y="823"/>
                  </a:lnTo>
                  <a:lnTo>
                    <a:pt x="1740" y="825"/>
                  </a:lnTo>
                  <a:lnTo>
                    <a:pt x="1736" y="825"/>
                  </a:lnTo>
                  <a:lnTo>
                    <a:pt x="1730" y="826"/>
                  </a:lnTo>
                  <a:lnTo>
                    <a:pt x="1725" y="826"/>
                  </a:lnTo>
                  <a:lnTo>
                    <a:pt x="1719" y="826"/>
                  </a:lnTo>
                  <a:lnTo>
                    <a:pt x="1713" y="826"/>
                  </a:lnTo>
                  <a:lnTo>
                    <a:pt x="1708" y="828"/>
                  </a:lnTo>
                  <a:lnTo>
                    <a:pt x="1702" y="830"/>
                  </a:lnTo>
                  <a:lnTo>
                    <a:pt x="1694" y="830"/>
                  </a:lnTo>
                  <a:lnTo>
                    <a:pt x="1689" y="832"/>
                  </a:lnTo>
                  <a:lnTo>
                    <a:pt x="1683" y="832"/>
                  </a:lnTo>
                  <a:lnTo>
                    <a:pt x="1675" y="832"/>
                  </a:lnTo>
                  <a:lnTo>
                    <a:pt x="1668" y="834"/>
                  </a:lnTo>
                  <a:lnTo>
                    <a:pt x="1660" y="834"/>
                  </a:lnTo>
                  <a:lnTo>
                    <a:pt x="1652" y="834"/>
                  </a:lnTo>
                  <a:lnTo>
                    <a:pt x="1645" y="834"/>
                  </a:lnTo>
                  <a:lnTo>
                    <a:pt x="1635" y="836"/>
                  </a:lnTo>
                  <a:lnTo>
                    <a:pt x="1628" y="836"/>
                  </a:lnTo>
                  <a:lnTo>
                    <a:pt x="1620" y="836"/>
                  </a:lnTo>
                  <a:lnTo>
                    <a:pt x="1611" y="836"/>
                  </a:lnTo>
                  <a:lnTo>
                    <a:pt x="1601" y="836"/>
                  </a:lnTo>
                  <a:lnTo>
                    <a:pt x="1592" y="836"/>
                  </a:lnTo>
                  <a:lnTo>
                    <a:pt x="1582" y="836"/>
                  </a:lnTo>
                  <a:lnTo>
                    <a:pt x="1573" y="836"/>
                  </a:lnTo>
                  <a:lnTo>
                    <a:pt x="1563" y="836"/>
                  </a:lnTo>
                  <a:lnTo>
                    <a:pt x="1554" y="836"/>
                  </a:lnTo>
                  <a:lnTo>
                    <a:pt x="1544" y="836"/>
                  </a:lnTo>
                  <a:lnTo>
                    <a:pt x="1533" y="834"/>
                  </a:lnTo>
                  <a:lnTo>
                    <a:pt x="1521" y="834"/>
                  </a:lnTo>
                  <a:lnTo>
                    <a:pt x="1510" y="832"/>
                  </a:lnTo>
                  <a:lnTo>
                    <a:pt x="1498" y="832"/>
                  </a:lnTo>
                  <a:lnTo>
                    <a:pt x="1487" y="830"/>
                  </a:lnTo>
                  <a:lnTo>
                    <a:pt x="1476" y="830"/>
                  </a:lnTo>
                  <a:lnTo>
                    <a:pt x="1464" y="828"/>
                  </a:lnTo>
                  <a:lnTo>
                    <a:pt x="1451" y="826"/>
                  </a:lnTo>
                  <a:lnTo>
                    <a:pt x="1439" y="826"/>
                  </a:lnTo>
                  <a:lnTo>
                    <a:pt x="1426" y="825"/>
                  </a:lnTo>
                  <a:lnTo>
                    <a:pt x="1413" y="823"/>
                  </a:lnTo>
                  <a:lnTo>
                    <a:pt x="1401" y="821"/>
                  </a:lnTo>
                  <a:lnTo>
                    <a:pt x="1388" y="819"/>
                  </a:lnTo>
                  <a:lnTo>
                    <a:pt x="1375" y="817"/>
                  </a:lnTo>
                  <a:lnTo>
                    <a:pt x="1360" y="815"/>
                  </a:lnTo>
                  <a:lnTo>
                    <a:pt x="1348" y="813"/>
                  </a:lnTo>
                  <a:lnTo>
                    <a:pt x="1333" y="809"/>
                  </a:lnTo>
                  <a:lnTo>
                    <a:pt x="1318" y="806"/>
                  </a:lnTo>
                  <a:lnTo>
                    <a:pt x="1304" y="804"/>
                  </a:lnTo>
                  <a:lnTo>
                    <a:pt x="1289" y="802"/>
                  </a:lnTo>
                  <a:lnTo>
                    <a:pt x="1274" y="798"/>
                  </a:lnTo>
                  <a:lnTo>
                    <a:pt x="1259" y="794"/>
                  </a:lnTo>
                  <a:lnTo>
                    <a:pt x="1242" y="790"/>
                  </a:lnTo>
                  <a:lnTo>
                    <a:pt x="1228" y="787"/>
                  </a:lnTo>
                  <a:lnTo>
                    <a:pt x="1211" y="783"/>
                  </a:lnTo>
                  <a:lnTo>
                    <a:pt x="1198" y="779"/>
                  </a:lnTo>
                  <a:lnTo>
                    <a:pt x="1181" y="775"/>
                  </a:lnTo>
                  <a:lnTo>
                    <a:pt x="1166" y="771"/>
                  </a:lnTo>
                  <a:lnTo>
                    <a:pt x="1149" y="768"/>
                  </a:lnTo>
                  <a:lnTo>
                    <a:pt x="1133" y="764"/>
                  </a:lnTo>
                  <a:lnTo>
                    <a:pt x="1116" y="758"/>
                  </a:lnTo>
                  <a:lnTo>
                    <a:pt x="1099" y="754"/>
                  </a:lnTo>
                  <a:lnTo>
                    <a:pt x="1084" y="749"/>
                  </a:lnTo>
                  <a:lnTo>
                    <a:pt x="1067" y="745"/>
                  </a:lnTo>
                  <a:lnTo>
                    <a:pt x="1050" y="739"/>
                  </a:lnTo>
                  <a:lnTo>
                    <a:pt x="1033" y="735"/>
                  </a:lnTo>
                  <a:lnTo>
                    <a:pt x="1015" y="730"/>
                  </a:lnTo>
                  <a:lnTo>
                    <a:pt x="998" y="724"/>
                  </a:lnTo>
                  <a:lnTo>
                    <a:pt x="981" y="718"/>
                  </a:lnTo>
                  <a:lnTo>
                    <a:pt x="966" y="712"/>
                  </a:lnTo>
                  <a:lnTo>
                    <a:pt x="949" y="707"/>
                  </a:lnTo>
                  <a:lnTo>
                    <a:pt x="932" y="701"/>
                  </a:lnTo>
                  <a:lnTo>
                    <a:pt x="915" y="695"/>
                  </a:lnTo>
                  <a:lnTo>
                    <a:pt x="898" y="690"/>
                  </a:lnTo>
                  <a:lnTo>
                    <a:pt x="880" y="684"/>
                  </a:lnTo>
                  <a:lnTo>
                    <a:pt x="863" y="678"/>
                  </a:lnTo>
                  <a:lnTo>
                    <a:pt x="846" y="671"/>
                  </a:lnTo>
                  <a:lnTo>
                    <a:pt x="831" y="667"/>
                  </a:lnTo>
                  <a:lnTo>
                    <a:pt x="812" y="659"/>
                  </a:lnTo>
                  <a:lnTo>
                    <a:pt x="795" y="654"/>
                  </a:lnTo>
                  <a:lnTo>
                    <a:pt x="778" y="646"/>
                  </a:lnTo>
                  <a:lnTo>
                    <a:pt x="761" y="640"/>
                  </a:lnTo>
                  <a:lnTo>
                    <a:pt x="743" y="635"/>
                  </a:lnTo>
                  <a:lnTo>
                    <a:pt x="726" y="627"/>
                  </a:lnTo>
                  <a:lnTo>
                    <a:pt x="711" y="619"/>
                  </a:lnTo>
                  <a:lnTo>
                    <a:pt x="696" y="614"/>
                  </a:lnTo>
                  <a:lnTo>
                    <a:pt x="679" y="606"/>
                  </a:lnTo>
                  <a:lnTo>
                    <a:pt x="662" y="598"/>
                  </a:lnTo>
                  <a:lnTo>
                    <a:pt x="647" y="591"/>
                  </a:lnTo>
                  <a:lnTo>
                    <a:pt x="629" y="585"/>
                  </a:lnTo>
                  <a:lnTo>
                    <a:pt x="614" y="578"/>
                  </a:lnTo>
                  <a:lnTo>
                    <a:pt x="599" y="570"/>
                  </a:lnTo>
                  <a:lnTo>
                    <a:pt x="582" y="564"/>
                  </a:lnTo>
                  <a:lnTo>
                    <a:pt x="567" y="557"/>
                  </a:lnTo>
                  <a:lnTo>
                    <a:pt x="551" y="549"/>
                  </a:lnTo>
                  <a:lnTo>
                    <a:pt x="534" y="541"/>
                  </a:lnTo>
                  <a:lnTo>
                    <a:pt x="519" y="534"/>
                  </a:lnTo>
                  <a:lnTo>
                    <a:pt x="506" y="528"/>
                  </a:lnTo>
                  <a:lnTo>
                    <a:pt x="491" y="521"/>
                  </a:lnTo>
                  <a:lnTo>
                    <a:pt x="475" y="511"/>
                  </a:lnTo>
                  <a:lnTo>
                    <a:pt x="462" y="503"/>
                  </a:lnTo>
                  <a:lnTo>
                    <a:pt x="449" y="498"/>
                  </a:lnTo>
                  <a:lnTo>
                    <a:pt x="434" y="488"/>
                  </a:lnTo>
                  <a:lnTo>
                    <a:pt x="420" y="483"/>
                  </a:lnTo>
                  <a:lnTo>
                    <a:pt x="407" y="473"/>
                  </a:lnTo>
                  <a:lnTo>
                    <a:pt x="394" y="465"/>
                  </a:lnTo>
                  <a:lnTo>
                    <a:pt x="380" y="458"/>
                  </a:lnTo>
                  <a:lnTo>
                    <a:pt x="367" y="450"/>
                  </a:lnTo>
                  <a:lnTo>
                    <a:pt x="356" y="443"/>
                  </a:lnTo>
                  <a:lnTo>
                    <a:pt x="344" y="435"/>
                  </a:lnTo>
                  <a:lnTo>
                    <a:pt x="331" y="427"/>
                  </a:lnTo>
                  <a:lnTo>
                    <a:pt x="319" y="420"/>
                  </a:lnTo>
                  <a:lnTo>
                    <a:pt x="308" y="412"/>
                  </a:lnTo>
                  <a:lnTo>
                    <a:pt x="297" y="405"/>
                  </a:lnTo>
                  <a:lnTo>
                    <a:pt x="285" y="397"/>
                  </a:lnTo>
                  <a:lnTo>
                    <a:pt x="274" y="389"/>
                  </a:lnTo>
                  <a:lnTo>
                    <a:pt x="262" y="380"/>
                  </a:lnTo>
                  <a:lnTo>
                    <a:pt x="253" y="372"/>
                  </a:lnTo>
                  <a:lnTo>
                    <a:pt x="243" y="365"/>
                  </a:lnTo>
                  <a:lnTo>
                    <a:pt x="234" y="357"/>
                  </a:lnTo>
                  <a:lnTo>
                    <a:pt x="224" y="350"/>
                  </a:lnTo>
                  <a:lnTo>
                    <a:pt x="217" y="342"/>
                  </a:lnTo>
                  <a:lnTo>
                    <a:pt x="207" y="334"/>
                  </a:lnTo>
                  <a:lnTo>
                    <a:pt x="198" y="327"/>
                  </a:lnTo>
                  <a:lnTo>
                    <a:pt x="190" y="319"/>
                  </a:lnTo>
                  <a:lnTo>
                    <a:pt x="183" y="313"/>
                  </a:lnTo>
                  <a:lnTo>
                    <a:pt x="173" y="304"/>
                  </a:lnTo>
                  <a:lnTo>
                    <a:pt x="165" y="296"/>
                  </a:lnTo>
                  <a:lnTo>
                    <a:pt x="158" y="291"/>
                  </a:lnTo>
                  <a:lnTo>
                    <a:pt x="150" y="283"/>
                  </a:lnTo>
                  <a:lnTo>
                    <a:pt x="145" y="275"/>
                  </a:lnTo>
                  <a:lnTo>
                    <a:pt x="137" y="270"/>
                  </a:lnTo>
                  <a:lnTo>
                    <a:pt x="129" y="262"/>
                  </a:lnTo>
                  <a:lnTo>
                    <a:pt x="124" y="256"/>
                  </a:lnTo>
                  <a:lnTo>
                    <a:pt x="118" y="249"/>
                  </a:lnTo>
                  <a:lnTo>
                    <a:pt x="112" y="241"/>
                  </a:lnTo>
                  <a:lnTo>
                    <a:pt x="106" y="236"/>
                  </a:lnTo>
                  <a:lnTo>
                    <a:pt x="101" y="228"/>
                  </a:lnTo>
                  <a:lnTo>
                    <a:pt x="95" y="222"/>
                  </a:lnTo>
                  <a:lnTo>
                    <a:pt x="91" y="217"/>
                  </a:lnTo>
                  <a:lnTo>
                    <a:pt x="86" y="211"/>
                  </a:lnTo>
                  <a:lnTo>
                    <a:pt x="82" y="205"/>
                  </a:lnTo>
                  <a:lnTo>
                    <a:pt x="78" y="198"/>
                  </a:lnTo>
                  <a:lnTo>
                    <a:pt x="72" y="192"/>
                  </a:lnTo>
                  <a:lnTo>
                    <a:pt x="68" y="186"/>
                  </a:lnTo>
                  <a:lnTo>
                    <a:pt x="65" y="182"/>
                  </a:lnTo>
                  <a:lnTo>
                    <a:pt x="59" y="175"/>
                  </a:lnTo>
                  <a:lnTo>
                    <a:pt x="57" y="171"/>
                  </a:lnTo>
                  <a:lnTo>
                    <a:pt x="53" y="165"/>
                  </a:lnTo>
                  <a:lnTo>
                    <a:pt x="49" y="161"/>
                  </a:lnTo>
                  <a:lnTo>
                    <a:pt x="46" y="156"/>
                  </a:lnTo>
                  <a:lnTo>
                    <a:pt x="44" y="152"/>
                  </a:lnTo>
                  <a:lnTo>
                    <a:pt x="40" y="146"/>
                  </a:lnTo>
                  <a:lnTo>
                    <a:pt x="38" y="142"/>
                  </a:lnTo>
                  <a:lnTo>
                    <a:pt x="32" y="135"/>
                  </a:lnTo>
                  <a:lnTo>
                    <a:pt x="30" y="127"/>
                  </a:lnTo>
                  <a:lnTo>
                    <a:pt x="25" y="122"/>
                  </a:lnTo>
                  <a:lnTo>
                    <a:pt x="23" y="116"/>
                  </a:lnTo>
                  <a:lnTo>
                    <a:pt x="19" y="110"/>
                  </a:lnTo>
                  <a:lnTo>
                    <a:pt x="19" y="106"/>
                  </a:lnTo>
                  <a:lnTo>
                    <a:pt x="15" y="101"/>
                  </a:lnTo>
                  <a:lnTo>
                    <a:pt x="15" y="99"/>
                  </a:lnTo>
                  <a:lnTo>
                    <a:pt x="0" y="0"/>
                  </a:lnTo>
                  <a:lnTo>
                    <a:pt x="25" y="27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2339" y="2343"/>
              <a:ext cx="62" cy="126"/>
            </a:xfrm>
            <a:custGeom>
              <a:rect b="b" l="l" r="r" t="t"/>
              <a:pathLst>
                <a:path extrusionOk="0" h="250" w="124">
                  <a:moveTo>
                    <a:pt x="0" y="173"/>
                  </a:moveTo>
                  <a:lnTo>
                    <a:pt x="2" y="173"/>
                  </a:lnTo>
                  <a:lnTo>
                    <a:pt x="4" y="171"/>
                  </a:lnTo>
                  <a:lnTo>
                    <a:pt x="9" y="171"/>
                  </a:lnTo>
                  <a:lnTo>
                    <a:pt x="13" y="167"/>
                  </a:lnTo>
                  <a:lnTo>
                    <a:pt x="21" y="159"/>
                  </a:lnTo>
                  <a:lnTo>
                    <a:pt x="25" y="155"/>
                  </a:lnTo>
                  <a:lnTo>
                    <a:pt x="28" y="152"/>
                  </a:lnTo>
                  <a:lnTo>
                    <a:pt x="34" y="144"/>
                  </a:lnTo>
                  <a:lnTo>
                    <a:pt x="40" y="138"/>
                  </a:lnTo>
                  <a:lnTo>
                    <a:pt x="42" y="133"/>
                  </a:lnTo>
                  <a:lnTo>
                    <a:pt x="44" y="129"/>
                  </a:lnTo>
                  <a:lnTo>
                    <a:pt x="47" y="123"/>
                  </a:lnTo>
                  <a:lnTo>
                    <a:pt x="51" y="117"/>
                  </a:lnTo>
                  <a:lnTo>
                    <a:pt x="53" y="114"/>
                  </a:lnTo>
                  <a:lnTo>
                    <a:pt x="55" y="108"/>
                  </a:lnTo>
                  <a:lnTo>
                    <a:pt x="59" y="102"/>
                  </a:lnTo>
                  <a:lnTo>
                    <a:pt x="63" y="97"/>
                  </a:lnTo>
                  <a:lnTo>
                    <a:pt x="65" y="91"/>
                  </a:lnTo>
                  <a:lnTo>
                    <a:pt x="68" y="85"/>
                  </a:lnTo>
                  <a:lnTo>
                    <a:pt x="70" y="79"/>
                  </a:lnTo>
                  <a:lnTo>
                    <a:pt x="74" y="76"/>
                  </a:lnTo>
                  <a:lnTo>
                    <a:pt x="76" y="68"/>
                  </a:lnTo>
                  <a:lnTo>
                    <a:pt x="80" y="62"/>
                  </a:lnTo>
                  <a:lnTo>
                    <a:pt x="82" y="57"/>
                  </a:lnTo>
                  <a:lnTo>
                    <a:pt x="86" y="53"/>
                  </a:lnTo>
                  <a:lnTo>
                    <a:pt x="89" y="45"/>
                  </a:lnTo>
                  <a:lnTo>
                    <a:pt x="91" y="41"/>
                  </a:lnTo>
                  <a:lnTo>
                    <a:pt x="93" y="36"/>
                  </a:lnTo>
                  <a:lnTo>
                    <a:pt x="97" y="30"/>
                  </a:lnTo>
                  <a:lnTo>
                    <a:pt x="99" y="26"/>
                  </a:lnTo>
                  <a:lnTo>
                    <a:pt x="101" y="21"/>
                  </a:lnTo>
                  <a:lnTo>
                    <a:pt x="103" y="17"/>
                  </a:lnTo>
                  <a:lnTo>
                    <a:pt x="105" y="15"/>
                  </a:lnTo>
                  <a:lnTo>
                    <a:pt x="106" y="7"/>
                  </a:lnTo>
                  <a:lnTo>
                    <a:pt x="110" y="3"/>
                  </a:lnTo>
                  <a:lnTo>
                    <a:pt x="112" y="0"/>
                  </a:lnTo>
                  <a:lnTo>
                    <a:pt x="116" y="7"/>
                  </a:lnTo>
                  <a:lnTo>
                    <a:pt x="116" y="11"/>
                  </a:lnTo>
                  <a:lnTo>
                    <a:pt x="118" y="17"/>
                  </a:lnTo>
                  <a:lnTo>
                    <a:pt x="120" y="24"/>
                  </a:lnTo>
                  <a:lnTo>
                    <a:pt x="120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3"/>
                  </a:lnTo>
                  <a:lnTo>
                    <a:pt x="122" y="47"/>
                  </a:lnTo>
                  <a:lnTo>
                    <a:pt x="122" y="51"/>
                  </a:lnTo>
                  <a:lnTo>
                    <a:pt x="122" y="57"/>
                  </a:lnTo>
                  <a:lnTo>
                    <a:pt x="122" y="62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8"/>
                  </a:lnTo>
                  <a:lnTo>
                    <a:pt x="122" y="81"/>
                  </a:lnTo>
                  <a:lnTo>
                    <a:pt x="122" y="87"/>
                  </a:lnTo>
                  <a:lnTo>
                    <a:pt x="120" y="93"/>
                  </a:lnTo>
                  <a:lnTo>
                    <a:pt x="120" y="98"/>
                  </a:lnTo>
                  <a:lnTo>
                    <a:pt x="120" y="104"/>
                  </a:lnTo>
                  <a:lnTo>
                    <a:pt x="118" y="112"/>
                  </a:lnTo>
                  <a:lnTo>
                    <a:pt x="116" y="117"/>
                  </a:lnTo>
                  <a:lnTo>
                    <a:pt x="114" y="123"/>
                  </a:lnTo>
                  <a:lnTo>
                    <a:pt x="112" y="129"/>
                  </a:lnTo>
                  <a:lnTo>
                    <a:pt x="110" y="135"/>
                  </a:lnTo>
                  <a:lnTo>
                    <a:pt x="108" y="140"/>
                  </a:lnTo>
                  <a:lnTo>
                    <a:pt x="106" y="148"/>
                  </a:lnTo>
                  <a:lnTo>
                    <a:pt x="103" y="154"/>
                  </a:lnTo>
                  <a:lnTo>
                    <a:pt x="101" y="159"/>
                  </a:lnTo>
                  <a:lnTo>
                    <a:pt x="99" y="165"/>
                  </a:lnTo>
                  <a:lnTo>
                    <a:pt x="95" y="171"/>
                  </a:lnTo>
                  <a:lnTo>
                    <a:pt x="93" y="176"/>
                  </a:lnTo>
                  <a:lnTo>
                    <a:pt x="89" y="182"/>
                  </a:lnTo>
                  <a:lnTo>
                    <a:pt x="87" y="188"/>
                  </a:lnTo>
                  <a:lnTo>
                    <a:pt x="86" y="193"/>
                  </a:lnTo>
                  <a:lnTo>
                    <a:pt x="82" y="199"/>
                  </a:lnTo>
                  <a:lnTo>
                    <a:pt x="80" y="205"/>
                  </a:lnTo>
                  <a:lnTo>
                    <a:pt x="78" y="209"/>
                  </a:lnTo>
                  <a:lnTo>
                    <a:pt x="74" y="212"/>
                  </a:lnTo>
                  <a:lnTo>
                    <a:pt x="72" y="218"/>
                  </a:lnTo>
                  <a:lnTo>
                    <a:pt x="68" y="222"/>
                  </a:lnTo>
                  <a:lnTo>
                    <a:pt x="66" y="226"/>
                  </a:lnTo>
                  <a:lnTo>
                    <a:pt x="65" y="230"/>
                  </a:lnTo>
                  <a:lnTo>
                    <a:pt x="63" y="233"/>
                  </a:lnTo>
                  <a:lnTo>
                    <a:pt x="61" y="237"/>
                  </a:lnTo>
                  <a:lnTo>
                    <a:pt x="57" y="243"/>
                  </a:lnTo>
                  <a:lnTo>
                    <a:pt x="55" y="247"/>
                  </a:lnTo>
                  <a:lnTo>
                    <a:pt x="53" y="249"/>
                  </a:lnTo>
                  <a:lnTo>
                    <a:pt x="53" y="250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2406" y="2323"/>
              <a:ext cx="468" cy="172"/>
            </a:xfrm>
            <a:custGeom>
              <a:rect b="b" l="l" r="r" t="t"/>
              <a:pathLst>
                <a:path extrusionOk="0" h="344" w="936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2" y="2"/>
                  </a:lnTo>
                  <a:lnTo>
                    <a:pt x="36" y="2"/>
                  </a:lnTo>
                  <a:lnTo>
                    <a:pt x="42" y="2"/>
                  </a:lnTo>
                  <a:lnTo>
                    <a:pt x="46" y="2"/>
                  </a:lnTo>
                  <a:lnTo>
                    <a:pt x="49" y="2"/>
                  </a:lnTo>
                  <a:lnTo>
                    <a:pt x="55" y="2"/>
                  </a:lnTo>
                  <a:lnTo>
                    <a:pt x="61" y="4"/>
                  </a:lnTo>
                  <a:lnTo>
                    <a:pt x="67" y="4"/>
                  </a:lnTo>
                  <a:lnTo>
                    <a:pt x="72" y="5"/>
                  </a:lnTo>
                  <a:lnTo>
                    <a:pt x="78" y="5"/>
                  </a:lnTo>
                  <a:lnTo>
                    <a:pt x="84" y="5"/>
                  </a:lnTo>
                  <a:lnTo>
                    <a:pt x="91" y="5"/>
                  </a:lnTo>
                  <a:lnTo>
                    <a:pt x="99" y="7"/>
                  </a:lnTo>
                  <a:lnTo>
                    <a:pt x="105" y="7"/>
                  </a:lnTo>
                  <a:lnTo>
                    <a:pt x="112" y="9"/>
                  </a:lnTo>
                  <a:lnTo>
                    <a:pt x="120" y="9"/>
                  </a:lnTo>
                  <a:lnTo>
                    <a:pt x="127" y="11"/>
                  </a:lnTo>
                  <a:lnTo>
                    <a:pt x="133" y="11"/>
                  </a:lnTo>
                  <a:lnTo>
                    <a:pt x="141" y="13"/>
                  </a:lnTo>
                  <a:lnTo>
                    <a:pt x="148" y="13"/>
                  </a:lnTo>
                  <a:lnTo>
                    <a:pt x="158" y="15"/>
                  </a:lnTo>
                  <a:lnTo>
                    <a:pt x="164" y="17"/>
                  </a:lnTo>
                  <a:lnTo>
                    <a:pt x="173" y="19"/>
                  </a:lnTo>
                  <a:lnTo>
                    <a:pt x="181" y="19"/>
                  </a:lnTo>
                  <a:lnTo>
                    <a:pt x="190" y="23"/>
                  </a:lnTo>
                  <a:lnTo>
                    <a:pt x="198" y="23"/>
                  </a:lnTo>
                  <a:lnTo>
                    <a:pt x="207" y="24"/>
                  </a:lnTo>
                  <a:lnTo>
                    <a:pt x="217" y="26"/>
                  </a:lnTo>
                  <a:lnTo>
                    <a:pt x="224" y="28"/>
                  </a:lnTo>
                  <a:lnTo>
                    <a:pt x="234" y="30"/>
                  </a:lnTo>
                  <a:lnTo>
                    <a:pt x="243" y="32"/>
                  </a:lnTo>
                  <a:lnTo>
                    <a:pt x="255" y="36"/>
                  </a:lnTo>
                  <a:lnTo>
                    <a:pt x="264" y="38"/>
                  </a:lnTo>
                  <a:lnTo>
                    <a:pt x="274" y="40"/>
                  </a:lnTo>
                  <a:lnTo>
                    <a:pt x="283" y="42"/>
                  </a:lnTo>
                  <a:lnTo>
                    <a:pt x="291" y="43"/>
                  </a:lnTo>
                  <a:lnTo>
                    <a:pt x="302" y="47"/>
                  </a:lnTo>
                  <a:lnTo>
                    <a:pt x="312" y="49"/>
                  </a:lnTo>
                  <a:lnTo>
                    <a:pt x="323" y="53"/>
                  </a:lnTo>
                  <a:lnTo>
                    <a:pt x="333" y="55"/>
                  </a:lnTo>
                  <a:lnTo>
                    <a:pt x="344" y="59"/>
                  </a:lnTo>
                  <a:lnTo>
                    <a:pt x="354" y="61"/>
                  </a:lnTo>
                  <a:lnTo>
                    <a:pt x="365" y="64"/>
                  </a:lnTo>
                  <a:lnTo>
                    <a:pt x="375" y="66"/>
                  </a:lnTo>
                  <a:lnTo>
                    <a:pt x="386" y="70"/>
                  </a:lnTo>
                  <a:lnTo>
                    <a:pt x="397" y="74"/>
                  </a:lnTo>
                  <a:lnTo>
                    <a:pt x="407" y="78"/>
                  </a:lnTo>
                  <a:lnTo>
                    <a:pt x="418" y="81"/>
                  </a:lnTo>
                  <a:lnTo>
                    <a:pt x="430" y="85"/>
                  </a:lnTo>
                  <a:lnTo>
                    <a:pt x="441" y="89"/>
                  </a:lnTo>
                  <a:lnTo>
                    <a:pt x="451" y="93"/>
                  </a:lnTo>
                  <a:lnTo>
                    <a:pt x="462" y="95"/>
                  </a:lnTo>
                  <a:lnTo>
                    <a:pt x="474" y="100"/>
                  </a:lnTo>
                  <a:lnTo>
                    <a:pt x="485" y="104"/>
                  </a:lnTo>
                  <a:lnTo>
                    <a:pt x="496" y="108"/>
                  </a:lnTo>
                  <a:lnTo>
                    <a:pt x="508" y="114"/>
                  </a:lnTo>
                  <a:lnTo>
                    <a:pt x="519" y="118"/>
                  </a:lnTo>
                  <a:lnTo>
                    <a:pt x="529" y="121"/>
                  </a:lnTo>
                  <a:lnTo>
                    <a:pt x="540" y="125"/>
                  </a:lnTo>
                  <a:lnTo>
                    <a:pt x="551" y="131"/>
                  </a:lnTo>
                  <a:lnTo>
                    <a:pt x="563" y="135"/>
                  </a:lnTo>
                  <a:lnTo>
                    <a:pt x="572" y="140"/>
                  </a:lnTo>
                  <a:lnTo>
                    <a:pt x="586" y="144"/>
                  </a:lnTo>
                  <a:lnTo>
                    <a:pt x="595" y="148"/>
                  </a:lnTo>
                  <a:lnTo>
                    <a:pt x="607" y="154"/>
                  </a:lnTo>
                  <a:lnTo>
                    <a:pt x="618" y="159"/>
                  </a:lnTo>
                  <a:lnTo>
                    <a:pt x="629" y="163"/>
                  </a:lnTo>
                  <a:lnTo>
                    <a:pt x="639" y="169"/>
                  </a:lnTo>
                  <a:lnTo>
                    <a:pt x="650" y="173"/>
                  </a:lnTo>
                  <a:lnTo>
                    <a:pt x="660" y="178"/>
                  </a:lnTo>
                  <a:lnTo>
                    <a:pt x="671" y="182"/>
                  </a:lnTo>
                  <a:lnTo>
                    <a:pt x="681" y="188"/>
                  </a:lnTo>
                  <a:lnTo>
                    <a:pt x="692" y="192"/>
                  </a:lnTo>
                  <a:lnTo>
                    <a:pt x="702" y="197"/>
                  </a:lnTo>
                  <a:lnTo>
                    <a:pt x="711" y="201"/>
                  </a:lnTo>
                  <a:lnTo>
                    <a:pt x="723" y="207"/>
                  </a:lnTo>
                  <a:lnTo>
                    <a:pt x="732" y="213"/>
                  </a:lnTo>
                  <a:lnTo>
                    <a:pt x="742" y="216"/>
                  </a:lnTo>
                  <a:lnTo>
                    <a:pt x="751" y="220"/>
                  </a:lnTo>
                  <a:lnTo>
                    <a:pt x="761" y="226"/>
                  </a:lnTo>
                  <a:lnTo>
                    <a:pt x="770" y="232"/>
                  </a:lnTo>
                  <a:lnTo>
                    <a:pt x="778" y="235"/>
                  </a:lnTo>
                  <a:lnTo>
                    <a:pt x="787" y="239"/>
                  </a:lnTo>
                  <a:lnTo>
                    <a:pt x="795" y="243"/>
                  </a:lnTo>
                  <a:lnTo>
                    <a:pt x="804" y="247"/>
                  </a:lnTo>
                  <a:lnTo>
                    <a:pt x="812" y="251"/>
                  </a:lnTo>
                  <a:lnTo>
                    <a:pt x="820" y="254"/>
                  </a:lnTo>
                  <a:lnTo>
                    <a:pt x="829" y="258"/>
                  </a:lnTo>
                  <a:lnTo>
                    <a:pt x="837" y="264"/>
                  </a:lnTo>
                  <a:lnTo>
                    <a:pt x="844" y="268"/>
                  </a:lnTo>
                  <a:lnTo>
                    <a:pt x="850" y="271"/>
                  </a:lnTo>
                  <a:lnTo>
                    <a:pt x="858" y="275"/>
                  </a:lnTo>
                  <a:lnTo>
                    <a:pt x="865" y="279"/>
                  </a:lnTo>
                  <a:lnTo>
                    <a:pt x="871" y="281"/>
                  </a:lnTo>
                  <a:lnTo>
                    <a:pt x="877" y="285"/>
                  </a:lnTo>
                  <a:lnTo>
                    <a:pt x="884" y="289"/>
                  </a:lnTo>
                  <a:lnTo>
                    <a:pt x="890" y="292"/>
                  </a:lnTo>
                  <a:lnTo>
                    <a:pt x="894" y="294"/>
                  </a:lnTo>
                  <a:lnTo>
                    <a:pt x="899" y="296"/>
                  </a:lnTo>
                  <a:lnTo>
                    <a:pt x="903" y="298"/>
                  </a:lnTo>
                  <a:lnTo>
                    <a:pt x="907" y="302"/>
                  </a:lnTo>
                  <a:lnTo>
                    <a:pt x="917" y="306"/>
                  </a:lnTo>
                  <a:lnTo>
                    <a:pt x="922" y="309"/>
                  </a:lnTo>
                  <a:lnTo>
                    <a:pt x="928" y="313"/>
                  </a:lnTo>
                  <a:lnTo>
                    <a:pt x="932" y="315"/>
                  </a:lnTo>
                  <a:lnTo>
                    <a:pt x="934" y="317"/>
                  </a:lnTo>
                  <a:lnTo>
                    <a:pt x="936" y="317"/>
                  </a:lnTo>
                  <a:lnTo>
                    <a:pt x="823" y="344"/>
                  </a:lnTo>
                  <a:lnTo>
                    <a:pt x="822" y="344"/>
                  </a:lnTo>
                  <a:lnTo>
                    <a:pt x="820" y="342"/>
                  </a:lnTo>
                  <a:lnTo>
                    <a:pt x="816" y="338"/>
                  </a:lnTo>
                  <a:lnTo>
                    <a:pt x="812" y="336"/>
                  </a:lnTo>
                  <a:lnTo>
                    <a:pt x="806" y="332"/>
                  </a:lnTo>
                  <a:lnTo>
                    <a:pt x="799" y="330"/>
                  </a:lnTo>
                  <a:lnTo>
                    <a:pt x="795" y="327"/>
                  </a:lnTo>
                  <a:lnTo>
                    <a:pt x="791" y="325"/>
                  </a:lnTo>
                  <a:lnTo>
                    <a:pt x="787" y="323"/>
                  </a:lnTo>
                  <a:lnTo>
                    <a:pt x="782" y="321"/>
                  </a:lnTo>
                  <a:lnTo>
                    <a:pt x="778" y="317"/>
                  </a:lnTo>
                  <a:lnTo>
                    <a:pt x="772" y="313"/>
                  </a:lnTo>
                  <a:lnTo>
                    <a:pt x="766" y="311"/>
                  </a:lnTo>
                  <a:lnTo>
                    <a:pt x="763" y="309"/>
                  </a:lnTo>
                  <a:lnTo>
                    <a:pt x="755" y="306"/>
                  </a:lnTo>
                  <a:lnTo>
                    <a:pt x="749" y="302"/>
                  </a:lnTo>
                  <a:lnTo>
                    <a:pt x="744" y="298"/>
                  </a:lnTo>
                  <a:lnTo>
                    <a:pt x="738" y="294"/>
                  </a:lnTo>
                  <a:lnTo>
                    <a:pt x="730" y="290"/>
                  </a:lnTo>
                  <a:lnTo>
                    <a:pt x="725" y="287"/>
                  </a:lnTo>
                  <a:lnTo>
                    <a:pt x="717" y="283"/>
                  </a:lnTo>
                  <a:lnTo>
                    <a:pt x="709" y="279"/>
                  </a:lnTo>
                  <a:lnTo>
                    <a:pt x="702" y="275"/>
                  </a:lnTo>
                  <a:lnTo>
                    <a:pt x="694" y="271"/>
                  </a:lnTo>
                  <a:lnTo>
                    <a:pt x="686" y="268"/>
                  </a:lnTo>
                  <a:lnTo>
                    <a:pt x="681" y="264"/>
                  </a:lnTo>
                  <a:lnTo>
                    <a:pt x="671" y="260"/>
                  </a:lnTo>
                  <a:lnTo>
                    <a:pt x="664" y="254"/>
                  </a:lnTo>
                  <a:lnTo>
                    <a:pt x="654" y="251"/>
                  </a:lnTo>
                  <a:lnTo>
                    <a:pt x="648" y="247"/>
                  </a:lnTo>
                  <a:lnTo>
                    <a:pt x="639" y="243"/>
                  </a:lnTo>
                  <a:lnTo>
                    <a:pt x="631" y="237"/>
                  </a:lnTo>
                  <a:lnTo>
                    <a:pt x="622" y="233"/>
                  </a:lnTo>
                  <a:lnTo>
                    <a:pt x="614" y="230"/>
                  </a:lnTo>
                  <a:lnTo>
                    <a:pt x="605" y="226"/>
                  </a:lnTo>
                  <a:lnTo>
                    <a:pt x="595" y="220"/>
                  </a:lnTo>
                  <a:lnTo>
                    <a:pt x="586" y="216"/>
                  </a:lnTo>
                  <a:lnTo>
                    <a:pt x="576" y="211"/>
                  </a:lnTo>
                  <a:lnTo>
                    <a:pt x="567" y="207"/>
                  </a:lnTo>
                  <a:lnTo>
                    <a:pt x="557" y="201"/>
                  </a:lnTo>
                  <a:lnTo>
                    <a:pt x="548" y="197"/>
                  </a:lnTo>
                  <a:lnTo>
                    <a:pt x="540" y="194"/>
                  </a:lnTo>
                  <a:lnTo>
                    <a:pt x="531" y="188"/>
                  </a:lnTo>
                  <a:lnTo>
                    <a:pt x="521" y="184"/>
                  </a:lnTo>
                  <a:lnTo>
                    <a:pt x="512" y="178"/>
                  </a:lnTo>
                  <a:lnTo>
                    <a:pt x="502" y="175"/>
                  </a:lnTo>
                  <a:lnTo>
                    <a:pt x="493" y="171"/>
                  </a:lnTo>
                  <a:lnTo>
                    <a:pt x="481" y="165"/>
                  </a:lnTo>
                  <a:lnTo>
                    <a:pt x="472" y="161"/>
                  </a:lnTo>
                  <a:lnTo>
                    <a:pt x="464" y="157"/>
                  </a:lnTo>
                  <a:lnTo>
                    <a:pt x="453" y="152"/>
                  </a:lnTo>
                  <a:lnTo>
                    <a:pt x="443" y="148"/>
                  </a:lnTo>
                  <a:lnTo>
                    <a:pt x="434" y="144"/>
                  </a:lnTo>
                  <a:lnTo>
                    <a:pt x="424" y="140"/>
                  </a:lnTo>
                  <a:lnTo>
                    <a:pt x="413" y="135"/>
                  </a:lnTo>
                  <a:lnTo>
                    <a:pt x="405" y="131"/>
                  </a:lnTo>
                  <a:lnTo>
                    <a:pt x="396" y="127"/>
                  </a:lnTo>
                  <a:lnTo>
                    <a:pt x="386" y="123"/>
                  </a:lnTo>
                  <a:lnTo>
                    <a:pt x="377" y="119"/>
                  </a:lnTo>
                  <a:lnTo>
                    <a:pt x="367" y="116"/>
                  </a:lnTo>
                  <a:lnTo>
                    <a:pt x="358" y="112"/>
                  </a:lnTo>
                  <a:lnTo>
                    <a:pt x="348" y="108"/>
                  </a:lnTo>
                  <a:lnTo>
                    <a:pt x="339" y="104"/>
                  </a:lnTo>
                  <a:lnTo>
                    <a:pt x="329" y="102"/>
                  </a:lnTo>
                  <a:lnTo>
                    <a:pt x="320" y="99"/>
                  </a:lnTo>
                  <a:lnTo>
                    <a:pt x="310" y="95"/>
                  </a:lnTo>
                  <a:lnTo>
                    <a:pt x="300" y="91"/>
                  </a:lnTo>
                  <a:lnTo>
                    <a:pt x="291" y="87"/>
                  </a:lnTo>
                  <a:lnTo>
                    <a:pt x="283" y="85"/>
                  </a:lnTo>
                  <a:lnTo>
                    <a:pt x="274" y="81"/>
                  </a:lnTo>
                  <a:lnTo>
                    <a:pt x="264" y="78"/>
                  </a:lnTo>
                  <a:lnTo>
                    <a:pt x="257" y="76"/>
                  </a:lnTo>
                  <a:lnTo>
                    <a:pt x="247" y="72"/>
                  </a:lnTo>
                  <a:lnTo>
                    <a:pt x="240" y="70"/>
                  </a:lnTo>
                  <a:lnTo>
                    <a:pt x="230" y="66"/>
                  </a:lnTo>
                  <a:lnTo>
                    <a:pt x="221" y="64"/>
                  </a:lnTo>
                  <a:lnTo>
                    <a:pt x="213" y="61"/>
                  </a:lnTo>
                  <a:lnTo>
                    <a:pt x="205" y="59"/>
                  </a:lnTo>
                  <a:lnTo>
                    <a:pt x="196" y="55"/>
                  </a:lnTo>
                  <a:lnTo>
                    <a:pt x="188" y="53"/>
                  </a:lnTo>
                  <a:lnTo>
                    <a:pt x="181" y="51"/>
                  </a:lnTo>
                  <a:lnTo>
                    <a:pt x="173" y="47"/>
                  </a:lnTo>
                  <a:lnTo>
                    <a:pt x="165" y="45"/>
                  </a:lnTo>
                  <a:lnTo>
                    <a:pt x="158" y="43"/>
                  </a:lnTo>
                  <a:lnTo>
                    <a:pt x="150" y="40"/>
                  </a:lnTo>
                  <a:lnTo>
                    <a:pt x="145" y="38"/>
                  </a:lnTo>
                  <a:lnTo>
                    <a:pt x="137" y="36"/>
                  </a:lnTo>
                  <a:lnTo>
                    <a:pt x="129" y="34"/>
                  </a:lnTo>
                  <a:lnTo>
                    <a:pt x="122" y="32"/>
                  </a:lnTo>
                  <a:lnTo>
                    <a:pt x="116" y="30"/>
                  </a:lnTo>
                  <a:lnTo>
                    <a:pt x="108" y="28"/>
                  </a:lnTo>
                  <a:lnTo>
                    <a:pt x="103" y="26"/>
                  </a:lnTo>
                  <a:lnTo>
                    <a:pt x="95" y="24"/>
                  </a:lnTo>
                  <a:lnTo>
                    <a:pt x="89" y="23"/>
                  </a:lnTo>
                  <a:lnTo>
                    <a:pt x="82" y="21"/>
                  </a:lnTo>
                  <a:lnTo>
                    <a:pt x="78" y="19"/>
                  </a:lnTo>
                  <a:lnTo>
                    <a:pt x="70" y="17"/>
                  </a:lnTo>
                  <a:lnTo>
                    <a:pt x="67" y="15"/>
                  </a:lnTo>
                  <a:lnTo>
                    <a:pt x="61" y="13"/>
                  </a:lnTo>
                  <a:lnTo>
                    <a:pt x="55" y="13"/>
                  </a:lnTo>
                  <a:lnTo>
                    <a:pt x="51" y="11"/>
                  </a:lnTo>
                  <a:lnTo>
                    <a:pt x="46" y="9"/>
                  </a:lnTo>
                  <a:lnTo>
                    <a:pt x="42" y="9"/>
                  </a:lnTo>
                  <a:lnTo>
                    <a:pt x="38" y="7"/>
                  </a:lnTo>
                  <a:lnTo>
                    <a:pt x="34" y="5"/>
                  </a:lnTo>
                  <a:lnTo>
                    <a:pt x="30" y="5"/>
                  </a:lnTo>
                  <a:lnTo>
                    <a:pt x="23" y="4"/>
                  </a:lnTo>
                  <a:lnTo>
                    <a:pt x="15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2893" y="2440"/>
              <a:ext cx="66" cy="64"/>
            </a:xfrm>
            <a:custGeom>
              <a:rect b="b" l="l" r="r" t="t"/>
              <a:pathLst>
                <a:path extrusionOk="0" h="128" w="133">
                  <a:moveTo>
                    <a:pt x="93" y="63"/>
                  </a:moveTo>
                  <a:lnTo>
                    <a:pt x="95" y="63"/>
                  </a:lnTo>
                  <a:lnTo>
                    <a:pt x="98" y="69"/>
                  </a:lnTo>
                  <a:lnTo>
                    <a:pt x="100" y="71"/>
                  </a:lnTo>
                  <a:lnTo>
                    <a:pt x="102" y="75"/>
                  </a:lnTo>
                  <a:lnTo>
                    <a:pt x="104" y="78"/>
                  </a:lnTo>
                  <a:lnTo>
                    <a:pt x="108" y="84"/>
                  </a:lnTo>
                  <a:lnTo>
                    <a:pt x="110" y="88"/>
                  </a:lnTo>
                  <a:lnTo>
                    <a:pt x="110" y="92"/>
                  </a:lnTo>
                  <a:lnTo>
                    <a:pt x="112" y="95"/>
                  </a:lnTo>
                  <a:lnTo>
                    <a:pt x="114" y="101"/>
                  </a:lnTo>
                  <a:lnTo>
                    <a:pt x="112" y="105"/>
                  </a:lnTo>
                  <a:lnTo>
                    <a:pt x="112" y="109"/>
                  </a:lnTo>
                  <a:lnTo>
                    <a:pt x="110" y="113"/>
                  </a:lnTo>
                  <a:lnTo>
                    <a:pt x="108" y="116"/>
                  </a:lnTo>
                  <a:lnTo>
                    <a:pt x="104" y="118"/>
                  </a:lnTo>
                  <a:lnTo>
                    <a:pt x="98" y="122"/>
                  </a:lnTo>
                  <a:lnTo>
                    <a:pt x="93" y="122"/>
                  </a:lnTo>
                  <a:lnTo>
                    <a:pt x="87" y="126"/>
                  </a:lnTo>
                  <a:lnTo>
                    <a:pt x="79" y="126"/>
                  </a:lnTo>
                  <a:lnTo>
                    <a:pt x="72" y="128"/>
                  </a:lnTo>
                  <a:lnTo>
                    <a:pt x="64" y="128"/>
                  </a:lnTo>
                  <a:lnTo>
                    <a:pt x="55" y="128"/>
                  </a:lnTo>
                  <a:lnTo>
                    <a:pt x="47" y="126"/>
                  </a:lnTo>
                  <a:lnTo>
                    <a:pt x="40" y="124"/>
                  </a:lnTo>
                  <a:lnTo>
                    <a:pt x="32" y="122"/>
                  </a:lnTo>
                  <a:lnTo>
                    <a:pt x="26" y="120"/>
                  </a:lnTo>
                  <a:lnTo>
                    <a:pt x="19" y="116"/>
                  </a:lnTo>
                  <a:lnTo>
                    <a:pt x="13" y="113"/>
                  </a:lnTo>
                  <a:lnTo>
                    <a:pt x="9" y="109"/>
                  </a:lnTo>
                  <a:lnTo>
                    <a:pt x="5" y="103"/>
                  </a:lnTo>
                  <a:lnTo>
                    <a:pt x="2" y="97"/>
                  </a:lnTo>
                  <a:lnTo>
                    <a:pt x="2" y="92"/>
                  </a:lnTo>
                  <a:lnTo>
                    <a:pt x="0" y="84"/>
                  </a:lnTo>
                  <a:lnTo>
                    <a:pt x="2" y="76"/>
                  </a:lnTo>
                  <a:lnTo>
                    <a:pt x="2" y="69"/>
                  </a:lnTo>
                  <a:lnTo>
                    <a:pt x="5" y="63"/>
                  </a:lnTo>
                  <a:lnTo>
                    <a:pt x="7" y="56"/>
                  </a:lnTo>
                  <a:lnTo>
                    <a:pt x="13" y="48"/>
                  </a:lnTo>
                  <a:lnTo>
                    <a:pt x="17" y="40"/>
                  </a:lnTo>
                  <a:lnTo>
                    <a:pt x="21" y="33"/>
                  </a:lnTo>
                  <a:lnTo>
                    <a:pt x="26" y="25"/>
                  </a:lnTo>
                  <a:lnTo>
                    <a:pt x="32" y="21"/>
                  </a:lnTo>
                  <a:lnTo>
                    <a:pt x="40" y="16"/>
                  </a:lnTo>
                  <a:lnTo>
                    <a:pt x="45" y="10"/>
                  </a:lnTo>
                  <a:lnTo>
                    <a:pt x="51" y="8"/>
                  </a:lnTo>
                  <a:lnTo>
                    <a:pt x="59" y="4"/>
                  </a:lnTo>
                  <a:lnTo>
                    <a:pt x="64" y="2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5" y="0"/>
                  </a:lnTo>
                  <a:lnTo>
                    <a:pt x="91" y="0"/>
                  </a:lnTo>
                  <a:lnTo>
                    <a:pt x="97" y="2"/>
                  </a:lnTo>
                  <a:lnTo>
                    <a:pt x="102" y="4"/>
                  </a:lnTo>
                  <a:lnTo>
                    <a:pt x="108" y="6"/>
                  </a:lnTo>
                  <a:lnTo>
                    <a:pt x="114" y="8"/>
                  </a:lnTo>
                  <a:lnTo>
                    <a:pt x="118" y="10"/>
                  </a:lnTo>
                  <a:lnTo>
                    <a:pt x="121" y="10"/>
                  </a:lnTo>
                  <a:lnTo>
                    <a:pt x="125" y="12"/>
                  </a:lnTo>
                  <a:lnTo>
                    <a:pt x="131" y="16"/>
                  </a:lnTo>
                  <a:lnTo>
                    <a:pt x="133" y="18"/>
                  </a:lnTo>
                  <a:lnTo>
                    <a:pt x="93" y="63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3145" y="2366"/>
              <a:ext cx="60" cy="83"/>
            </a:xfrm>
            <a:custGeom>
              <a:rect b="b" l="l" r="r" t="t"/>
              <a:pathLst>
                <a:path extrusionOk="0" h="166" w="119">
                  <a:moveTo>
                    <a:pt x="100" y="141"/>
                  </a:moveTo>
                  <a:lnTo>
                    <a:pt x="96" y="137"/>
                  </a:lnTo>
                  <a:lnTo>
                    <a:pt x="93" y="133"/>
                  </a:lnTo>
                  <a:lnTo>
                    <a:pt x="89" y="128"/>
                  </a:lnTo>
                  <a:lnTo>
                    <a:pt x="83" y="122"/>
                  </a:lnTo>
                  <a:lnTo>
                    <a:pt x="79" y="116"/>
                  </a:lnTo>
                  <a:lnTo>
                    <a:pt x="76" y="112"/>
                  </a:lnTo>
                  <a:lnTo>
                    <a:pt x="74" y="107"/>
                  </a:lnTo>
                  <a:lnTo>
                    <a:pt x="72" y="103"/>
                  </a:lnTo>
                  <a:lnTo>
                    <a:pt x="70" y="99"/>
                  </a:lnTo>
                  <a:lnTo>
                    <a:pt x="68" y="93"/>
                  </a:lnTo>
                  <a:lnTo>
                    <a:pt x="68" y="90"/>
                  </a:lnTo>
                  <a:lnTo>
                    <a:pt x="70" y="86"/>
                  </a:lnTo>
                  <a:lnTo>
                    <a:pt x="70" y="82"/>
                  </a:lnTo>
                  <a:lnTo>
                    <a:pt x="72" y="78"/>
                  </a:lnTo>
                  <a:lnTo>
                    <a:pt x="76" y="74"/>
                  </a:lnTo>
                  <a:lnTo>
                    <a:pt x="79" y="71"/>
                  </a:lnTo>
                  <a:lnTo>
                    <a:pt x="81" y="69"/>
                  </a:lnTo>
                  <a:lnTo>
                    <a:pt x="87" y="65"/>
                  </a:lnTo>
                  <a:lnTo>
                    <a:pt x="91" y="63"/>
                  </a:lnTo>
                  <a:lnTo>
                    <a:pt x="96" y="61"/>
                  </a:lnTo>
                  <a:lnTo>
                    <a:pt x="100" y="59"/>
                  </a:lnTo>
                  <a:lnTo>
                    <a:pt x="104" y="57"/>
                  </a:lnTo>
                  <a:lnTo>
                    <a:pt x="108" y="55"/>
                  </a:lnTo>
                  <a:lnTo>
                    <a:pt x="112" y="55"/>
                  </a:lnTo>
                  <a:lnTo>
                    <a:pt x="117" y="53"/>
                  </a:lnTo>
                  <a:lnTo>
                    <a:pt x="119" y="53"/>
                  </a:lnTo>
                  <a:lnTo>
                    <a:pt x="117" y="50"/>
                  </a:lnTo>
                  <a:lnTo>
                    <a:pt x="114" y="44"/>
                  </a:lnTo>
                  <a:lnTo>
                    <a:pt x="112" y="38"/>
                  </a:lnTo>
                  <a:lnTo>
                    <a:pt x="110" y="34"/>
                  </a:lnTo>
                  <a:lnTo>
                    <a:pt x="106" y="31"/>
                  </a:lnTo>
                  <a:lnTo>
                    <a:pt x="104" y="27"/>
                  </a:lnTo>
                  <a:lnTo>
                    <a:pt x="98" y="21"/>
                  </a:lnTo>
                  <a:lnTo>
                    <a:pt x="95" y="15"/>
                  </a:lnTo>
                  <a:lnTo>
                    <a:pt x="91" y="10"/>
                  </a:lnTo>
                  <a:lnTo>
                    <a:pt x="87" y="8"/>
                  </a:lnTo>
                  <a:lnTo>
                    <a:pt x="81" y="4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1" y="4"/>
                  </a:lnTo>
                  <a:lnTo>
                    <a:pt x="45" y="6"/>
                  </a:lnTo>
                  <a:lnTo>
                    <a:pt x="39" y="12"/>
                  </a:lnTo>
                  <a:lnTo>
                    <a:pt x="34" y="17"/>
                  </a:lnTo>
                  <a:lnTo>
                    <a:pt x="28" y="23"/>
                  </a:lnTo>
                  <a:lnTo>
                    <a:pt x="24" y="31"/>
                  </a:lnTo>
                  <a:lnTo>
                    <a:pt x="19" y="38"/>
                  </a:lnTo>
                  <a:lnTo>
                    <a:pt x="13" y="46"/>
                  </a:lnTo>
                  <a:lnTo>
                    <a:pt x="9" y="53"/>
                  </a:lnTo>
                  <a:lnTo>
                    <a:pt x="7" y="57"/>
                  </a:lnTo>
                  <a:lnTo>
                    <a:pt x="5" y="63"/>
                  </a:lnTo>
                  <a:lnTo>
                    <a:pt x="5" y="67"/>
                  </a:lnTo>
                  <a:lnTo>
                    <a:pt x="3" y="72"/>
                  </a:lnTo>
                  <a:lnTo>
                    <a:pt x="1" y="76"/>
                  </a:lnTo>
                  <a:lnTo>
                    <a:pt x="1" y="80"/>
                  </a:lnTo>
                  <a:lnTo>
                    <a:pt x="0" y="84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0" y="101"/>
                  </a:lnTo>
                  <a:lnTo>
                    <a:pt x="1" y="107"/>
                  </a:lnTo>
                  <a:lnTo>
                    <a:pt x="1" y="112"/>
                  </a:lnTo>
                  <a:lnTo>
                    <a:pt x="5" y="120"/>
                  </a:lnTo>
                  <a:lnTo>
                    <a:pt x="9" y="126"/>
                  </a:lnTo>
                  <a:lnTo>
                    <a:pt x="13" y="131"/>
                  </a:lnTo>
                  <a:lnTo>
                    <a:pt x="17" y="137"/>
                  </a:lnTo>
                  <a:lnTo>
                    <a:pt x="22" y="143"/>
                  </a:lnTo>
                  <a:lnTo>
                    <a:pt x="26" y="147"/>
                  </a:lnTo>
                  <a:lnTo>
                    <a:pt x="32" y="150"/>
                  </a:lnTo>
                  <a:lnTo>
                    <a:pt x="38" y="154"/>
                  </a:lnTo>
                  <a:lnTo>
                    <a:pt x="41" y="158"/>
                  </a:lnTo>
                  <a:lnTo>
                    <a:pt x="45" y="158"/>
                  </a:lnTo>
                  <a:lnTo>
                    <a:pt x="51" y="160"/>
                  </a:lnTo>
                  <a:lnTo>
                    <a:pt x="57" y="164"/>
                  </a:lnTo>
                  <a:lnTo>
                    <a:pt x="58" y="166"/>
                  </a:lnTo>
                  <a:lnTo>
                    <a:pt x="100" y="141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2975" y="2353"/>
              <a:ext cx="182" cy="132"/>
            </a:xfrm>
            <a:custGeom>
              <a:rect b="b" l="l" r="r" t="t"/>
              <a:pathLst>
                <a:path extrusionOk="0" h="264" w="365">
                  <a:moveTo>
                    <a:pt x="365" y="0"/>
                  </a:moveTo>
                  <a:lnTo>
                    <a:pt x="365" y="0"/>
                  </a:lnTo>
                  <a:lnTo>
                    <a:pt x="363" y="2"/>
                  </a:lnTo>
                  <a:lnTo>
                    <a:pt x="358" y="2"/>
                  </a:lnTo>
                  <a:lnTo>
                    <a:pt x="352" y="5"/>
                  </a:lnTo>
                  <a:lnTo>
                    <a:pt x="348" y="5"/>
                  </a:lnTo>
                  <a:lnTo>
                    <a:pt x="344" y="7"/>
                  </a:lnTo>
                  <a:lnTo>
                    <a:pt x="341" y="9"/>
                  </a:lnTo>
                  <a:lnTo>
                    <a:pt x="337" y="11"/>
                  </a:lnTo>
                  <a:lnTo>
                    <a:pt x="333" y="13"/>
                  </a:lnTo>
                  <a:lnTo>
                    <a:pt x="329" y="15"/>
                  </a:lnTo>
                  <a:lnTo>
                    <a:pt x="323" y="19"/>
                  </a:lnTo>
                  <a:lnTo>
                    <a:pt x="320" y="21"/>
                  </a:lnTo>
                  <a:lnTo>
                    <a:pt x="314" y="22"/>
                  </a:lnTo>
                  <a:lnTo>
                    <a:pt x="310" y="24"/>
                  </a:lnTo>
                  <a:lnTo>
                    <a:pt x="304" y="26"/>
                  </a:lnTo>
                  <a:lnTo>
                    <a:pt x="301" y="30"/>
                  </a:lnTo>
                  <a:lnTo>
                    <a:pt x="295" y="32"/>
                  </a:lnTo>
                  <a:lnTo>
                    <a:pt x="291" y="36"/>
                  </a:lnTo>
                  <a:lnTo>
                    <a:pt x="287" y="38"/>
                  </a:lnTo>
                  <a:lnTo>
                    <a:pt x="282" y="41"/>
                  </a:lnTo>
                  <a:lnTo>
                    <a:pt x="278" y="43"/>
                  </a:lnTo>
                  <a:lnTo>
                    <a:pt x="272" y="47"/>
                  </a:lnTo>
                  <a:lnTo>
                    <a:pt x="268" y="49"/>
                  </a:lnTo>
                  <a:lnTo>
                    <a:pt x="266" y="53"/>
                  </a:lnTo>
                  <a:lnTo>
                    <a:pt x="259" y="59"/>
                  </a:lnTo>
                  <a:lnTo>
                    <a:pt x="253" y="64"/>
                  </a:lnTo>
                  <a:lnTo>
                    <a:pt x="249" y="70"/>
                  </a:lnTo>
                  <a:lnTo>
                    <a:pt x="245" y="78"/>
                  </a:lnTo>
                  <a:lnTo>
                    <a:pt x="244" y="83"/>
                  </a:lnTo>
                  <a:lnTo>
                    <a:pt x="244" y="89"/>
                  </a:lnTo>
                  <a:lnTo>
                    <a:pt x="242" y="95"/>
                  </a:lnTo>
                  <a:lnTo>
                    <a:pt x="244" y="100"/>
                  </a:lnTo>
                  <a:lnTo>
                    <a:pt x="244" y="106"/>
                  </a:lnTo>
                  <a:lnTo>
                    <a:pt x="245" y="112"/>
                  </a:lnTo>
                  <a:lnTo>
                    <a:pt x="245" y="116"/>
                  </a:lnTo>
                  <a:lnTo>
                    <a:pt x="249" y="119"/>
                  </a:lnTo>
                  <a:lnTo>
                    <a:pt x="249" y="121"/>
                  </a:lnTo>
                  <a:lnTo>
                    <a:pt x="253" y="125"/>
                  </a:lnTo>
                  <a:lnTo>
                    <a:pt x="257" y="129"/>
                  </a:lnTo>
                  <a:lnTo>
                    <a:pt x="257" y="133"/>
                  </a:lnTo>
                  <a:lnTo>
                    <a:pt x="0" y="211"/>
                  </a:lnTo>
                  <a:lnTo>
                    <a:pt x="72" y="264"/>
                  </a:lnTo>
                  <a:lnTo>
                    <a:pt x="318" y="197"/>
                  </a:lnTo>
                  <a:lnTo>
                    <a:pt x="316" y="195"/>
                  </a:lnTo>
                  <a:lnTo>
                    <a:pt x="314" y="192"/>
                  </a:lnTo>
                  <a:lnTo>
                    <a:pt x="314" y="188"/>
                  </a:lnTo>
                  <a:lnTo>
                    <a:pt x="312" y="184"/>
                  </a:lnTo>
                  <a:lnTo>
                    <a:pt x="310" y="176"/>
                  </a:lnTo>
                  <a:lnTo>
                    <a:pt x="308" y="171"/>
                  </a:lnTo>
                  <a:lnTo>
                    <a:pt x="308" y="163"/>
                  </a:lnTo>
                  <a:lnTo>
                    <a:pt x="306" y="155"/>
                  </a:lnTo>
                  <a:lnTo>
                    <a:pt x="304" y="148"/>
                  </a:lnTo>
                  <a:lnTo>
                    <a:pt x="304" y="142"/>
                  </a:lnTo>
                  <a:lnTo>
                    <a:pt x="304" y="138"/>
                  </a:lnTo>
                  <a:lnTo>
                    <a:pt x="304" y="133"/>
                  </a:lnTo>
                  <a:lnTo>
                    <a:pt x="304" y="129"/>
                  </a:lnTo>
                  <a:lnTo>
                    <a:pt x="304" y="125"/>
                  </a:lnTo>
                  <a:lnTo>
                    <a:pt x="304" y="119"/>
                  </a:lnTo>
                  <a:lnTo>
                    <a:pt x="304" y="116"/>
                  </a:lnTo>
                  <a:lnTo>
                    <a:pt x="304" y="112"/>
                  </a:lnTo>
                  <a:lnTo>
                    <a:pt x="304" y="106"/>
                  </a:lnTo>
                  <a:lnTo>
                    <a:pt x="306" y="102"/>
                  </a:lnTo>
                  <a:lnTo>
                    <a:pt x="306" y="97"/>
                  </a:lnTo>
                  <a:lnTo>
                    <a:pt x="308" y="93"/>
                  </a:lnTo>
                  <a:lnTo>
                    <a:pt x="308" y="87"/>
                  </a:lnTo>
                  <a:lnTo>
                    <a:pt x="310" y="81"/>
                  </a:lnTo>
                  <a:lnTo>
                    <a:pt x="310" y="78"/>
                  </a:lnTo>
                  <a:lnTo>
                    <a:pt x="312" y="72"/>
                  </a:lnTo>
                  <a:lnTo>
                    <a:pt x="314" y="68"/>
                  </a:lnTo>
                  <a:lnTo>
                    <a:pt x="316" y="64"/>
                  </a:lnTo>
                  <a:lnTo>
                    <a:pt x="318" y="60"/>
                  </a:lnTo>
                  <a:lnTo>
                    <a:pt x="320" y="57"/>
                  </a:lnTo>
                  <a:lnTo>
                    <a:pt x="325" y="49"/>
                  </a:lnTo>
                  <a:lnTo>
                    <a:pt x="329" y="40"/>
                  </a:lnTo>
                  <a:lnTo>
                    <a:pt x="335" y="34"/>
                  </a:lnTo>
                  <a:lnTo>
                    <a:pt x="341" y="26"/>
                  </a:lnTo>
                  <a:lnTo>
                    <a:pt x="344" y="21"/>
                  </a:lnTo>
                  <a:lnTo>
                    <a:pt x="350" y="15"/>
                  </a:lnTo>
                  <a:lnTo>
                    <a:pt x="354" y="9"/>
                  </a:lnTo>
                  <a:lnTo>
                    <a:pt x="358" y="7"/>
                  </a:lnTo>
                  <a:lnTo>
                    <a:pt x="363" y="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3197" y="2283"/>
              <a:ext cx="252" cy="185"/>
            </a:xfrm>
            <a:custGeom>
              <a:rect b="b" l="l" r="r" t="t"/>
              <a:pathLst>
                <a:path extrusionOk="0" h="369" w="504">
                  <a:moveTo>
                    <a:pt x="50" y="186"/>
                  </a:moveTo>
                  <a:lnTo>
                    <a:pt x="51" y="186"/>
                  </a:lnTo>
                  <a:lnTo>
                    <a:pt x="55" y="190"/>
                  </a:lnTo>
                  <a:lnTo>
                    <a:pt x="61" y="194"/>
                  </a:lnTo>
                  <a:lnTo>
                    <a:pt x="69" y="201"/>
                  </a:lnTo>
                  <a:lnTo>
                    <a:pt x="70" y="205"/>
                  </a:lnTo>
                  <a:lnTo>
                    <a:pt x="74" y="211"/>
                  </a:lnTo>
                  <a:lnTo>
                    <a:pt x="76" y="215"/>
                  </a:lnTo>
                  <a:lnTo>
                    <a:pt x="78" y="222"/>
                  </a:lnTo>
                  <a:lnTo>
                    <a:pt x="80" y="228"/>
                  </a:lnTo>
                  <a:lnTo>
                    <a:pt x="80" y="236"/>
                  </a:lnTo>
                  <a:lnTo>
                    <a:pt x="80" y="237"/>
                  </a:lnTo>
                  <a:lnTo>
                    <a:pt x="80" y="241"/>
                  </a:lnTo>
                  <a:lnTo>
                    <a:pt x="78" y="247"/>
                  </a:lnTo>
                  <a:lnTo>
                    <a:pt x="78" y="251"/>
                  </a:lnTo>
                  <a:lnTo>
                    <a:pt x="74" y="258"/>
                  </a:lnTo>
                  <a:lnTo>
                    <a:pt x="70" y="268"/>
                  </a:lnTo>
                  <a:lnTo>
                    <a:pt x="69" y="272"/>
                  </a:lnTo>
                  <a:lnTo>
                    <a:pt x="65" y="275"/>
                  </a:lnTo>
                  <a:lnTo>
                    <a:pt x="63" y="281"/>
                  </a:lnTo>
                  <a:lnTo>
                    <a:pt x="61" y="285"/>
                  </a:lnTo>
                  <a:lnTo>
                    <a:pt x="57" y="289"/>
                  </a:lnTo>
                  <a:lnTo>
                    <a:pt x="53" y="294"/>
                  </a:lnTo>
                  <a:lnTo>
                    <a:pt x="50" y="298"/>
                  </a:lnTo>
                  <a:lnTo>
                    <a:pt x="48" y="304"/>
                  </a:lnTo>
                  <a:lnTo>
                    <a:pt x="44" y="308"/>
                  </a:lnTo>
                  <a:lnTo>
                    <a:pt x="42" y="312"/>
                  </a:lnTo>
                  <a:lnTo>
                    <a:pt x="38" y="315"/>
                  </a:lnTo>
                  <a:lnTo>
                    <a:pt x="34" y="321"/>
                  </a:lnTo>
                  <a:lnTo>
                    <a:pt x="29" y="327"/>
                  </a:lnTo>
                  <a:lnTo>
                    <a:pt x="21" y="334"/>
                  </a:lnTo>
                  <a:lnTo>
                    <a:pt x="15" y="340"/>
                  </a:lnTo>
                  <a:lnTo>
                    <a:pt x="10" y="346"/>
                  </a:lnTo>
                  <a:lnTo>
                    <a:pt x="6" y="350"/>
                  </a:lnTo>
                  <a:lnTo>
                    <a:pt x="2" y="353"/>
                  </a:lnTo>
                  <a:lnTo>
                    <a:pt x="0" y="355"/>
                  </a:lnTo>
                  <a:lnTo>
                    <a:pt x="0" y="357"/>
                  </a:lnTo>
                  <a:lnTo>
                    <a:pt x="2" y="357"/>
                  </a:lnTo>
                  <a:lnTo>
                    <a:pt x="4" y="357"/>
                  </a:lnTo>
                  <a:lnTo>
                    <a:pt x="10" y="359"/>
                  </a:lnTo>
                  <a:lnTo>
                    <a:pt x="17" y="359"/>
                  </a:lnTo>
                  <a:lnTo>
                    <a:pt x="21" y="359"/>
                  </a:lnTo>
                  <a:lnTo>
                    <a:pt x="27" y="361"/>
                  </a:lnTo>
                  <a:lnTo>
                    <a:pt x="31" y="361"/>
                  </a:lnTo>
                  <a:lnTo>
                    <a:pt x="36" y="363"/>
                  </a:lnTo>
                  <a:lnTo>
                    <a:pt x="40" y="363"/>
                  </a:lnTo>
                  <a:lnTo>
                    <a:pt x="46" y="365"/>
                  </a:lnTo>
                  <a:lnTo>
                    <a:pt x="51" y="365"/>
                  </a:lnTo>
                  <a:lnTo>
                    <a:pt x="57" y="367"/>
                  </a:lnTo>
                  <a:lnTo>
                    <a:pt x="63" y="367"/>
                  </a:lnTo>
                  <a:lnTo>
                    <a:pt x="69" y="369"/>
                  </a:lnTo>
                  <a:lnTo>
                    <a:pt x="74" y="369"/>
                  </a:lnTo>
                  <a:lnTo>
                    <a:pt x="80" y="369"/>
                  </a:lnTo>
                  <a:lnTo>
                    <a:pt x="86" y="369"/>
                  </a:lnTo>
                  <a:lnTo>
                    <a:pt x="93" y="369"/>
                  </a:lnTo>
                  <a:lnTo>
                    <a:pt x="99" y="369"/>
                  </a:lnTo>
                  <a:lnTo>
                    <a:pt x="105" y="369"/>
                  </a:lnTo>
                  <a:lnTo>
                    <a:pt x="110" y="367"/>
                  </a:lnTo>
                  <a:lnTo>
                    <a:pt x="116" y="365"/>
                  </a:lnTo>
                  <a:lnTo>
                    <a:pt x="120" y="365"/>
                  </a:lnTo>
                  <a:lnTo>
                    <a:pt x="126" y="363"/>
                  </a:lnTo>
                  <a:lnTo>
                    <a:pt x="129" y="363"/>
                  </a:lnTo>
                  <a:lnTo>
                    <a:pt x="135" y="361"/>
                  </a:lnTo>
                  <a:lnTo>
                    <a:pt x="139" y="359"/>
                  </a:lnTo>
                  <a:lnTo>
                    <a:pt x="143" y="357"/>
                  </a:lnTo>
                  <a:lnTo>
                    <a:pt x="147" y="351"/>
                  </a:lnTo>
                  <a:lnTo>
                    <a:pt x="152" y="344"/>
                  </a:lnTo>
                  <a:lnTo>
                    <a:pt x="154" y="336"/>
                  </a:lnTo>
                  <a:lnTo>
                    <a:pt x="156" y="329"/>
                  </a:lnTo>
                  <a:lnTo>
                    <a:pt x="154" y="323"/>
                  </a:lnTo>
                  <a:lnTo>
                    <a:pt x="154" y="319"/>
                  </a:lnTo>
                  <a:lnTo>
                    <a:pt x="154" y="315"/>
                  </a:lnTo>
                  <a:lnTo>
                    <a:pt x="154" y="312"/>
                  </a:lnTo>
                  <a:lnTo>
                    <a:pt x="154" y="306"/>
                  </a:lnTo>
                  <a:lnTo>
                    <a:pt x="152" y="302"/>
                  </a:lnTo>
                  <a:lnTo>
                    <a:pt x="152" y="298"/>
                  </a:lnTo>
                  <a:lnTo>
                    <a:pt x="152" y="294"/>
                  </a:lnTo>
                  <a:lnTo>
                    <a:pt x="150" y="289"/>
                  </a:lnTo>
                  <a:lnTo>
                    <a:pt x="148" y="285"/>
                  </a:lnTo>
                  <a:lnTo>
                    <a:pt x="148" y="281"/>
                  </a:lnTo>
                  <a:lnTo>
                    <a:pt x="147" y="277"/>
                  </a:lnTo>
                  <a:lnTo>
                    <a:pt x="145" y="270"/>
                  </a:lnTo>
                  <a:lnTo>
                    <a:pt x="143" y="264"/>
                  </a:lnTo>
                  <a:lnTo>
                    <a:pt x="139" y="258"/>
                  </a:lnTo>
                  <a:lnTo>
                    <a:pt x="139" y="255"/>
                  </a:lnTo>
                  <a:lnTo>
                    <a:pt x="137" y="251"/>
                  </a:lnTo>
                  <a:lnTo>
                    <a:pt x="139" y="251"/>
                  </a:lnTo>
                  <a:lnTo>
                    <a:pt x="145" y="247"/>
                  </a:lnTo>
                  <a:lnTo>
                    <a:pt x="148" y="245"/>
                  </a:lnTo>
                  <a:lnTo>
                    <a:pt x="152" y="243"/>
                  </a:lnTo>
                  <a:lnTo>
                    <a:pt x="158" y="241"/>
                  </a:lnTo>
                  <a:lnTo>
                    <a:pt x="164" y="239"/>
                  </a:lnTo>
                  <a:lnTo>
                    <a:pt x="171" y="237"/>
                  </a:lnTo>
                  <a:lnTo>
                    <a:pt x="179" y="234"/>
                  </a:lnTo>
                  <a:lnTo>
                    <a:pt x="183" y="232"/>
                  </a:lnTo>
                  <a:lnTo>
                    <a:pt x="186" y="230"/>
                  </a:lnTo>
                  <a:lnTo>
                    <a:pt x="192" y="228"/>
                  </a:lnTo>
                  <a:lnTo>
                    <a:pt x="196" y="228"/>
                  </a:lnTo>
                  <a:lnTo>
                    <a:pt x="202" y="224"/>
                  </a:lnTo>
                  <a:lnTo>
                    <a:pt x="205" y="224"/>
                  </a:lnTo>
                  <a:lnTo>
                    <a:pt x="211" y="220"/>
                  </a:lnTo>
                  <a:lnTo>
                    <a:pt x="215" y="220"/>
                  </a:lnTo>
                  <a:lnTo>
                    <a:pt x="219" y="217"/>
                  </a:lnTo>
                  <a:lnTo>
                    <a:pt x="224" y="217"/>
                  </a:lnTo>
                  <a:lnTo>
                    <a:pt x="230" y="215"/>
                  </a:lnTo>
                  <a:lnTo>
                    <a:pt x="236" y="213"/>
                  </a:lnTo>
                  <a:lnTo>
                    <a:pt x="242" y="211"/>
                  </a:lnTo>
                  <a:lnTo>
                    <a:pt x="247" y="207"/>
                  </a:lnTo>
                  <a:lnTo>
                    <a:pt x="253" y="205"/>
                  </a:lnTo>
                  <a:lnTo>
                    <a:pt x="257" y="203"/>
                  </a:lnTo>
                  <a:lnTo>
                    <a:pt x="263" y="201"/>
                  </a:lnTo>
                  <a:lnTo>
                    <a:pt x="268" y="199"/>
                  </a:lnTo>
                  <a:lnTo>
                    <a:pt x="274" y="198"/>
                  </a:lnTo>
                  <a:lnTo>
                    <a:pt x="280" y="196"/>
                  </a:lnTo>
                  <a:lnTo>
                    <a:pt x="285" y="192"/>
                  </a:lnTo>
                  <a:lnTo>
                    <a:pt x="289" y="190"/>
                  </a:lnTo>
                  <a:lnTo>
                    <a:pt x="295" y="188"/>
                  </a:lnTo>
                  <a:lnTo>
                    <a:pt x="302" y="186"/>
                  </a:lnTo>
                  <a:lnTo>
                    <a:pt x="306" y="182"/>
                  </a:lnTo>
                  <a:lnTo>
                    <a:pt x="312" y="180"/>
                  </a:lnTo>
                  <a:lnTo>
                    <a:pt x="318" y="179"/>
                  </a:lnTo>
                  <a:lnTo>
                    <a:pt x="323" y="177"/>
                  </a:lnTo>
                  <a:lnTo>
                    <a:pt x="329" y="173"/>
                  </a:lnTo>
                  <a:lnTo>
                    <a:pt x="335" y="171"/>
                  </a:lnTo>
                  <a:lnTo>
                    <a:pt x="340" y="169"/>
                  </a:lnTo>
                  <a:lnTo>
                    <a:pt x="346" y="165"/>
                  </a:lnTo>
                  <a:lnTo>
                    <a:pt x="350" y="163"/>
                  </a:lnTo>
                  <a:lnTo>
                    <a:pt x="358" y="161"/>
                  </a:lnTo>
                  <a:lnTo>
                    <a:pt x="361" y="160"/>
                  </a:lnTo>
                  <a:lnTo>
                    <a:pt x="367" y="158"/>
                  </a:lnTo>
                  <a:lnTo>
                    <a:pt x="373" y="154"/>
                  </a:lnTo>
                  <a:lnTo>
                    <a:pt x="379" y="152"/>
                  </a:lnTo>
                  <a:lnTo>
                    <a:pt x="382" y="150"/>
                  </a:lnTo>
                  <a:lnTo>
                    <a:pt x="388" y="148"/>
                  </a:lnTo>
                  <a:lnTo>
                    <a:pt x="392" y="144"/>
                  </a:lnTo>
                  <a:lnTo>
                    <a:pt x="398" y="142"/>
                  </a:lnTo>
                  <a:lnTo>
                    <a:pt x="401" y="141"/>
                  </a:lnTo>
                  <a:lnTo>
                    <a:pt x="407" y="139"/>
                  </a:lnTo>
                  <a:lnTo>
                    <a:pt x="413" y="135"/>
                  </a:lnTo>
                  <a:lnTo>
                    <a:pt x="422" y="129"/>
                  </a:lnTo>
                  <a:lnTo>
                    <a:pt x="428" y="125"/>
                  </a:lnTo>
                  <a:lnTo>
                    <a:pt x="436" y="120"/>
                  </a:lnTo>
                  <a:lnTo>
                    <a:pt x="441" y="116"/>
                  </a:lnTo>
                  <a:lnTo>
                    <a:pt x="449" y="112"/>
                  </a:lnTo>
                  <a:lnTo>
                    <a:pt x="453" y="108"/>
                  </a:lnTo>
                  <a:lnTo>
                    <a:pt x="460" y="104"/>
                  </a:lnTo>
                  <a:lnTo>
                    <a:pt x="464" y="101"/>
                  </a:lnTo>
                  <a:lnTo>
                    <a:pt x="470" y="99"/>
                  </a:lnTo>
                  <a:lnTo>
                    <a:pt x="474" y="93"/>
                  </a:lnTo>
                  <a:lnTo>
                    <a:pt x="477" y="91"/>
                  </a:lnTo>
                  <a:lnTo>
                    <a:pt x="483" y="85"/>
                  </a:lnTo>
                  <a:lnTo>
                    <a:pt x="491" y="80"/>
                  </a:lnTo>
                  <a:lnTo>
                    <a:pt x="494" y="76"/>
                  </a:lnTo>
                  <a:lnTo>
                    <a:pt x="496" y="72"/>
                  </a:lnTo>
                  <a:lnTo>
                    <a:pt x="500" y="68"/>
                  </a:lnTo>
                  <a:lnTo>
                    <a:pt x="502" y="65"/>
                  </a:lnTo>
                  <a:lnTo>
                    <a:pt x="504" y="61"/>
                  </a:lnTo>
                  <a:lnTo>
                    <a:pt x="489" y="13"/>
                  </a:lnTo>
                  <a:lnTo>
                    <a:pt x="456" y="0"/>
                  </a:lnTo>
                  <a:lnTo>
                    <a:pt x="456" y="40"/>
                  </a:lnTo>
                  <a:lnTo>
                    <a:pt x="453" y="40"/>
                  </a:lnTo>
                  <a:lnTo>
                    <a:pt x="449" y="42"/>
                  </a:lnTo>
                  <a:lnTo>
                    <a:pt x="445" y="44"/>
                  </a:lnTo>
                  <a:lnTo>
                    <a:pt x="443" y="46"/>
                  </a:lnTo>
                  <a:lnTo>
                    <a:pt x="437" y="47"/>
                  </a:lnTo>
                  <a:lnTo>
                    <a:pt x="434" y="49"/>
                  </a:lnTo>
                  <a:lnTo>
                    <a:pt x="428" y="51"/>
                  </a:lnTo>
                  <a:lnTo>
                    <a:pt x="422" y="55"/>
                  </a:lnTo>
                  <a:lnTo>
                    <a:pt x="415" y="57"/>
                  </a:lnTo>
                  <a:lnTo>
                    <a:pt x="409" y="61"/>
                  </a:lnTo>
                  <a:lnTo>
                    <a:pt x="401" y="65"/>
                  </a:lnTo>
                  <a:lnTo>
                    <a:pt x="394" y="68"/>
                  </a:lnTo>
                  <a:lnTo>
                    <a:pt x="386" y="70"/>
                  </a:lnTo>
                  <a:lnTo>
                    <a:pt x="379" y="76"/>
                  </a:lnTo>
                  <a:lnTo>
                    <a:pt x="375" y="78"/>
                  </a:lnTo>
                  <a:lnTo>
                    <a:pt x="369" y="78"/>
                  </a:lnTo>
                  <a:lnTo>
                    <a:pt x="365" y="80"/>
                  </a:lnTo>
                  <a:lnTo>
                    <a:pt x="359" y="82"/>
                  </a:lnTo>
                  <a:lnTo>
                    <a:pt x="356" y="84"/>
                  </a:lnTo>
                  <a:lnTo>
                    <a:pt x="350" y="85"/>
                  </a:lnTo>
                  <a:lnTo>
                    <a:pt x="346" y="87"/>
                  </a:lnTo>
                  <a:lnTo>
                    <a:pt x="340" y="89"/>
                  </a:lnTo>
                  <a:lnTo>
                    <a:pt x="337" y="91"/>
                  </a:lnTo>
                  <a:lnTo>
                    <a:pt x="331" y="93"/>
                  </a:lnTo>
                  <a:lnTo>
                    <a:pt x="327" y="95"/>
                  </a:lnTo>
                  <a:lnTo>
                    <a:pt x="321" y="99"/>
                  </a:lnTo>
                  <a:lnTo>
                    <a:pt x="316" y="101"/>
                  </a:lnTo>
                  <a:lnTo>
                    <a:pt x="312" y="103"/>
                  </a:lnTo>
                  <a:lnTo>
                    <a:pt x="306" y="104"/>
                  </a:lnTo>
                  <a:lnTo>
                    <a:pt x="302" y="106"/>
                  </a:lnTo>
                  <a:lnTo>
                    <a:pt x="297" y="108"/>
                  </a:lnTo>
                  <a:lnTo>
                    <a:pt x="291" y="110"/>
                  </a:lnTo>
                  <a:lnTo>
                    <a:pt x="287" y="112"/>
                  </a:lnTo>
                  <a:lnTo>
                    <a:pt x="283" y="116"/>
                  </a:lnTo>
                  <a:lnTo>
                    <a:pt x="278" y="116"/>
                  </a:lnTo>
                  <a:lnTo>
                    <a:pt x="272" y="120"/>
                  </a:lnTo>
                  <a:lnTo>
                    <a:pt x="268" y="122"/>
                  </a:lnTo>
                  <a:lnTo>
                    <a:pt x="263" y="123"/>
                  </a:lnTo>
                  <a:lnTo>
                    <a:pt x="257" y="125"/>
                  </a:lnTo>
                  <a:lnTo>
                    <a:pt x="253" y="127"/>
                  </a:lnTo>
                  <a:lnTo>
                    <a:pt x="249" y="129"/>
                  </a:lnTo>
                  <a:lnTo>
                    <a:pt x="243" y="131"/>
                  </a:lnTo>
                  <a:lnTo>
                    <a:pt x="240" y="133"/>
                  </a:lnTo>
                  <a:lnTo>
                    <a:pt x="234" y="135"/>
                  </a:lnTo>
                  <a:lnTo>
                    <a:pt x="230" y="137"/>
                  </a:lnTo>
                  <a:lnTo>
                    <a:pt x="224" y="139"/>
                  </a:lnTo>
                  <a:lnTo>
                    <a:pt x="219" y="141"/>
                  </a:lnTo>
                  <a:lnTo>
                    <a:pt x="215" y="141"/>
                  </a:lnTo>
                  <a:lnTo>
                    <a:pt x="211" y="142"/>
                  </a:lnTo>
                  <a:lnTo>
                    <a:pt x="205" y="144"/>
                  </a:lnTo>
                  <a:lnTo>
                    <a:pt x="202" y="144"/>
                  </a:lnTo>
                  <a:lnTo>
                    <a:pt x="196" y="148"/>
                  </a:lnTo>
                  <a:lnTo>
                    <a:pt x="192" y="148"/>
                  </a:lnTo>
                  <a:lnTo>
                    <a:pt x="188" y="150"/>
                  </a:lnTo>
                  <a:lnTo>
                    <a:pt x="183" y="152"/>
                  </a:lnTo>
                  <a:lnTo>
                    <a:pt x="179" y="154"/>
                  </a:lnTo>
                  <a:lnTo>
                    <a:pt x="173" y="154"/>
                  </a:lnTo>
                  <a:lnTo>
                    <a:pt x="169" y="156"/>
                  </a:lnTo>
                  <a:lnTo>
                    <a:pt x="162" y="158"/>
                  </a:lnTo>
                  <a:lnTo>
                    <a:pt x="154" y="161"/>
                  </a:lnTo>
                  <a:lnTo>
                    <a:pt x="147" y="161"/>
                  </a:lnTo>
                  <a:lnTo>
                    <a:pt x="139" y="165"/>
                  </a:lnTo>
                  <a:lnTo>
                    <a:pt x="131" y="165"/>
                  </a:lnTo>
                  <a:lnTo>
                    <a:pt x="124" y="169"/>
                  </a:lnTo>
                  <a:lnTo>
                    <a:pt x="118" y="171"/>
                  </a:lnTo>
                  <a:lnTo>
                    <a:pt x="110" y="171"/>
                  </a:lnTo>
                  <a:lnTo>
                    <a:pt x="105" y="173"/>
                  </a:lnTo>
                  <a:lnTo>
                    <a:pt x="99" y="175"/>
                  </a:lnTo>
                  <a:lnTo>
                    <a:pt x="93" y="177"/>
                  </a:lnTo>
                  <a:lnTo>
                    <a:pt x="88" y="177"/>
                  </a:lnTo>
                  <a:lnTo>
                    <a:pt x="82" y="179"/>
                  </a:lnTo>
                  <a:lnTo>
                    <a:pt x="78" y="179"/>
                  </a:lnTo>
                  <a:lnTo>
                    <a:pt x="72" y="179"/>
                  </a:lnTo>
                  <a:lnTo>
                    <a:pt x="69" y="180"/>
                  </a:lnTo>
                  <a:lnTo>
                    <a:pt x="65" y="180"/>
                  </a:lnTo>
                  <a:lnTo>
                    <a:pt x="63" y="182"/>
                  </a:lnTo>
                  <a:lnTo>
                    <a:pt x="55" y="182"/>
                  </a:lnTo>
                  <a:lnTo>
                    <a:pt x="51" y="184"/>
                  </a:lnTo>
                  <a:lnTo>
                    <a:pt x="50" y="184"/>
                  </a:lnTo>
                  <a:lnTo>
                    <a:pt x="50" y="186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2526" y="2633"/>
              <a:ext cx="120" cy="196"/>
            </a:xfrm>
            <a:custGeom>
              <a:rect b="b" l="l" r="r" t="t"/>
              <a:pathLst>
                <a:path extrusionOk="0" h="392" w="239">
                  <a:moveTo>
                    <a:pt x="199" y="0"/>
                  </a:moveTo>
                  <a:lnTo>
                    <a:pt x="199" y="2"/>
                  </a:lnTo>
                  <a:lnTo>
                    <a:pt x="195" y="6"/>
                  </a:lnTo>
                  <a:lnTo>
                    <a:pt x="194" y="10"/>
                  </a:lnTo>
                  <a:lnTo>
                    <a:pt x="190" y="13"/>
                  </a:lnTo>
                  <a:lnTo>
                    <a:pt x="188" y="19"/>
                  </a:lnTo>
                  <a:lnTo>
                    <a:pt x="186" y="25"/>
                  </a:lnTo>
                  <a:lnTo>
                    <a:pt x="182" y="31"/>
                  </a:lnTo>
                  <a:lnTo>
                    <a:pt x="178" y="38"/>
                  </a:lnTo>
                  <a:lnTo>
                    <a:pt x="175" y="42"/>
                  </a:lnTo>
                  <a:lnTo>
                    <a:pt x="173" y="46"/>
                  </a:lnTo>
                  <a:lnTo>
                    <a:pt x="171" y="50"/>
                  </a:lnTo>
                  <a:lnTo>
                    <a:pt x="169" y="55"/>
                  </a:lnTo>
                  <a:lnTo>
                    <a:pt x="167" y="59"/>
                  </a:lnTo>
                  <a:lnTo>
                    <a:pt x="163" y="63"/>
                  </a:lnTo>
                  <a:lnTo>
                    <a:pt x="161" y="67"/>
                  </a:lnTo>
                  <a:lnTo>
                    <a:pt x="157" y="72"/>
                  </a:lnTo>
                  <a:lnTo>
                    <a:pt x="156" y="78"/>
                  </a:lnTo>
                  <a:lnTo>
                    <a:pt x="152" y="82"/>
                  </a:lnTo>
                  <a:lnTo>
                    <a:pt x="150" y="88"/>
                  </a:lnTo>
                  <a:lnTo>
                    <a:pt x="146" y="93"/>
                  </a:lnTo>
                  <a:lnTo>
                    <a:pt x="142" y="99"/>
                  </a:lnTo>
                  <a:lnTo>
                    <a:pt x="140" y="105"/>
                  </a:lnTo>
                  <a:lnTo>
                    <a:pt x="137" y="110"/>
                  </a:lnTo>
                  <a:lnTo>
                    <a:pt x="133" y="116"/>
                  </a:lnTo>
                  <a:lnTo>
                    <a:pt x="129" y="120"/>
                  </a:lnTo>
                  <a:lnTo>
                    <a:pt x="125" y="127"/>
                  </a:lnTo>
                  <a:lnTo>
                    <a:pt x="121" y="133"/>
                  </a:lnTo>
                  <a:lnTo>
                    <a:pt x="119" y="139"/>
                  </a:lnTo>
                  <a:lnTo>
                    <a:pt x="116" y="145"/>
                  </a:lnTo>
                  <a:lnTo>
                    <a:pt x="112" y="150"/>
                  </a:lnTo>
                  <a:lnTo>
                    <a:pt x="108" y="156"/>
                  </a:lnTo>
                  <a:lnTo>
                    <a:pt x="104" y="162"/>
                  </a:lnTo>
                  <a:lnTo>
                    <a:pt x="100" y="167"/>
                  </a:lnTo>
                  <a:lnTo>
                    <a:pt x="99" y="173"/>
                  </a:lnTo>
                  <a:lnTo>
                    <a:pt x="95" y="179"/>
                  </a:lnTo>
                  <a:lnTo>
                    <a:pt x="91" y="184"/>
                  </a:lnTo>
                  <a:lnTo>
                    <a:pt x="87" y="190"/>
                  </a:lnTo>
                  <a:lnTo>
                    <a:pt x="85" y="194"/>
                  </a:lnTo>
                  <a:lnTo>
                    <a:pt x="81" y="200"/>
                  </a:lnTo>
                  <a:lnTo>
                    <a:pt x="80" y="203"/>
                  </a:lnTo>
                  <a:lnTo>
                    <a:pt x="74" y="211"/>
                  </a:lnTo>
                  <a:lnTo>
                    <a:pt x="70" y="219"/>
                  </a:lnTo>
                  <a:lnTo>
                    <a:pt x="66" y="224"/>
                  </a:lnTo>
                  <a:lnTo>
                    <a:pt x="64" y="230"/>
                  </a:lnTo>
                  <a:lnTo>
                    <a:pt x="62" y="232"/>
                  </a:lnTo>
                  <a:lnTo>
                    <a:pt x="64" y="234"/>
                  </a:lnTo>
                  <a:lnTo>
                    <a:pt x="68" y="234"/>
                  </a:lnTo>
                  <a:lnTo>
                    <a:pt x="74" y="238"/>
                  </a:lnTo>
                  <a:lnTo>
                    <a:pt x="78" y="240"/>
                  </a:lnTo>
                  <a:lnTo>
                    <a:pt x="81" y="243"/>
                  </a:lnTo>
                  <a:lnTo>
                    <a:pt x="89" y="247"/>
                  </a:lnTo>
                  <a:lnTo>
                    <a:pt x="95" y="251"/>
                  </a:lnTo>
                  <a:lnTo>
                    <a:pt x="100" y="255"/>
                  </a:lnTo>
                  <a:lnTo>
                    <a:pt x="106" y="260"/>
                  </a:lnTo>
                  <a:lnTo>
                    <a:pt x="110" y="264"/>
                  </a:lnTo>
                  <a:lnTo>
                    <a:pt x="116" y="270"/>
                  </a:lnTo>
                  <a:lnTo>
                    <a:pt x="119" y="276"/>
                  </a:lnTo>
                  <a:lnTo>
                    <a:pt x="121" y="281"/>
                  </a:lnTo>
                  <a:lnTo>
                    <a:pt x="123" y="285"/>
                  </a:lnTo>
                  <a:lnTo>
                    <a:pt x="123" y="293"/>
                  </a:lnTo>
                  <a:lnTo>
                    <a:pt x="119" y="297"/>
                  </a:lnTo>
                  <a:lnTo>
                    <a:pt x="116" y="302"/>
                  </a:lnTo>
                  <a:lnTo>
                    <a:pt x="112" y="306"/>
                  </a:lnTo>
                  <a:lnTo>
                    <a:pt x="104" y="312"/>
                  </a:lnTo>
                  <a:lnTo>
                    <a:pt x="97" y="316"/>
                  </a:lnTo>
                  <a:lnTo>
                    <a:pt x="89" y="321"/>
                  </a:lnTo>
                  <a:lnTo>
                    <a:pt x="81" y="325"/>
                  </a:lnTo>
                  <a:lnTo>
                    <a:pt x="76" y="329"/>
                  </a:lnTo>
                  <a:lnTo>
                    <a:pt x="66" y="333"/>
                  </a:lnTo>
                  <a:lnTo>
                    <a:pt x="59" y="335"/>
                  </a:lnTo>
                  <a:lnTo>
                    <a:pt x="51" y="338"/>
                  </a:lnTo>
                  <a:lnTo>
                    <a:pt x="45" y="340"/>
                  </a:lnTo>
                  <a:lnTo>
                    <a:pt x="41" y="342"/>
                  </a:lnTo>
                  <a:lnTo>
                    <a:pt x="38" y="344"/>
                  </a:lnTo>
                  <a:lnTo>
                    <a:pt x="34" y="344"/>
                  </a:lnTo>
                  <a:lnTo>
                    <a:pt x="34" y="346"/>
                  </a:lnTo>
                  <a:lnTo>
                    <a:pt x="0" y="352"/>
                  </a:lnTo>
                  <a:lnTo>
                    <a:pt x="0" y="354"/>
                  </a:lnTo>
                  <a:lnTo>
                    <a:pt x="3" y="359"/>
                  </a:lnTo>
                  <a:lnTo>
                    <a:pt x="5" y="361"/>
                  </a:lnTo>
                  <a:lnTo>
                    <a:pt x="7" y="367"/>
                  </a:lnTo>
                  <a:lnTo>
                    <a:pt x="11" y="371"/>
                  </a:lnTo>
                  <a:lnTo>
                    <a:pt x="15" y="376"/>
                  </a:lnTo>
                  <a:lnTo>
                    <a:pt x="19" y="378"/>
                  </a:lnTo>
                  <a:lnTo>
                    <a:pt x="24" y="382"/>
                  </a:lnTo>
                  <a:lnTo>
                    <a:pt x="30" y="386"/>
                  </a:lnTo>
                  <a:lnTo>
                    <a:pt x="38" y="390"/>
                  </a:lnTo>
                  <a:lnTo>
                    <a:pt x="43" y="390"/>
                  </a:lnTo>
                  <a:lnTo>
                    <a:pt x="51" y="392"/>
                  </a:lnTo>
                  <a:lnTo>
                    <a:pt x="55" y="392"/>
                  </a:lnTo>
                  <a:lnTo>
                    <a:pt x="59" y="392"/>
                  </a:lnTo>
                  <a:lnTo>
                    <a:pt x="64" y="392"/>
                  </a:lnTo>
                  <a:lnTo>
                    <a:pt x="68" y="392"/>
                  </a:lnTo>
                  <a:lnTo>
                    <a:pt x="72" y="390"/>
                  </a:lnTo>
                  <a:lnTo>
                    <a:pt x="78" y="388"/>
                  </a:lnTo>
                  <a:lnTo>
                    <a:pt x="81" y="386"/>
                  </a:lnTo>
                  <a:lnTo>
                    <a:pt x="87" y="384"/>
                  </a:lnTo>
                  <a:lnTo>
                    <a:pt x="91" y="380"/>
                  </a:lnTo>
                  <a:lnTo>
                    <a:pt x="97" y="378"/>
                  </a:lnTo>
                  <a:lnTo>
                    <a:pt x="102" y="374"/>
                  </a:lnTo>
                  <a:lnTo>
                    <a:pt x="106" y="373"/>
                  </a:lnTo>
                  <a:lnTo>
                    <a:pt x="112" y="369"/>
                  </a:lnTo>
                  <a:lnTo>
                    <a:pt x="118" y="365"/>
                  </a:lnTo>
                  <a:lnTo>
                    <a:pt x="121" y="361"/>
                  </a:lnTo>
                  <a:lnTo>
                    <a:pt x="127" y="357"/>
                  </a:lnTo>
                  <a:lnTo>
                    <a:pt x="133" y="354"/>
                  </a:lnTo>
                  <a:lnTo>
                    <a:pt x="137" y="352"/>
                  </a:lnTo>
                  <a:lnTo>
                    <a:pt x="142" y="348"/>
                  </a:lnTo>
                  <a:lnTo>
                    <a:pt x="148" y="344"/>
                  </a:lnTo>
                  <a:lnTo>
                    <a:pt x="152" y="340"/>
                  </a:lnTo>
                  <a:lnTo>
                    <a:pt x="156" y="336"/>
                  </a:lnTo>
                  <a:lnTo>
                    <a:pt x="159" y="333"/>
                  </a:lnTo>
                  <a:lnTo>
                    <a:pt x="165" y="329"/>
                  </a:lnTo>
                  <a:lnTo>
                    <a:pt x="171" y="323"/>
                  </a:lnTo>
                  <a:lnTo>
                    <a:pt x="178" y="317"/>
                  </a:lnTo>
                  <a:lnTo>
                    <a:pt x="182" y="312"/>
                  </a:lnTo>
                  <a:lnTo>
                    <a:pt x="186" y="308"/>
                  </a:lnTo>
                  <a:lnTo>
                    <a:pt x="188" y="306"/>
                  </a:lnTo>
                  <a:lnTo>
                    <a:pt x="190" y="306"/>
                  </a:lnTo>
                  <a:lnTo>
                    <a:pt x="190" y="302"/>
                  </a:lnTo>
                  <a:lnTo>
                    <a:pt x="190" y="298"/>
                  </a:lnTo>
                  <a:lnTo>
                    <a:pt x="188" y="295"/>
                  </a:lnTo>
                  <a:lnTo>
                    <a:pt x="188" y="291"/>
                  </a:lnTo>
                  <a:lnTo>
                    <a:pt x="188" y="285"/>
                  </a:lnTo>
                  <a:lnTo>
                    <a:pt x="188" y="281"/>
                  </a:lnTo>
                  <a:lnTo>
                    <a:pt x="186" y="276"/>
                  </a:lnTo>
                  <a:lnTo>
                    <a:pt x="186" y="272"/>
                  </a:lnTo>
                  <a:lnTo>
                    <a:pt x="184" y="266"/>
                  </a:lnTo>
                  <a:lnTo>
                    <a:pt x="182" y="260"/>
                  </a:lnTo>
                  <a:lnTo>
                    <a:pt x="182" y="255"/>
                  </a:lnTo>
                  <a:lnTo>
                    <a:pt x="180" y="249"/>
                  </a:lnTo>
                  <a:lnTo>
                    <a:pt x="178" y="243"/>
                  </a:lnTo>
                  <a:lnTo>
                    <a:pt x="176" y="238"/>
                  </a:lnTo>
                  <a:lnTo>
                    <a:pt x="173" y="234"/>
                  </a:lnTo>
                  <a:lnTo>
                    <a:pt x="169" y="228"/>
                  </a:lnTo>
                  <a:lnTo>
                    <a:pt x="167" y="224"/>
                  </a:lnTo>
                  <a:lnTo>
                    <a:pt x="165" y="221"/>
                  </a:lnTo>
                  <a:lnTo>
                    <a:pt x="157" y="213"/>
                  </a:lnTo>
                  <a:lnTo>
                    <a:pt x="152" y="205"/>
                  </a:lnTo>
                  <a:lnTo>
                    <a:pt x="144" y="200"/>
                  </a:lnTo>
                  <a:lnTo>
                    <a:pt x="140" y="196"/>
                  </a:lnTo>
                  <a:lnTo>
                    <a:pt x="137" y="194"/>
                  </a:lnTo>
                  <a:lnTo>
                    <a:pt x="239" y="2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2605" y="2650"/>
              <a:ext cx="104" cy="123"/>
            </a:xfrm>
            <a:custGeom>
              <a:rect b="b" l="l" r="r" t="t"/>
              <a:pathLst>
                <a:path extrusionOk="0" h="245" w="210">
                  <a:moveTo>
                    <a:pt x="151" y="0"/>
                  </a:moveTo>
                  <a:lnTo>
                    <a:pt x="0" y="192"/>
                  </a:lnTo>
                  <a:lnTo>
                    <a:pt x="14" y="245"/>
                  </a:lnTo>
                  <a:lnTo>
                    <a:pt x="210" y="4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2734" y="2485"/>
              <a:ext cx="264" cy="165"/>
            </a:xfrm>
            <a:custGeom>
              <a:rect b="b" l="l" r="r" t="t"/>
              <a:pathLst>
                <a:path extrusionOk="0" h="330" w="529">
                  <a:moveTo>
                    <a:pt x="181" y="0"/>
                  </a:moveTo>
                  <a:lnTo>
                    <a:pt x="179" y="0"/>
                  </a:lnTo>
                  <a:lnTo>
                    <a:pt x="177" y="0"/>
                  </a:lnTo>
                  <a:lnTo>
                    <a:pt x="173" y="2"/>
                  </a:lnTo>
                  <a:lnTo>
                    <a:pt x="169" y="4"/>
                  </a:lnTo>
                  <a:lnTo>
                    <a:pt x="164" y="4"/>
                  </a:lnTo>
                  <a:lnTo>
                    <a:pt x="158" y="5"/>
                  </a:lnTo>
                  <a:lnTo>
                    <a:pt x="150" y="7"/>
                  </a:lnTo>
                  <a:lnTo>
                    <a:pt x="143" y="11"/>
                  </a:lnTo>
                  <a:lnTo>
                    <a:pt x="139" y="11"/>
                  </a:lnTo>
                  <a:lnTo>
                    <a:pt x="135" y="13"/>
                  </a:lnTo>
                  <a:lnTo>
                    <a:pt x="131" y="15"/>
                  </a:lnTo>
                  <a:lnTo>
                    <a:pt x="126" y="17"/>
                  </a:lnTo>
                  <a:lnTo>
                    <a:pt x="122" y="19"/>
                  </a:lnTo>
                  <a:lnTo>
                    <a:pt x="118" y="21"/>
                  </a:lnTo>
                  <a:lnTo>
                    <a:pt x="114" y="21"/>
                  </a:lnTo>
                  <a:lnTo>
                    <a:pt x="110" y="24"/>
                  </a:lnTo>
                  <a:lnTo>
                    <a:pt x="105" y="24"/>
                  </a:lnTo>
                  <a:lnTo>
                    <a:pt x="101" y="26"/>
                  </a:lnTo>
                  <a:lnTo>
                    <a:pt x="95" y="28"/>
                  </a:lnTo>
                  <a:lnTo>
                    <a:pt x="91" y="30"/>
                  </a:lnTo>
                  <a:lnTo>
                    <a:pt x="86" y="32"/>
                  </a:lnTo>
                  <a:lnTo>
                    <a:pt x="82" y="36"/>
                  </a:lnTo>
                  <a:lnTo>
                    <a:pt x="76" y="38"/>
                  </a:lnTo>
                  <a:lnTo>
                    <a:pt x="72" y="40"/>
                  </a:lnTo>
                  <a:lnTo>
                    <a:pt x="69" y="42"/>
                  </a:lnTo>
                  <a:lnTo>
                    <a:pt x="63" y="43"/>
                  </a:lnTo>
                  <a:lnTo>
                    <a:pt x="59" y="45"/>
                  </a:lnTo>
                  <a:lnTo>
                    <a:pt x="55" y="47"/>
                  </a:lnTo>
                  <a:lnTo>
                    <a:pt x="50" y="53"/>
                  </a:lnTo>
                  <a:lnTo>
                    <a:pt x="42" y="57"/>
                  </a:lnTo>
                  <a:lnTo>
                    <a:pt x="34" y="61"/>
                  </a:lnTo>
                  <a:lnTo>
                    <a:pt x="29" y="66"/>
                  </a:lnTo>
                  <a:lnTo>
                    <a:pt x="23" y="70"/>
                  </a:lnTo>
                  <a:lnTo>
                    <a:pt x="19" y="74"/>
                  </a:lnTo>
                  <a:lnTo>
                    <a:pt x="13" y="78"/>
                  </a:lnTo>
                  <a:lnTo>
                    <a:pt x="10" y="81"/>
                  </a:lnTo>
                  <a:lnTo>
                    <a:pt x="6" y="83"/>
                  </a:lnTo>
                  <a:lnTo>
                    <a:pt x="4" y="87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69" y="218"/>
                  </a:lnTo>
                  <a:lnTo>
                    <a:pt x="72" y="218"/>
                  </a:lnTo>
                  <a:lnTo>
                    <a:pt x="76" y="218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9" y="220"/>
                  </a:lnTo>
                  <a:lnTo>
                    <a:pt x="93" y="220"/>
                  </a:lnTo>
                  <a:lnTo>
                    <a:pt x="99" y="222"/>
                  </a:lnTo>
                  <a:lnTo>
                    <a:pt x="105" y="222"/>
                  </a:lnTo>
                  <a:lnTo>
                    <a:pt x="110" y="222"/>
                  </a:lnTo>
                  <a:lnTo>
                    <a:pt x="116" y="222"/>
                  </a:lnTo>
                  <a:lnTo>
                    <a:pt x="122" y="224"/>
                  </a:lnTo>
                  <a:lnTo>
                    <a:pt x="129" y="224"/>
                  </a:lnTo>
                  <a:lnTo>
                    <a:pt x="135" y="226"/>
                  </a:lnTo>
                  <a:lnTo>
                    <a:pt x="143" y="226"/>
                  </a:lnTo>
                  <a:lnTo>
                    <a:pt x="150" y="228"/>
                  </a:lnTo>
                  <a:lnTo>
                    <a:pt x="158" y="230"/>
                  </a:lnTo>
                  <a:lnTo>
                    <a:pt x="167" y="232"/>
                  </a:lnTo>
                  <a:lnTo>
                    <a:pt x="171" y="232"/>
                  </a:lnTo>
                  <a:lnTo>
                    <a:pt x="175" y="232"/>
                  </a:lnTo>
                  <a:lnTo>
                    <a:pt x="181" y="232"/>
                  </a:lnTo>
                  <a:lnTo>
                    <a:pt x="185" y="233"/>
                  </a:lnTo>
                  <a:lnTo>
                    <a:pt x="188" y="233"/>
                  </a:lnTo>
                  <a:lnTo>
                    <a:pt x="194" y="235"/>
                  </a:lnTo>
                  <a:lnTo>
                    <a:pt x="198" y="235"/>
                  </a:lnTo>
                  <a:lnTo>
                    <a:pt x="202" y="237"/>
                  </a:lnTo>
                  <a:lnTo>
                    <a:pt x="207" y="237"/>
                  </a:lnTo>
                  <a:lnTo>
                    <a:pt x="213" y="239"/>
                  </a:lnTo>
                  <a:lnTo>
                    <a:pt x="217" y="239"/>
                  </a:lnTo>
                  <a:lnTo>
                    <a:pt x="223" y="241"/>
                  </a:lnTo>
                  <a:lnTo>
                    <a:pt x="228" y="241"/>
                  </a:lnTo>
                  <a:lnTo>
                    <a:pt x="232" y="243"/>
                  </a:lnTo>
                  <a:lnTo>
                    <a:pt x="238" y="243"/>
                  </a:lnTo>
                  <a:lnTo>
                    <a:pt x="242" y="245"/>
                  </a:lnTo>
                  <a:lnTo>
                    <a:pt x="247" y="247"/>
                  </a:lnTo>
                  <a:lnTo>
                    <a:pt x="253" y="249"/>
                  </a:lnTo>
                  <a:lnTo>
                    <a:pt x="259" y="249"/>
                  </a:lnTo>
                  <a:lnTo>
                    <a:pt x="264" y="252"/>
                  </a:lnTo>
                  <a:lnTo>
                    <a:pt x="268" y="252"/>
                  </a:lnTo>
                  <a:lnTo>
                    <a:pt x="274" y="254"/>
                  </a:lnTo>
                  <a:lnTo>
                    <a:pt x="280" y="254"/>
                  </a:lnTo>
                  <a:lnTo>
                    <a:pt x="285" y="256"/>
                  </a:lnTo>
                  <a:lnTo>
                    <a:pt x="291" y="256"/>
                  </a:lnTo>
                  <a:lnTo>
                    <a:pt x="297" y="260"/>
                  </a:lnTo>
                  <a:lnTo>
                    <a:pt x="302" y="260"/>
                  </a:lnTo>
                  <a:lnTo>
                    <a:pt x="308" y="262"/>
                  </a:lnTo>
                  <a:lnTo>
                    <a:pt x="314" y="264"/>
                  </a:lnTo>
                  <a:lnTo>
                    <a:pt x="320" y="266"/>
                  </a:lnTo>
                  <a:lnTo>
                    <a:pt x="325" y="266"/>
                  </a:lnTo>
                  <a:lnTo>
                    <a:pt x="331" y="270"/>
                  </a:lnTo>
                  <a:lnTo>
                    <a:pt x="337" y="270"/>
                  </a:lnTo>
                  <a:lnTo>
                    <a:pt x="342" y="271"/>
                  </a:lnTo>
                  <a:lnTo>
                    <a:pt x="348" y="273"/>
                  </a:lnTo>
                  <a:lnTo>
                    <a:pt x="354" y="275"/>
                  </a:lnTo>
                  <a:lnTo>
                    <a:pt x="359" y="277"/>
                  </a:lnTo>
                  <a:lnTo>
                    <a:pt x="365" y="277"/>
                  </a:lnTo>
                  <a:lnTo>
                    <a:pt x="369" y="279"/>
                  </a:lnTo>
                  <a:lnTo>
                    <a:pt x="375" y="281"/>
                  </a:lnTo>
                  <a:lnTo>
                    <a:pt x="380" y="283"/>
                  </a:lnTo>
                  <a:lnTo>
                    <a:pt x="386" y="285"/>
                  </a:lnTo>
                  <a:lnTo>
                    <a:pt x="392" y="285"/>
                  </a:lnTo>
                  <a:lnTo>
                    <a:pt x="397" y="289"/>
                  </a:lnTo>
                  <a:lnTo>
                    <a:pt x="403" y="289"/>
                  </a:lnTo>
                  <a:lnTo>
                    <a:pt x="407" y="290"/>
                  </a:lnTo>
                  <a:lnTo>
                    <a:pt x="413" y="292"/>
                  </a:lnTo>
                  <a:lnTo>
                    <a:pt x="418" y="294"/>
                  </a:lnTo>
                  <a:lnTo>
                    <a:pt x="424" y="296"/>
                  </a:lnTo>
                  <a:lnTo>
                    <a:pt x="428" y="298"/>
                  </a:lnTo>
                  <a:lnTo>
                    <a:pt x="434" y="298"/>
                  </a:lnTo>
                  <a:lnTo>
                    <a:pt x="439" y="302"/>
                  </a:lnTo>
                  <a:lnTo>
                    <a:pt x="443" y="302"/>
                  </a:lnTo>
                  <a:lnTo>
                    <a:pt x="449" y="304"/>
                  </a:lnTo>
                  <a:lnTo>
                    <a:pt x="453" y="306"/>
                  </a:lnTo>
                  <a:lnTo>
                    <a:pt x="458" y="306"/>
                  </a:lnTo>
                  <a:lnTo>
                    <a:pt x="462" y="308"/>
                  </a:lnTo>
                  <a:lnTo>
                    <a:pt x="466" y="309"/>
                  </a:lnTo>
                  <a:lnTo>
                    <a:pt x="470" y="309"/>
                  </a:lnTo>
                  <a:lnTo>
                    <a:pt x="475" y="311"/>
                  </a:lnTo>
                  <a:lnTo>
                    <a:pt x="481" y="315"/>
                  </a:lnTo>
                  <a:lnTo>
                    <a:pt x="489" y="317"/>
                  </a:lnTo>
                  <a:lnTo>
                    <a:pt x="496" y="319"/>
                  </a:lnTo>
                  <a:lnTo>
                    <a:pt x="504" y="321"/>
                  </a:lnTo>
                  <a:lnTo>
                    <a:pt x="508" y="323"/>
                  </a:lnTo>
                  <a:lnTo>
                    <a:pt x="513" y="325"/>
                  </a:lnTo>
                  <a:lnTo>
                    <a:pt x="517" y="327"/>
                  </a:lnTo>
                  <a:lnTo>
                    <a:pt x="521" y="327"/>
                  </a:lnTo>
                  <a:lnTo>
                    <a:pt x="527" y="328"/>
                  </a:lnTo>
                  <a:lnTo>
                    <a:pt x="529" y="330"/>
                  </a:lnTo>
                  <a:lnTo>
                    <a:pt x="527" y="328"/>
                  </a:lnTo>
                  <a:lnTo>
                    <a:pt x="523" y="327"/>
                  </a:lnTo>
                  <a:lnTo>
                    <a:pt x="519" y="325"/>
                  </a:lnTo>
                  <a:lnTo>
                    <a:pt x="515" y="323"/>
                  </a:lnTo>
                  <a:lnTo>
                    <a:pt x="512" y="321"/>
                  </a:lnTo>
                  <a:lnTo>
                    <a:pt x="508" y="319"/>
                  </a:lnTo>
                  <a:lnTo>
                    <a:pt x="502" y="317"/>
                  </a:lnTo>
                  <a:lnTo>
                    <a:pt x="496" y="313"/>
                  </a:lnTo>
                  <a:lnTo>
                    <a:pt x="491" y="309"/>
                  </a:lnTo>
                  <a:lnTo>
                    <a:pt x="485" y="308"/>
                  </a:lnTo>
                  <a:lnTo>
                    <a:pt x="477" y="304"/>
                  </a:lnTo>
                  <a:lnTo>
                    <a:pt x="470" y="300"/>
                  </a:lnTo>
                  <a:lnTo>
                    <a:pt x="462" y="296"/>
                  </a:lnTo>
                  <a:lnTo>
                    <a:pt x="456" y="292"/>
                  </a:lnTo>
                  <a:lnTo>
                    <a:pt x="451" y="290"/>
                  </a:lnTo>
                  <a:lnTo>
                    <a:pt x="447" y="289"/>
                  </a:lnTo>
                  <a:lnTo>
                    <a:pt x="441" y="285"/>
                  </a:lnTo>
                  <a:lnTo>
                    <a:pt x="437" y="285"/>
                  </a:lnTo>
                  <a:lnTo>
                    <a:pt x="434" y="283"/>
                  </a:lnTo>
                  <a:lnTo>
                    <a:pt x="428" y="281"/>
                  </a:lnTo>
                  <a:lnTo>
                    <a:pt x="424" y="277"/>
                  </a:lnTo>
                  <a:lnTo>
                    <a:pt x="420" y="277"/>
                  </a:lnTo>
                  <a:lnTo>
                    <a:pt x="415" y="273"/>
                  </a:lnTo>
                  <a:lnTo>
                    <a:pt x="411" y="271"/>
                  </a:lnTo>
                  <a:lnTo>
                    <a:pt x="407" y="270"/>
                  </a:lnTo>
                  <a:lnTo>
                    <a:pt x="401" y="268"/>
                  </a:lnTo>
                  <a:lnTo>
                    <a:pt x="397" y="266"/>
                  </a:lnTo>
                  <a:lnTo>
                    <a:pt x="392" y="264"/>
                  </a:lnTo>
                  <a:lnTo>
                    <a:pt x="388" y="260"/>
                  </a:lnTo>
                  <a:lnTo>
                    <a:pt x="382" y="260"/>
                  </a:lnTo>
                  <a:lnTo>
                    <a:pt x="378" y="256"/>
                  </a:lnTo>
                  <a:lnTo>
                    <a:pt x="373" y="254"/>
                  </a:lnTo>
                  <a:lnTo>
                    <a:pt x="367" y="252"/>
                  </a:lnTo>
                  <a:lnTo>
                    <a:pt x="363" y="251"/>
                  </a:lnTo>
                  <a:lnTo>
                    <a:pt x="358" y="249"/>
                  </a:lnTo>
                  <a:lnTo>
                    <a:pt x="354" y="245"/>
                  </a:lnTo>
                  <a:lnTo>
                    <a:pt x="348" y="243"/>
                  </a:lnTo>
                  <a:lnTo>
                    <a:pt x="344" y="241"/>
                  </a:lnTo>
                  <a:lnTo>
                    <a:pt x="339" y="239"/>
                  </a:lnTo>
                  <a:lnTo>
                    <a:pt x="333" y="235"/>
                  </a:lnTo>
                  <a:lnTo>
                    <a:pt x="327" y="233"/>
                  </a:lnTo>
                  <a:lnTo>
                    <a:pt x="323" y="232"/>
                  </a:lnTo>
                  <a:lnTo>
                    <a:pt x="318" y="230"/>
                  </a:lnTo>
                  <a:lnTo>
                    <a:pt x="314" y="228"/>
                  </a:lnTo>
                  <a:lnTo>
                    <a:pt x="308" y="226"/>
                  </a:lnTo>
                  <a:lnTo>
                    <a:pt x="304" y="226"/>
                  </a:lnTo>
                  <a:lnTo>
                    <a:pt x="299" y="222"/>
                  </a:lnTo>
                  <a:lnTo>
                    <a:pt x="293" y="220"/>
                  </a:lnTo>
                  <a:lnTo>
                    <a:pt x="287" y="218"/>
                  </a:lnTo>
                  <a:lnTo>
                    <a:pt x="283" y="216"/>
                  </a:lnTo>
                  <a:lnTo>
                    <a:pt x="278" y="214"/>
                  </a:lnTo>
                  <a:lnTo>
                    <a:pt x="274" y="213"/>
                  </a:lnTo>
                  <a:lnTo>
                    <a:pt x="268" y="211"/>
                  </a:lnTo>
                  <a:lnTo>
                    <a:pt x="264" y="209"/>
                  </a:lnTo>
                  <a:lnTo>
                    <a:pt x="259" y="207"/>
                  </a:lnTo>
                  <a:lnTo>
                    <a:pt x="255" y="205"/>
                  </a:lnTo>
                  <a:lnTo>
                    <a:pt x="249" y="205"/>
                  </a:lnTo>
                  <a:lnTo>
                    <a:pt x="245" y="203"/>
                  </a:lnTo>
                  <a:lnTo>
                    <a:pt x="240" y="201"/>
                  </a:lnTo>
                  <a:lnTo>
                    <a:pt x="236" y="199"/>
                  </a:lnTo>
                  <a:lnTo>
                    <a:pt x="232" y="197"/>
                  </a:lnTo>
                  <a:lnTo>
                    <a:pt x="228" y="197"/>
                  </a:lnTo>
                  <a:lnTo>
                    <a:pt x="223" y="195"/>
                  </a:lnTo>
                  <a:lnTo>
                    <a:pt x="219" y="194"/>
                  </a:lnTo>
                  <a:lnTo>
                    <a:pt x="215" y="192"/>
                  </a:lnTo>
                  <a:lnTo>
                    <a:pt x="211" y="192"/>
                  </a:lnTo>
                  <a:lnTo>
                    <a:pt x="202" y="188"/>
                  </a:lnTo>
                  <a:lnTo>
                    <a:pt x="194" y="186"/>
                  </a:lnTo>
                  <a:lnTo>
                    <a:pt x="186" y="184"/>
                  </a:lnTo>
                  <a:lnTo>
                    <a:pt x="179" y="182"/>
                  </a:lnTo>
                  <a:lnTo>
                    <a:pt x="173" y="180"/>
                  </a:lnTo>
                  <a:lnTo>
                    <a:pt x="166" y="178"/>
                  </a:lnTo>
                  <a:lnTo>
                    <a:pt x="160" y="176"/>
                  </a:lnTo>
                  <a:lnTo>
                    <a:pt x="152" y="175"/>
                  </a:lnTo>
                  <a:lnTo>
                    <a:pt x="146" y="173"/>
                  </a:lnTo>
                  <a:lnTo>
                    <a:pt x="141" y="171"/>
                  </a:lnTo>
                  <a:lnTo>
                    <a:pt x="135" y="171"/>
                  </a:lnTo>
                  <a:lnTo>
                    <a:pt x="131" y="169"/>
                  </a:lnTo>
                  <a:lnTo>
                    <a:pt x="126" y="167"/>
                  </a:lnTo>
                  <a:lnTo>
                    <a:pt x="122" y="167"/>
                  </a:lnTo>
                  <a:lnTo>
                    <a:pt x="116" y="165"/>
                  </a:lnTo>
                  <a:lnTo>
                    <a:pt x="112" y="165"/>
                  </a:lnTo>
                  <a:lnTo>
                    <a:pt x="108" y="165"/>
                  </a:lnTo>
                  <a:lnTo>
                    <a:pt x="78" y="10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2788" y="2505"/>
              <a:ext cx="273" cy="76"/>
            </a:xfrm>
            <a:custGeom>
              <a:rect b="b" l="l" r="r" t="t"/>
              <a:pathLst>
                <a:path extrusionOk="0" h="152" w="546">
                  <a:moveTo>
                    <a:pt x="0" y="114"/>
                  </a:moveTo>
                  <a:lnTo>
                    <a:pt x="2" y="110"/>
                  </a:lnTo>
                  <a:lnTo>
                    <a:pt x="6" y="106"/>
                  </a:lnTo>
                  <a:lnTo>
                    <a:pt x="10" y="102"/>
                  </a:lnTo>
                  <a:lnTo>
                    <a:pt x="14" y="100"/>
                  </a:lnTo>
                  <a:lnTo>
                    <a:pt x="21" y="97"/>
                  </a:lnTo>
                  <a:lnTo>
                    <a:pt x="27" y="93"/>
                  </a:lnTo>
                  <a:lnTo>
                    <a:pt x="35" y="87"/>
                  </a:lnTo>
                  <a:lnTo>
                    <a:pt x="42" y="81"/>
                  </a:lnTo>
                  <a:lnTo>
                    <a:pt x="46" y="79"/>
                  </a:lnTo>
                  <a:lnTo>
                    <a:pt x="50" y="78"/>
                  </a:lnTo>
                  <a:lnTo>
                    <a:pt x="56" y="76"/>
                  </a:lnTo>
                  <a:lnTo>
                    <a:pt x="61" y="72"/>
                  </a:lnTo>
                  <a:lnTo>
                    <a:pt x="65" y="70"/>
                  </a:lnTo>
                  <a:lnTo>
                    <a:pt x="69" y="68"/>
                  </a:lnTo>
                  <a:lnTo>
                    <a:pt x="75" y="64"/>
                  </a:lnTo>
                  <a:lnTo>
                    <a:pt x="80" y="62"/>
                  </a:lnTo>
                  <a:lnTo>
                    <a:pt x="86" y="60"/>
                  </a:lnTo>
                  <a:lnTo>
                    <a:pt x="92" y="57"/>
                  </a:lnTo>
                  <a:lnTo>
                    <a:pt x="97" y="55"/>
                  </a:lnTo>
                  <a:lnTo>
                    <a:pt x="103" y="53"/>
                  </a:lnTo>
                  <a:lnTo>
                    <a:pt x="107" y="49"/>
                  </a:lnTo>
                  <a:lnTo>
                    <a:pt x="115" y="47"/>
                  </a:lnTo>
                  <a:lnTo>
                    <a:pt x="120" y="45"/>
                  </a:lnTo>
                  <a:lnTo>
                    <a:pt x="126" y="43"/>
                  </a:lnTo>
                  <a:lnTo>
                    <a:pt x="130" y="40"/>
                  </a:lnTo>
                  <a:lnTo>
                    <a:pt x="137" y="38"/>
                  </a:lnTo>
                  <a:lnTo>
                    <a:pt x="143" y="36"/>
                  </a:lnTo>
                  <a:lnTo>
                    <a:pt x="149" y="34"/>
                  </a:lnTo>
                  <a:lnTo>
                    <a:pt x="154" y="32"/>
                  </a:lnTo>
                  <a:lnTo>
                    <a:pt x="160" y="30"/>
                  </a:lnTo>
                  <a:lnTo>
                    <a:pt x="168" y="26"/>
                  </a:lnTo>
                  <a:lnTo>
                    <a:pt x="173" y="26"/>
                  </a:lnTo>
                  <a:lnTo>
                    <a:pt x="179" y="22"/>
                  </a:lnTo>
                  <a:lnTo>
                    <a:pt x="185" y="22"/>
                  </a:lnTo>
                  <a:lnTo>
                    <a:pt x="191" y="21"/>
                  </a:lnTo>
                  <a:lnTo>
                    <a:pt x="196" y="19"/>
                  </a:lnTo>
                  <a:lnTo>
                    <a:pt x="202" y="17"/>
                  </a:lnTo>
                  <a:lnTo>
                    <a:pt x="206" y="17"/>
                  </a:lnTo>
                  <a:lnTo>
                    <a:pt x="212" y="15"/>
                  </a:lnTo>
                  <a:lnTo>
                    <a:pt x="215" y="13"/>
                  </a:lnTo>
                  <a:lnTo>
                    <a:pt x="219" y="13"/>
                  </a:lnTo>
                  <a:lnTo>
                    <a:pt x="225" y="11"/>
                  </a:lnTo>
                  <a:lnTo>
                    <a:pt x="229" y="9"/>
                  </a:lnTo>
                  <a:lnTo>
                    <a:pt x="232" y="9"/>
                  </a:lnTo>
                  <a:lnTo>
                    <a:pt x="236" y="7"/>
                  </a:lnTo>
                  <a:lnTo>
                    <a:pt x="242" y="7"/>
                  </a:lnTo>
                  <a:lnTo>
                    <a:pt x="244" y="7"/>
                  </a:lnTo>
                  <a:lnTo>
                    <a:pt x="246" y="7"/>
                  </a:lnTo>
                  <a:lnTo>
                    <a:pt x="250" y="9"/>
                  </a:lnTo>
                  <a:lnTo>
                    <a:pt x="251" y="13"/>
                  </a:lnTo>
                  <a:lnTo>
                    <a:pt x="255" y="15"/>
                  </a:lnTo>
                  <a:lnTo>
                    <a:pt x="259" y="17"/>
                  </a:lnTo>
                  <a:lnTo>
                    <a:pt x="265" y="21"/>
                  </a:lnTo>
                  <a:lnTo>
                    <a:pt x="269" y="24"/>
                  </a:lnTo>
                  <a:lnTo>
                    <a:pt x="274" y="28"/>
                  </a:lnTo>
                  <a:lnTo>
                    <a:pt x="280" y="30"/>
                  </a:lnTo>
                  <a:lnTo>
                    <a:pt x="286" y="36"/>
                  </a:lnTo>
                  <a:lnTo>
                    <a:pt x="293" y="40"/>
                  </a:lnTo>
                  <a:lnTo>
                    <a:pt x="299" y="43"/>
                  </a:lnTo>
                  <a:lnTo>
                    <a:pt x="307" y="49"/>
                  </a:lnTo>
                  <a:lnTo>
                    <a:pt x="314" y="53"/>
                  </a:lnTo>
                  <a:lnTo>
                    <a:pt x="322" y="57"/>
                  </a:lnTo>
                  <a:lnTo>
                    <a:pt x="329" y="62"/>
                  </a:lnTo>
                  <a:lnTo>
                    <a:pt x="337" y="66"/>
                  </a:lnTo>
                  <a:lnTo>
                    <a:pt x="345" y="70"/>
                  </a:lnTo>
                  <a:lnTo>
                    <a:pt x="352" y="74"/>
                  </a:lnTo>
                  <a:lnTo>
                    <a:pt x="362" y="78"/>
                  </a:lnTo>
                  <a:lnTo>
                    <a:pt x="369" y="81"/>
                  </a:lnTo>
                  <a:lnTo>
                    <a:pt x="377" y="85"/>
                  </a:lnTo>
                  <a:lnTo>
                    <a:pt x="383" y="87"/>
                  </a:lnTo>
                  <a:lnTo>
                    <a:pt x="392" y="91"/>
                  </a:lnTo>
                  <a:lnTo>
                    <a:pt x="400" y="93"/>
                  </a:lnTo>
                  <a:lnTo>
                    <a:pt x="407" y="95"/>
                  </a:lnTo>
                  <a:lnTo>
                    <a:pt x="415" y="97"/>
                  </a:lnTo>
                  <a:lnTo>
                    <a:pt x="421" y="98"/>
                  </a:lnTo>
                  <a:lnTo>
                    <a:pt x="428" y="98"/>
                  </a:lnTo>
                  <a:lnTo>
                    <a:pt x="436" y="100"/>
                  </a:lnTo>
                  <a:lnTo>
                    <a:pt x="442" y="98"/>
                  </a:lnTo>
                  <a:lnTo>
                    <a:pt x="447" y="98"/>
                  </a:lnTo>
                  <a:lnTo>
                    <a:pt x="453" y="97"/>
                  </a:lnTo>
                  <a:lnTo>
                    <a:pt x="459" y="95"/>
                  </a:lnTo>
                  <a:lnTo>
                    <a:pt x="463" y="91"/>
                  </a:lnTo>
                  <a:lnTo>
                    <a:pt x="468" y="89"/>
                  </a:lnTo>
                  <a:lnTo>
                    <a:pt x="472" y="85"/>
                  </a:lnTo>
                  <a:lnTo>
                    <a:pt x="476" y="83"/>
                  </a:lnTo>
                  <a:lnTo>
                    <a:pt x="480" y="78"/>
                  </a:lnTo>
                  <a:lnTo>
                    <a:pt x="483" y="74"/>
                  </a:lnTo>
                  <a:lnTo>
                    <a:pt x="485" y="70"/>
                  </a:lnTo>
                  <a:lnTo>
                    <a:pt x="489" y="66"/>
                  </a:lnTo>
                  <a:lnTo>
                    <a:pt x="493" y="60"/>
                  </a:lnTo>
                  <a:lnTo>
                    <a:pt x="495" y="57"/>
                  </a:lnTo>
                  <a:lnTo>
                    <a:pt x="497" y="51"/>
                  </a:lnTo>
                  <a:lnTo>
                    <a:pt x="501" y="47"/>
                  </a:lnTo>
                  <a:lnTo>
                    <a:pt x="501" y="43"/>
                  </a:lnTo>
                  <a:lnTo>
                    <a:pt x="502" y="40"/>
                  </a:lnTo>
                  <a:lnTo>
                    <a:pt x="504" y="34"/>
                  </a:lnTo>
                  <a:lnTo>
                    <a:pt x="506" y="30"/>
                  </a:lnTo>
                  <a:lnTo>
                    <a:pt x="508" y="21"/>
                  </a:lnTo>
                  <a:lnTo>
                    <a:pt x="510" y="13"/>
                  </a:lnTo>
                  <a:lnTo>
                    <a:pt x="512" y="7"/>
                  </a:lnTo>
                  <a:lnTo>
                    <a:pt x="512" y="3"/>
                  </a:lnTo>
                  <a:lnTo>
                    <a:pt x="512" y="2"/>
                  </a:lnTo>
                  <a:lnTo>
                    <a:pt x="514" y="0"/>
                  </a:lnTo>
                  <a:lnTo>
                    <a:pt x="544" y="40"/>
                  </a:lnTo>
                  <a:lnTo>
                    <a:pt x="544" y="43"/>
                  </a:lnTo>
                  <a:lnTo>
                    <a:pt x="544" y="47"/>
                  </a:lnTo>
                  <a:lnTo>
                    <a:pt x="546" y="55"/>
                  </a:lnTo>
                  <a:lnTo>
                    <a:pt x="544" y="60"/>
                  </a:lnTo>
                  <a:lnTo>
                    <a:pt x="544" y="70"/>
                  </a:lnTo>
                  <a:lnTo>
                    <a:pt x="544" y="74"/>
                  </a:lnTo>
                  <a:lnTo>
                    <a:pt x="544" y="79"/>
                  </a:lnTo>
                  <a:lnTo>
                    <a:pt x="542" y="83"/>
                  </a:lnTo>
                  <a:lnTo>
                    <a:pt x="542" y="89"/>
                  </a:lnTo>
                  <a:lnTo>
                    <a:pt x="542" y="95"/>
                  </a:lnTo>
                  <a:lnTo>
                    <a:pt x="540" y="98"/>
                  </a:lnTo>
                  <a:lnTo>
                    <a:pt x="539" y="102"/>
                  </a:lnTo>
                  <a:lnTo>
                    <a:pt x="537" y="108"/>
                  </a:lnTo>
                  <a:lnTo>
                    <a:pt x="533" y="112"/>
                  </a:lnTo>
                  <a:lnTo>
                    <a:pt x="531" y="116"/>
                  </a:lnTo>
                  <a:lnTo>
                    <a:pt x="527" y="121"/>
                  </a:lnTo>
                  <a:lnTo>
                    <a:pt x="525" y="125"/>
                  </a:lnTo>
                  <a:lnTo>
                    <a:pt x="521" y="127"/>
                  </a:lnTo>
                  <a:lnTo>
                    <a:pt x="516" y="131"/>
                  </a:lnTo>
                  <a:lnTo>
                    <a:pt x="510" y="135"/>
                  </a:lnTo>
                  <a:lnTo>
                    <a:pt x="506" y="136"/>
                  </a:lnTo>
                  <a:lnTo>
                    <a:pt x="501" y="140"/>
                  </a:lnTo>
                  <a:lnTo>
                    <a:pt x="495" y="142"/>
                  </a:lnTo>
                  <a:lnTo>
                    <a:pt x="487" y="144"/>
                  </a:lnTo>
                  <a:lnTo>
                    <a:pt x="480" y="144"/>
                  </a:lnTo>
                  <a:lnTo>
                    <a:pt x="476" y="144"/>
                  </a:lnTo>
                  <a:lnTo>
                    <a:pt x="472" y="144"/>
                  </a:lnTo>
                  <a:lnTo>
                    <a:pt x="466" y="144"/>
                  </a:lnTo>
                  <a:lnTo>
                    <a:pt x="463" y="144"/>
                  </a:lnTo>
                  <a:lnTo>
                    <a:pt x="457" y="144"/>
                  </a:lnTo>
                  <a:lnTo>
                    <a:pt x="453" y="144"/>
                  </a:lnTo>
                  <a:lnTo>
                    <a:pt x="447" y="144"/>
                  </a:lnTo>
                  <a:lnTo>
                    <a:pt x="444" y="144"/>
                  </a:lnTo>
                  <a:lnTo>
                    <a:pt x="438" y="142"/>
                  </a:lnTo>
                  <a:lnTo>
                    <a:pt x="432" y="142"/>
                  </a:lnTo>
                  <a:lnTo>
                    <a:pt x="426" y="140"/>
                  </a:lnTo>
                  <a:lnTo>
                    <a:pt x="421" y="140"/>
                  </a:lnTo>
                  <a:lnTo>
                    <a:pt x="415" y="138"/>
                  </a:lnTo>
                  <a:lnTo>
                    <a:pt x="409" y="138"/>
                  </a:lnTo>
                  <a:lnTo>
                    <a:pt x="404" y="136"/>
                  </a:lnTo>
                  <a:lnTo>
                    <a:pt x="400" y="136"/>
                  </a:lnTo>
                  <a:lnTo>
                    <a:pt x="392" y="135"/>
                  </a:lnTo>
                  <a:lnTo>
                    <a:pt x="386" y="133"/>
                  </a:lnTo>
                  <a:lnTo>
                    <a:pt x="381" y="131"/>
                  </a:lnTo>
                  <a:lnTo>
                    <a:pt x="375" y="131"/>
                  </a:lnTo>
                  <a:lnTo>
                    <a:pt x="371" y="129"/>
                  </a:lnTo>
                  <a:lnTo>
                    <a:pt x="366" y="127"/>
                  </a:lnTo>
                  <a:lnTo>
                    <a:pt x="358" y="125"/>
                  </a:lnTo>
                  <a:lnTo>
                    <a:pt x="354" y="125"/>
                  </a:lnTo>
                  <a:lnTo>
                    <a:pt x="347" y="123"/>
                  </a:lnTo>
                  <a:lnTo>
                    <a:pt x="341" y="121"/>
                  </a:lnTo>
                  <a:lnTo>
                    <a:pt x="335" y="119"/>
                  </a:lnTo>
                  <a:lnTo>
                    <a:pt x="329" y="119"/>
                  </a:lnTo>
                  <a:lnTo>
                    <a:pt x="324" y="117"/>
                  </a:lnTo>
                  <a:lnTo>
                    <a:pt x="318" y="116"/>
                  </a:lnTo>
                  <a:lnTo>
                    <a:pt x="312" y="114"/>
                  </a:lnTo>
                  <a:lnTo>
                    <a:pt x="307" y="112"/>
                  </a:lnTo>
                  <a:lnTo>
                    <a:pt x="301" y="110"/>
                  </a:lnTo>
                  <a:lnTo>
                    <a:pt x="295" y="108"/>
                  </a:lnTo>
                  <a:lnTo>
                    <a:pt x="289" y="106"/>
                  </a:lnTo>
                  <a:lnTo>
                    <a:pt x="286" y="104"/>
                  </a:lnTo>
                  <a:lnTo>
                    <a:pt x="280" y="102"/>
                  </a:lnTo>
                  <a:lnTo>
                    <a:pt x="274" y="100"/>
                  </a:lnTo>
                  <a:lnTo>
                    <a:pt x="270" y="98"/>
                  </a:lnTo>
                  <a:lnTo>
                    <a:pt x="265" y="98"/>
                  </a:lnTo>
                  <a:lnTo>
                    <a:pt x="259" y="95"/>
                  </a:lnTo>
                  <a:lnTo>
                    <a:pt x="255" y="95"/>
                  </a:lnTo>
                  <a:lnTo>
                    <a:pt x="251" y="93"/>
                  </a:lnTo>
                  <a:lnTo>
                    <a:pt x="248" y="91"/>
                  </a:lnTo>
                  <a:lnTo>
                    <a:pt x="242" y="89"/>
                  </a:lnTo>
                  <a:lnTo>
                    <a:pt x="238" y="87"/>
                  </a:lnTo>
                  <a:lnTo>
                    <a:pt x="234" y="85"/>
                  </a:lnTo>
                  <a:lnTo>
                    <a:pt x="232" y="85"/>
                  </a:lnTo>
                  <a:lnTo>
                    <a:pt x="225" y="81"/>
                  </a:lnTo>
                  <a:lnTo>
                    <a:pt x="217" y="79"/>
                  </a:lnTo>
                  <a:lnTo>
                    <a:pt x="212" y="78"/>
                  </a:lnTo>
                  <a:lnTo>
                    <a:pt x="208" y="76"/>
                  </a:lnTo>
                  <a:lnTo>
                    <a:pt x="202" y="72"/>
                  </a:lnTo>
                  <a:lnTo>
                    <a:pt x="200" y="72"/>
                  </a:lnTo>
                  <a:lnTo>
                    <a:pt x="59" y="152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2998" y="2359"/>
              <a:ext cx="424" cy="278"/>
            </a:xfrm>
            <a:custGeom>
              <a:rect b="b" l="l" r="r" t="t"/>
              <a:pathLst>
                <a:path extrusionOk="0" h="555" w="848">
                  <a:moveTo>
                    <a:pt x="0" y="547"/>
                  </a:moveTo>
                  <a:lnTo>
                    <a:pt x="0" y="545"/>
                  </a:lnTo>
                  <a:lnTo>
                    <a:pt x="3" y="543"/>
                  </a:lnTo>
                  <a:lnTo>
                    <a:pt x="9" y="538"/>
                  </a:lnTo>
                  <a:lnTo>
                    <a:pt x="17" y="532"/>
                  </a:lnTo>
                  <a:lnTo>
                    <a:pt x="21" y="528"/>
                  </a:lnTo>
                  <a:lnTo>
                    <a:pt x="24" y="524"/>
                  </a:lnTo>
                  <a:lnTo>
                    <a:pt x="30" y="521"/>
                  </a:lnTo>
                  <a:lnTo>
                    <a:pt x="38" y="515"/>
                  </a:lnTo>
                  <a:lnTo>
                    <a:pt x="43" y="509"/>
                  </a:lnTo>
                  <a:lnTo>
                    <a:pt x="51" y="503"/>
                  </a:lnTo>
                  <a:lnTo>
                    <a:pt x="55" y="500"/>
                  </a:lnTo>
                  <a:lnTo>
                    <a:pt x="59" y="498"/>
                  </a:lnTo>
                  <a:lnTo>
                    <a:pt x="62" y="494"/>
                  </a:lnTo>
                  <a:lnTo>
                    <a:pt x="68" y="490"/>
                  </a:lnTo>
                  <a:lnTo>
                    <a:pt x="72" y="486"/>
                  </a:lnTo>
                  <a:lnTo>
                    <a:pt x="74" y="483"/>
                  </a:lnTo>
                  <a:lnTo>
                    <a:pt x="80" y="479"/>
                  </a:lnTo>
                  <a:lnTo>
                    <a:pt x="83" y="477"/>
                  </a:lnTo>
                  <a:lnTo>
                    <a:pt x="89" y="471"/>
                  </a:lnTo>
                  <a:lnTo>
                    <a:pt x="93" y="469"/>
                  </a:lnTo>
                  <a:lnTo>
                    <a:pt x="99" y="464"/>
                  </a:lnTo>
                  <a:lnTo>
                    <a:pt x="104" y="460"/>
                  </a:lnTo>
                  <a:lnTo>
                    <a:pt x="108" y="456"/>
                  </a:lnTo>
                  <a:lnTo>
                    <a:pt x="116" y="452"/>
                  </a:lnTo>
                  <a:lnTo>
                    <a:pt x="121" y="448"/>
                  </a:lnTo>
                  <a:lnTo>
                    <a:pt x="127" y="443"/>
                  </a:lnTo>
                  <a:lnTo>
                    <a:pt x="133" y="439"/>
                  </a:lnTo>
                  <a:lnTo>
                    <a:pt x="138" y="435"/>
                  </a:lnTo>
                  <a:lnTo>
                    <a:pt x="146" y="429"/>
                  </a:lnTo>
                  <a:lnTo>
                    <a:pt x="152" y="426"/>
                  </a:lnTo>
                  <a:lnTo>
                    <a:pt x="159" y="420"/>
                  </a:lnTo>
                  <a:lnTo>
                    <a:pt x="165" y="416"/>
                  </a:lnTo>
                  <a:lnTo>
                    <a:pt x="173" y="412"/>
                  </a:lnTo>
                  <a:lnTo>
                    <a:pt x="178" y="407"/>
                  </a:lnTo>
                  <a:lnTo>
                    <a:pt x="186" y="401"/>
                  </a:lnTo>
                  <a:lnTo>
                    <a:pt x="194" y="397"/>
                  </a:lnTo>
                  <a:lnTo>
                    <a:pt x="199" y="391"/>
                  </a:lnTo>
                  <a:lnTo>
                    <a:pt x="209" y="388"/>
                  </a:lnTo>
                  <a:lnTo>
                    <a:pt x="215" y="380"/>
                  </a:lnTo>
                  <a:lnTo>
                    <a:pt x="222" y="376"/>
                  </a:lnTo>
                  <a:lnTo>
                    <a:pt x="230" y="370"/>
                  </a:lnTo>
                  <a:lnTo>
                    <a:pt x="239" y="365"/>
                  </a:lnTo>
                  <a:lnTo>
                    <a:pt x="247" y="359"/>
                  </a:lnTo>
                  <a:lnTo>
                    <a:pt x="256" y="355"/>
                  </a:lnTo>
                  <a:lnTo>
                    <a:pt x="264" y="348"/>
                  </a:lnTo>
                  <a:lnTo>
                    <a:pt x="274" y="344"/>
                  </a:lnTo>
                  <a:lnTo>
                    <a:pt x="283" y="338"/>
                  </a:lnTo>
                  <a:lnTo>
                    <a:pt x="291" y="331"/>
                  </a:lnTo>
                  <a:lnTo>
                    <a:pt x="300" y="325"/>
                  </a:lnTo>
                  <a:lnTo>
                    <a:pt x="310" y="319"/>
                  </a:lnTo>
                  <a:lnTo>
                    <a:pt x="317" y="313"/>
                  </a:lnTo>
                  <a:lnTo>
                    <a:pt x="327" y="308"/>
                  </a:lnTo>
                  <a:lnTo>
                    <a:pt x="336" y="300"/>
                  </a:lnTo>
                  <a:lnTo>
                    <a:pt x="348" y="296"/>
                  </a:lnTo>
                  <a:lnTo>
                    <a:pt x="355" y="291"/>
                  </a:lnTo>
                  <a:lnTo>
                    <a:pt x="365" y="283"/>
                  </a:lnTo>
                  <a:lnTo>
                    <a:pt x="376" y="277"/>
                  </a:lnTo>
                  <a:lnTo>
                    <a:pt x="386" y="272"/>
                  </a:lnTo>
                  <a:lnTo>
                    <a:pt x="395" y="266"/>
                  </a:lnTo>
                  <a:lnTo>
                    <a:pt x="407" y="260"/>
                  </a:lnTo>
                  <a:lnTo>
                    <a:pt x="414" y="255"/>
                  </a:lnTo>
                  <a:lnTo>
                    <a:pt x="426" y="249"/>
                  </a:lnTo>
                  <a:lnTo>
                    <a:pt x="435" y="241"/>
                  </a:lnTo>
                  <a:lnTo>
                    <a:pt x="445" y="237"/>
                  </a:lnTo>
                  <a:lnTo>
                    <a:pt x="454" y="230"/>
                  </a:lnTo>
                  <a:lnTo>
                    <a:pt x="466" y="224"/>
                  </a:lnTo>
                  <a:lnTo>
                    <a:pt x="473" y="218"/>
                  </a:lnTo>
                  <a:lnTo>
                    <a:pt x="485" y="213"/>
                  </a:lnTo>
                  <a:lnTo>
                    <a:pt x="494" y="207"/>
                  </a:lnTo>
                  <a:lnTo>
                    <a:pt x="504" y="201"/>
                  </a:lnTo>
                  <a:lnTo>
                    <a:pt x="513" y="196"/>
                  </a:lnTo>
                  <a:lnTo>
                    <a:pt x="523" y="190"/>
                  </a:lnTo>
                  <a:lnTo>
                    <a:pt x="532" y="184"/>
                  </a:lnTo>
                  <a:lnTo>
                    <a:pt x="542" y="179"/>
                  </a:lnTo>
                  <a:lnTo>
                    <a:pt x="551" y="173"/>
                  </a:lnTo>
                  <a:lnTo>
                    <a:pt x="561" y="169"/>
                  </a:lnTo>
                  <a:lnTo>
                    <a:pt x="570" y="165"/>
                  </a:lnTo>
                  <a:lnTo>
                    <a:pt x="578" y="160"/>
                  </a:lnTo>
                  <a:lnTo>
                    <a:pt x="585" y="154"/>
                  </a:lnTo>
                  <a:lnTo>
                    <a:pt x="595" y="148"/>
                  </a:lnTo>
                  <a:lnTo>
                    <a:pt x="602" y="144"/>
                  </a:lnTo>
                  <a:lnTo>
                    <a:pt x="612" y="139"/>
                  </a:lnTo>
                  <a:lnTo>
                    <a:pt x="620" y="135"/>
                  </a:lnTo>
                  <a:lnTo>
                    <a:pt x="629" y="129"/>
                  </a:lnTo>
                  <a:lnTo>
                    <a:pt x="637" y="125"/>
                  </a:lnTo>
                  <a:lnTo>
                    <a:pt x="644" y="122"/>
                  </a:lnTo>
                  <a:lnTo>
                    <a:pt x="652" y="116"/>
                  </a:lnTo>
                  <a:lnTo>
                    <a:pt x="658" y="112"/>
                  </a:lnTo>
                  <a:lnTo>
                    <a:pt x="665" y="108"/>
                  </a:lnTo>
                  <a:lnTo>
                    <a:pt x="673" y="104"/>
                  </a:lnTo>
                  <a:lnTo>
                    <a:pt x="679" y="101"/>
                  </a:lnTo>
                  <a:lnTo>
                    <a:pt x="684" y="99"/>
                  </a:lnTo>
                  <a:lnTo>
                    <a:pt x="690" y="93"/>
                  </a:lnTo>
                  <a:lnTo>
                    <a:pt x="698" y="91"/>
                  </a:lnTo>
                  <a:lnTo>
                    <a:pt x="701" y="87"/>
                  </a:lnTo>
                  <a:lnTo>
                    <a:pt x="707" y="85"/>
                  </a:lnTo>
                  <a:lnTo>
                    <a:pt x="713" y="82"/>
                  </a:lnTo>
                  <a:lnTo>
                    <a:pt x="717" y="80"/>
                  </a:lnTo>
                  <a:lnTo>
                    <a:pt x="720" y="78"/>
                  </a:lnTo>
                  <a:lnTo>
                    <a:pt x="724" y="76"/>
                  </a:lnTo>
                  <a:lnTo>
                    <a:pt x="728" y="74"/>
                  </a:lnTo>
                  <a:lnTo>
                    <a:pt x="732" y="72"/>
                  </a:lnTo>
                  <a:lnTo>
                    <a:pt x="737" y="68"/>
                  </a:lnTo>
                  <a:lnTo>
                    <a:pt x="741" y="68"/>
                  </a:lnTo>
                  <a:lnTo>
                    <a:pt x="743" y="66"/>
                  </a:lnTo>
                  <a:lnTo>
                    <a:pt x="745" y="66"/>
                  </a:lnTo>
                  <a:lnTo>
                    <a:pt x="848" y="0"/>
                  </a:lnTo>
                  <a:lnTo>
                    <a:pt x="783" y="85"/>
                  </a:lnTo>
                  <a:lnTo>
                    <a:pt x="781" y="85"/>
                  </a:lnTo>
                  <a:lnTo>
                    <a:pt x="777" y="89"/>
                  </a:lnTo>
                  <a:lnTo>
                    <a:pt x="776" y="89"/>
                  </a:lnTo>
                  <a:lnTo>
                    <a:pt x="772" y="91"/>
                  </a:lnTo>
                  <a:lnTo>
                    <a:pt x="766" y="93"/>
                  </a:lnTo>
                  <a:lnTo>
                    <a:pt x="762" y="97"/>
                  </a:lnTo>
                  <a:lnTo>
                    <a:pt x="756" y="99"/>
                  </a:lnTo>
                  <a:lnTo>
                    <a:pt x="751" y="101"/>
                  </a:lnTo>
                  <a:lnTo>
                    <a:pt x="745" y="104"/>
                  </a:lnTo>
                  <a:lnTo>
                    <a:pt x="739" y="108"/>
                  </a:lnTo>
                  <a:lnTo>
                    <a:pt x="732" y="112"/>
                  </a:lnTo>
                  <a:lnTo>
                    <a:pt x="724" y="116"/>
                  </a:lnTo>
                  <a:lnTo>
                    <a:pt x="717" y="120"/>
                  </a:lnTo>
                  <a:lnTo>
                    <a:pt x="707" y="125"/>
                  </a:lnTo>
                  <a:lnTo>
                    <a:pt x="703" y="127"/>
                  </a:lnTo>
                  <a:lnTo>
                    <a:pt x="699" y="129"/>
                  </a:lnTo>
                  <a:lnTo>
                    <a:pt x="694" y="131"/>
                  </a:lnTo>
                  <a:lnTo>
                    <a:pt x="690" y="135"/>
                  </a:lnTo>
                  <a:lnTo>
                    <a:pt x="684" y="137"/>
                  </a:lnTo>
                  <a:lnTo>
                    <a:pt x="680" y="139"/>
                  </a:lnTo>
                  <a:lnTo>
                    <a:pt x="677" y="141"/>
                  </a:lnTo>
                  <a:lnTo>
                    <a:pt x="673" y="144"/>
                  </a:lnTo>
                  <a:lnTo>
                    <a:pt x="667" y="146"/>
                  </a:lnTo>
                  <a:lnTo>
                    <a:pt x="661" y="148"/>
                  </a:lnTo>
                  <a:lnTo>
                    <a:pt x="656" y="152"/>
                  </a:lnTo>
                  <a:lnTo>
                    <a:pt x="652" y="156"/>
                  </a:lnTo>
                  <a:lnTo>
                    <a:pt x="646" y="158"/>
                  </a:lnTo>
                  <a:lnTo>
                    <a:pt x="640" y="161"/>
                  </a:lnTo>
                  <a:lnTo>
                    <a:pt x="637" y="163"/>
                  </a:lnTo>
                  <a:lnTo>
                    <a:pt x="631" y="167"/>
                  </a:lnTo>
                  <a:lnTo>
                    <a:pt x="625" y="171"/>
                  </a:lnTo>
                  <a:lnTo>
                    <a:pt x="620" y="173"/>
                  </a:lnTo>
                  <a:lnTo>
                    <a:pt x="614" y="175"/>
                  </a:lnTo>
                  <a:lnTo>
                    <a:pt x="610" y="179"/>
                  </a:lnTo>
                  <a:lnTo>
                    <a:pt x="602" y="182"/>
                  </a:lnTo>
                  <a:lnTo>
                    <a:pt x="599" y="184"/>
                  </a:lnTo>
                  <a:lnTo>
                    <a:pt x="593" y="188"/>
                  </a:lnTo>
                  <a:lnTo>
                    <a:pt x="587" y="192"/>
                  </a:lnTo>
                  <a:lnTo>
                    <a:pt x="582" y="194"/>
                  </a:lnTo>
                  <a:lnTo>
                    <a:pt x="576" y="198"/>
                  </a:lnTo>
                  <a:lnTo>
                    <a:pt x="570" y="201"/>
                  </a:lnTo>
                  <a:lnTo>
                    <a:pt x="564" y="205"/>
                  </a:lnTo>
                  <a:lnTo>
                    <a:pt x="561" y="207"/>
                  </a:lnTo>
                  <a:lnTo>
                    <a:pt x="555" y="211"/>
                  </a:lnTo>
                  <a:lnTo>
                    <a:pt x="549" y="215"/>
                  </a:lnTo>
                  <a:lnTo>
                    <a:pt x="544" y="218"/>
                  </a:lnTo>
                  <a:lnTo>
                    <a:pt x="538" y="220"/>
                  </a:lnTo>
                  <a:lnTo>
                    <a:pt x="532" y="224"/>
                  </a:lnTo>
                  <a:lnTo>
                    <a:pt x="526" y="228"/>
                  </a:lnTo>
                  <a:lnTo>
                    <a:pt x="521" y="232"/>
                  </a:lnTo>
                  <a:lnTo>
                    <a:pt x="515" y="234"/>
                  </a:lnTo>
                  <a:lnTo>
                    <a:pt x="509" y="237"/>
                  </a:lnTo>
                  <a:lnTo>
                    <a:pt x="502" y="241"/>
                  </a:lnTo>
                  <a:lnTo>
                    <a:pt x="498" y="245"/>
                  </a:lnTo>
                  <a:lnTo>
                    <a:pt x="490" y="249"/>
                  </a:lnTo>
                  <a:lnTo>
                    <a:pt x="486" y="253"/>
                  </a:lnTo>
                  <a:lnTo>
                    <a:pt x="479" y="255"/>
                  </a:lnTo>
                  <a:lnTo>
                    <a:pt x="475" y="258"/>
                  </a:lnTo>
                  <a:lnTo>
                    <a:pt x="469" y="262"/>
                  </a:lnTo>
                  <a:lnTo>
                    <a:pt x="464" y="266"/>
                  </a:lnTo>
                  <a:lnTo>
                    <a:pt x="456" y="270"/>
                  </a:lnTo>
                  <a:lnTo>
                    <a:pt x="452" y="274"/>
                  </a:lnTo>
                  <a:lnTo>
                    <a:pt x="447" y="275"/>
                  </a:lnTo>
                  <a:lnTo>
                    <a:pt x="441" y="279"/>
                  </a:lnTo>
                  <a:lnTo>
                    <a:pt x="435" y="283"/>
                  </a:lnTo>
                  <a:lnTo>
                    <a:pt x="429" y="287"/>
                  </a:lnTo>
                  <a:lnTo>
                    <a:pt x="424" y="291"/>
                  </a:lnTo>
                  <a:lnTo>
                    <a:pt x="420" y="293"/>
                  </a:lnTo>
                  <a:lnTo>
                    <a:pt x="412" y="296"/>
                  </a:lnTo>
                  <a:lnTo>
                    <a:pt x="409" y="300"/>
                  </a:lnTo>
                  <a:lnTo>
                    <a:pt x="403" y="304"/>
                  </a:lnTo>
                  <a:lnTo>
                    <a:pt x="397" y="308"/>
                  </a:lnTo>
                  <a:lnTo>
                    <a:pt x="391" y="310"/>
                  </a:lnTo>
                  <a:lnTo>
                    <a:pt x="386" y="313"/>
                  </a:lnTo>
                  <a:lnTo>
                    <a:pt x="380" y="317"/>
                  </a:lnTo>
                  <a:lnTo>
                    <a:pt x="374" y="321"/>
                  </a:lnTo>
                  <a:lnTo>
                    <a:pt x="369" y="325"/>
                  </a:lnTo>
                  <a:lnTo>
                    <a:pt x="365" y="329"/>
                  </a:lnTo>
                  <a:lnTo>
                    <a:pt x="359" y="331"/>
                  </a:lnTo>
                  <a:lnTo>
                    <a:pt x="353" y="334"/>
                  </a:lnTo>
                  <a:lnTo>
                    <a:pt x="348" y="338"/>
                  </a:lnTo>
                  <a:lnTo>
                    <a:pt x="344" y="342"/>
                  </a:lnTo>
                  <a:lnTo>
                    <a:pt x="338" y="344"/>
                  </a:lnTo>
                  <a:lnTo>
                    <a:pt x="332" y="348"/>
                  </a:lnTo>
                  <a:lnTo>
                    <a:pt x="327" y="351"/>
                  </a:lnTo>
                  <a:lnTo>
                    <a:pt x="321" y="355"/>
                  </a:lnTo>
                  <a:lnTo>
                    <a:pt x="317" y="359"/>
                  </a:lnTo>
                  <a:lnTo>
                    <a:pt x="313" y="363"/>
                  </a:lnTo>
                  <a:lnTo>
                    <a:pt x="308" y="365"/>
                  </a:lnTo>
                  <a:lnTo>
                    <a:pt x="302" y="369"/>
                  </a:lnTo>
                  <a:lnTo>
                    <a:pt x="298" y="372"/>
                  </a:lnTo>
                  <a:lnTo>
                    <a:pt x="293" y="376"/>
                  </a:lnTo>
                  <a:lnTo>
                    <a:pt x="289" y="380"/>
                  </a:lnTo>
                  <a:lnTo>
                    <a:pt x="283" y="384"/>
                  </a:lnTo>
                  <a:lnTo>
                    <a:pt x="277" y="386"/>
                  </a:lnTo>
                  <a:lnTo>
                    <a:pt x="274" y="389"/>
                  </a:lnTo>
                  <a:lnTo>
                    <a:pt x="268" y="393"/>
                  </a:lnTo>
                  <a:lnTo>
                    <a:pt x="264" y="397"/>
                  </a:lnTo>
                  <a:lnTo>
                    <a:pt x="258" y="399"/>
                  </a:lnTo>
                  <a:lnTo>
                    <a:pt x="254" y="403"/>
                  </a:lnTo>
                  <a:lnTo>
                    <a:pt x="249" y="407"/>
                  </a:lnTo>
                  <a:lnTo>
                    <a:pt x="245" y="410"/>
                  </a:lnTo>
                  <a:lnTo>
                    <a:pt x="239" y="412"/>
                  </a:lnTo>
                  <a:lnTo>
                    <a:pt x="235" y="416"/>
                  </a:lnTo>
                  <a:lnTo>
                    <a:pt x="230" y="418"/>
                  </a:lnTo>
                  <a:lnTo>
                    <a:pt x="226" y="422"/>
                  </a:lnTo>
                  <a:lnTo>
                    <a:pt x="218" y="429"/>
                  </a:lnTo>
                  <a:lnTo>
                    <a:pt x="209" y="435"/>
                  </a:lnTo>
                  <a:lnTo>
                    <a:pt x="205" y="439"/>
                  </a:lnTo>
                  <a:lnTo>
                    <a:pt x="201" y="441"/>
                  </a:lnTo>
                  <a:lnTo>
                    <a:pt x="196" y="445"/>
                  </a:lnTo>
                  <a:lnTo>
                    <a:pt x="194" y="448"/>
                  </a:lnTo>
                  <a:lnTo>
                    <a:pt x="184" y="454"/>
                  </a:lnTo>
                  <a:lnTo>
                    <a:pt x="178" y="460"/>
                  </a:lnTo>
                  <a:lnTo>
                    <a:pt x="171" y="465"/>
                  </a:lnTo>
                  <a:lnTo>
                    <a:pt x="163" y="471"/>
                  </a:lnTo>
                  <a:lnTo>
                    <a:pt x="156" y="477"/>
                  </a:lnTo>
                  <a:lnTo>
                    <a:pt x="150" y="483"/>
                  </a:lnTo>
                  <a:lnTo>
                    <a:pt x="142" y="486"/>
                  </a:lnTo>
                  <a:lnTo>
                    <a:pt x="135" y="492"/>
                  </a:lnTo>
                  <a:lnTo>
                    <a:pt x="129" y="498"/>
                  </a:lnTo>
                  <a:lnTo>
                    <a:pt x="123" y="503"/>
                  </a:lnTo>
                  <a:lnTo>
                    <a:pt x="118" y="507"/>
                  </a:lnTo>
                  <a:lnTo>
                    <a:pt x="112" y="511"/>
                  </a:lnTo>
                  <a:lnTo>
                    <a:pt x="108" y="517"/>
                  </a:lnTo>
                  <a:lnTo>
                    <a:pt x="102" y="521"/>
                  </a:lnTo>
                  <a:lnTo>
                    <a:pt x="97" y="524"/>
                  </a:lnTo>
                  <a:lnTo>
                    <a:pt x="93" y="528"/>
                  </a:lnTo>
                  <a:lnTo>
                    <a:pt x="89" y="532"/>
                  </a:lnTo>
                  <a:lnTo>
                    <a:pt x="85" y="536"/>
                  </a:lnTo>
                  <a:lnTo>
                    <a:pt x="78" y="540"/>
                  </a:lnTo>
                  <a:lnTo>
                    <a:pt x="74" y="545"/>
                  </a:lnTo>
                  <a:lnTo>
                    <a:pt x="68" y="549"/>
                  </a:lnTo>
                  <a:lnTo>
                    <a:pt x="66" y="553"/>
                  </a:lnTo>
                  <a:lnTo>
                    <a:pt x="64" y="553"/>
                  </a:lnTo>
                  <a:lnTo>
                    <a:pt x="64" y="555"/>
                  </a:lnTo>
                  <a:lnTo>
                    <a:pt x="0" y="547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3042" y="2563"/>
              <a:ext cx="126" cy="84"/>
            </a:xfrm>
            <a:custGeom>
              <a:rect b="b" l="l" r="r" t="t"/>
              <a:pathLst>
                <a:path extrusionOk="0" h="169" w="251">
                  <a:moveTo>
                    <a:pt x="0" y="169"/>
                  </a:moveTo>
                  <a:lnTo>
                    <a:pt x="2" y="167"/>
                  </a:lnTo>
                  <a:lnTo>
                    <a:pt x="4" y="163"/>
                  </a:lnTo>
                  <a:lnTo>
                    <a:pt x="10" y="159"/>
                  </a:lnTo>
                  <a:lnTo>
                    <a:pt x="15" y="152"/>
                  </a:lnTo>
                  <a:lnTo>
                    <a:pt x="19" y="148"/>
                  </a:lnTo>
                  <a:lnTo>
                    <a:pt x="23" y="142"/>
                  </a:lnTo>
                  <a:lnTo>
                    <a:pt x="27" y="138"/>
                  </a:lnTo>
                  <a:lnTo>
                    <a:pt x="32" y="134"/>
                  </a:lnTo>
                  <a:lnTo>
                    <a:pt x="36" y="129"/>
                  </a:lnTo>
                  <a:lnTo>
                    <a:pt x="42" y="125"/>
                  </a:lnTo>
                  <a:lnTo>
                    <a:pt x="48" y="119"/>
                  </a:lnTo>
                  <a:lnTo>
                    <a:pt x="53" y="114"/>
                  </a:lnTo>
                  <a:lnTo>
                    <a:pt x="57" y="108"/>
                  </a:lnTo>
                  <a:lnTo>
                    <a:pt x="63" y="102"/>
                  </a:lnTo>
                  <a:lnTo>
                    <a:pt x="69" y="96"/>
                  </a:lnTo>
                  <a:lnTo>
                    <a:pt x="76" y="91"/>
                  </a:lnTo>
                  <a:lnTo>
                    <a:pt x="82" y="85"/>
                  </a:lnTo>
                  <a:lnTo>
                    <a:pt x="88" y="79"/>
                  </a:lnTo>
                  <a:lnTo>
                    <a:pt x="93" y="74"/>
                  </a:lnTo>
                  <a:lnTo>
                    <a:pt x="101" y="68"/>
                  </a:lnTo>
                  <a:lnTo>
                    <a:pt x="107" y="62"/>
                  </a:lnTo>
                  <a:lnTo>
                    <a:pt x="112" y="57"/>
                  </a:lnTo>
                  <a:lnTo>
                    <a:pt x="118" y="51"/>
                  </a:lnTo>
                  <a:lnTo>
                    <a:pt x="124" y="45"/>
                  </a:lnTo>
                  <a:lnTo>
                    <a:pt x="129" y="41"/>
                  </a:lnTo>
                  <a:lnTo>
                    <a:pt x="135" y="36"/>
                  </a:lnTo>
                  <a:lnTo>
                    <a:pt x="143" y="32"/>
                  </a:lnTo>
                  <a:lnTo>
                    <a:pt x="148" y="28"/>
                  </a:lnTo>
                  <a:lnTo>
                    <a:pt x="152" y="24"/>
                  </a:lnTo>
                  <a:lnTo>
                    <a:pt x="158" y="20"/>
                  </a:lnTo>
                  <a:lnTo>
                    <a:pt x="162" y="17"/>
                  </a:lnTo>
                  <a:lnTo>
                    <a:pt x="167" y="15"/>
                  </a:lnTo>
                  <a:lnTo>
                    <a:pt x="171" y="11"/>
                  </a:lnTo>
                  <a:lnTo>
                    <a:pt x="177" y="9"/>
                  </a:lnTo>
                  <a:lnTo>
                    <a:pt x="181" y="7"/>
                  </a:lnTo>
                  <a:lnTo>
                    <a:pt x="185" y="7"/>
                  </a:lnTo>
                  <a:lnTo>
                    <a:pt x="192" y="3"/>
                  </a:lnTo>
                  <a:lnTo>
                    <a:pt x="198" y="1"/>
                  </a:lnTo>
                  <a:lnTo>
                    <a:pt x="206" y="0"/>
                  </a:lnTo>
                  <a:lnTo>
                    <a:pt x="211" y="0"/>
                  </a:lnTo>
                  <a:lnTo>
                    <a:pt x="215" y="0"/>
                  </a:lnTo>
                  <a:lnTo>
                    <a:pt x="219" y="0"/>
                  </a:lnTo>
                  <a:lnTo>
                    <a:pt x="223" y="0"/>
                  </a:lnTo>
                  <a:lnTo>
                    <a:pt x="226" y="1"/>
                  </a:lnTo>
                  <a:lnTo>
                    <a:pt x="230" y="1"/>
                  </a:lnTo>
                  <a:lnTo>
                    <a:pt x="230" y="3"/>
                  </a:lnTo>
                  <a:lnTo>
                    <a:pt x="251" y="41"/>
                  </a:lnTo>
                  <a:lnTo>
                    <a:pt x="249" y="41"/>
                  </a:lnTo>
                  <a:lnTo>
                    <a:pt x="247" y="43"/>
                  </a:lnTo>
                  <a:lnTo>
                    <a:pt x="244" y="45"/>
                  </a:lnTo>
                  <a:lnTo>
                    <a:pt x="238" y="49"/>
                  </a:lnTo>
                  <a:lnTo>
                    <a:pt x="234" y="51"/>
                  </a:lnTo>
                  <a:lnTo>
                    <a:pt x="230" y="53"/>
                  </a:lnTo>
                  <a:lnTo>
                    <a:pt x="226" y="55"/>
                  </a:lnTo>
                  <a:lnTo>
                    <a:pt x="223" y="58"/>
                  </a:lnTo>
                  <a:lnTo>
                    <a:pt x="219" y="60"/>
                  </a:lnTo>
                  <a:lnTo>
                    <a:pt x="215" y="62"/>
                  </a:lnTo>
                  <a:lnTo>
                    <a:pt x="209" y="66"/>
                  </a:lnTo>
                  <a:lnTo>
                    <a:pt x="206" y="70"/>
                  </a:lnTo>
                  <a:lnTo>
                    <a:pt x="200" y="72"/>
                  </a:lnTo>
                  <a:lnTo>
                    <a:pt x="194" y="76"/>
                  </a:lnTo>
                  <a:lnTo>
                    <a:pt x="190" y="79"/>
                  </a:lnTo>
                  <a:lnTo>
                    <a:pt x="185" y="81"/>
                  </a:lnTo>
                  <a:lnTo>
                    <a:pt x="179" y="85"/>
                  </a:lnTo>
                  <a:lnTo>
                    <a:pt x="175" y="89"/>
                  </a:lnTo>
                  <a:lnTo>
                    <a:pt x="169" y="93"/>
                  </a:lnTo>
                  <a:lnTo>
                    <a:pt x="164" y="96"/>
                  </a:lnTo>
                  <a:lnTo>
                    <a:pt x="160" y="98"/>
                  </a:lnTo>
                  <a:lnTo>
                    <a:pt x="154" y="102"/>
                  </a:lnTo>
                  <a:lnTo>
                    <a:pt x="150" y="104"/>
                  </a:lnTo>
                  <a:lnTo>
                    <a:pt x="145" y="110"/>
                  </a:lnTo>
                  <a:lnTo>
                    <a:pt x="141" y="112"/>
                  </a:lnTo>
                  <a:lnTo>
                    <a:pt x="135" y="115"/>
                  </a:lnTo>
                  <a:lnTo>
                    <a:pt x="131" y="117"/>
                  </a:lnTo>
                  <a:lnTo>
                    <a:pt x="128" y="121"/>
                  </a:lnTo>
                  <a:lnTo>
                    <a:pt x="120" y="127"/>
                  </a:lnTo>
                  <a:lnTo>
                    <a:pt x="114" y="131"/>
                  </a:lnTo>
                  <a:lnTo>
                    <a:pt x="107" y="136"/>
                  </a:lnTo>
                  <a:lnTo>
                    <a:pt x="103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90" y="152"/>
                  </a:lnTo>
                  <a:lnTo>
                    <a:pt x="88" y="155"/>
                  </a:lnTo>
                  <a:lnTo>
                    <a:pt x="84" y="161"/>
                  </a:lnTo>
                  <a:lnTo>
                    <a:pt x="80" y="165"/>
                  </a:lnTo>
                  <a:lnTo>
                    <a:pt x="80" y="167"/>
                  </a:lnTo>
                  <a:lnTo>
                    <a:pt x="80" y="169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3202" y="2475"/>
              <a:ext cx="125" cy="90"/>
            </a:xfrm>
            <a:custGeom>
              <a:rect b="b" l="l" r="r" t="t"/>
              <a:pathLst>
                <a:path extrusionOk="0" h="178" w="251">
                  <a:moveTo>
                    <a:pt x="0" y="173"/>
                  </a:moveTo>
                  <a:lnTo>
                    <a:pt x="0" y="171"/>
                  </a:lnTo>
                  <a:lnTo>
                    <a:pt x="2" y="169"/>
                  </a:lnTo>
                  <a:lnTo>
                    <a:pt x="3" y="163"/>
                  </a:lnTo>
                  <a:lnTo>
                    <a:pt x="7" y="157"/>
                  </a:lnTo>
                  <a:lnTo>
                    <a:pt x="11" y="154"/>
                  </a:lnTo>
                  <a:lnTo>
                    <a:pt x="13" y="150"/>
                  </a:lnTo>
                  <a:lnTo>
                    <a:pt x="15" y="146"/>
                  </a:lnTo>
                  <a:lnTo>
                    <a:pt x="19" y="142"/>
                  </a:lnTo>
                  <a:lnTo>
                    <a:pt x="21" y="138"/>
                  </a:lnTo>
                  <a:lnTo>
                    <a:pt x="24" y="133"/>
                  </a:lnTo>
                  <a:lnTo>
                    <a:pt x="28" y="129"/>
                  </a:lnTo>
                  <a:lnTo>
                    <a:pt x="32" y="125"/>
                  </a:lnTo>
                  <a:lnTo>
                    <a:pt x="36" y="119"/>
                  </a:lnTo>
                  <a:lnTo>
                    <a:pt x="40" y="114"/>
                  </a:lnTo>
                  <a:lnTo>
                    <a:pt x="43" y="108"/>
                  </a:lnTo>
                  <a:lnTo>
                    <a:pt x="47" y="104"/>
                  </a:lnTo>
                  <a:lnTo>
                    <a:pt x="53" y="99"/>
                  </a:lnTo>
                  <a:lnTo>
                    <a:pt x="57" y="93"/>
                  </a:lnTo>
                  <a:lnTo>
                    <a:pt x="62" y="87"/>
                  </a:lnTo>
                  <a:lnTo>
                    <a:pt x="66" y="83"/>
                  </a:lnTo>
                  <a:lnTo>
                    <a:pt x="70" y="78"/>
                  </a:lnTo>
                  <a:lnTo>
                    <a:pt x="76" y="72"/>
                  </a:lnTo>
                  <a:lnTo>
                    <a:pt x="81" y="68"/>
                  </a:lnTo>
                  <a:lnTo>
                    <a:pt x="87" y="62"/>
                  </a:lnTo>
                  <a:lnTo>
                    <a:pt x="91" y="59"/>
                  </a:lnTo>
                  <a:lnTo>
                    <a:pt x="97" y="53"/>
                  </a:lnTo>
                  <a:lnTo>
                    <a:pt x="102" y="49"/>
                  </a:lnTo>
                  <a:lnTo>
                    <a:pt x="108" y="45"/>
                  </a:lnTo>
                  <a:lnTo>
                    <a:pt x="112" y="42"/>
                  </a:lnTo>
                  <a:lnTo>
                    <a:pt x="118" y="38"/>
                  </a:lnTo>
                  <a:lnTo>
                    <a:pt x="121" y="34"/>
                  </a:lnTo>
                  <a:lnTo>
                    <a:pt x="127" y="30"/>
                  </a:lnTo>
                  <a:lnTo>
                    <a:pt x="133" y="26"/>
                  </a:lnTo>
                  <a:lnTo>
                    <a:pt x="137" y="24"/>
                  </a:lnTo>
                  <a:lnTo>
                    <a:pt x="142" y="23"/>
                  </a:lnTo>
                  <a:lnTo>
                    <a:pt x="148" y="21"/>
                  </a:lnTo>
                  <a:lnTo>
                    <a:pt x="152" y="17"/>
                  </a:lnTo>
                  <a:lnTo>
                    <a:pt x="156" y="15"/>
                  </a:lnTo>
                  <a:lnTo>
                    <a:pt x="161" y="13"/>
                  </a:lnTo>
                  <a:lnTo>
                    <a:pt x="167" y="11"/>
                  </a:lnTo>
                  <a:lnTo>
                    <a:pt x="171" y="9"/>
                  </a:lnTo>
                  <a:lnTo>
                    <a:pt x="175" y="9"/>
                  </a:lnTo>
                  <a:lnTo>
                    <a:pt x="178" y="7"/>
                  </a:lnTo>
                  <a:lnTo>
                    <a:pt x="184" y="5"/>
                  </a:lnTo>
                  <a:lnTo>
                    <a:pt x="192" y="4"/>
                  </a:lnTo>
                  <a:lnTo>
                    <a:pt x="197" y="2"/>
                  </a:lnTo>
                  <a:lnTo>
                    <a:pt x="205" y="2"/>
                  </a:lnTo>
                  <a:lnTo>
                    <a:pt x="211" y="2"/>
                  </a:lnTo>
                  <a:lnTo>
                    <a:pt x="214" y="0"/>
                  </a:lnTo>
                  <a:lnTo>
                    <a:pt x="218" y="0"/>
                  </a:lnTo>
                  <a:lnTo>
                    <a:pt x="220" y="0"/>
                  </a:lnTo>
                  <a:lnTo>
                    <a:pt x="251" y="32"/>
                  </a:lnTo>
                  <a:lnTo>
                    <a:pt x="247" y="34"/>
                  </a:lnTo>
                  <a:lnTo>
                    <a:pt x="241" y="40"/>
                  </a:lnTo>
                  <a:lnTo>
                    <a:pt x="235" y="42"/>
                  </a:lnTo>
                  <a:lnTo>
                    <a:pt x="230" y="45"/>
                  </a:lnTo>
                  <a:lnTo>
                    <a:pt x="224" y="49"/>
                  </a:lnTo>
                  <a:lnTo>
                    <a:pt x="218" y="55"/>
                  </a:lnTo>
                  <a:lnTo>
                    <a:pt x="209" y="61"/>
                  </a:lnTo>
                  <a:lnTo>
                    <a:pt x="201" y="64"/>
                  </a:lnTo>
                  <a:lnTo>
                    <a:pt x="194" y="70"/>
                  </a:lnTo>
                  <a:lnTo>
                    <a:pt x="186" y="78"/>
                  </a:lnTo>
                  <a:lnTo>
                    <a:pt x="180" y="81"/>
                  </a:lnTo>
                  <a:lnTo>
                    <a:pt x="176" y="85"/>
                  </a:lnTo>
                  <a:lnTo>
                    <a:pt x="171" y="87"/>
                  </a:lnTo>
                  <a:lnTo>
                    <a:pt x="167" y="91"/>
                  </a:lnTo>
                  <a:lnTo>
                    <a:pt x="163" y="95"/>
                  </a:lnTo>
                  <a:lnTo>
                    <a:pt x="159" y="99"/>
                  </a:lnTo>
                  <a:lnTo>
                    <a:pt x="154" y="102"/>
                  </a:lnTo>
                  <a:lnTo>
                    <a:pt x="152" y="106"/>
                  </a:lnTo>
                  <a:lnTo>
                    <a:pt x="146" y="108"/>
                  </a:lnTo>
                  <a:lnTo>
                    <a:pt x="142" y="112"/>
                  </a:lnTo>
                  <a:lnTo>
                    <a:pt x="138" y="114"/>
                  </a:lnTo>
                  <a:lnTo>
                    <a:pt x="135" y="118"/>
                  </a:lnTo>
                  <a:lnTo>
                    <a:pt x="125" y="123"/>
                  </a:lnTo>
                  <a:lnTo>
                    <a:pt x="118" y="131"/>
                  </a:lnTo>
                  <a:lnTo>
                    <a:pt x="110" y="137"/>
                  </a:lnTo>
                  <a:lnTo>
                    <a:pt x="102" y="144"/>
                  </a:lnTo>
                  <a:lnTo>
                    <a:pt x="95" y="148"/>
                  </a:lnTo>
                  <a:lnTo>
                    <a:pt x="89" y="156"/>
                  </a:lnTo>
                  <a:lnTo>
                    <a:pt x="83" y="159"/>
                  </a:lnTo>
                  <a:lnTo>
                    <a:pt x="78" y="165"/>
                  </a:lnTo>
                  <a:lnTo>
                    <a:pt x="74" y="167"/>
                  </a:lnTo>
                  <a:lnTo>
                    <a:pt x="70" y="171"/>
                  </a:lnTo>
                  <a:lnTo>
                    <a:pt x="64" y="176"/>
                  </a:lnTo>
                  <a:lnTo>
                    <a:pt x="62" y="178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2489" y="2697"/>
              <a:ext cx="318" cy="211"/>
            </a:xfrm>
            <a:custGeom>
              <a:rect b="b" l="l" r="r" t="t"/>
              <a:pathLst>
                <a:path extrusionOk="0" h="422" w="637">
                  <a:moveTo>
                    <a:pt x="637" y="46"/>
                  </a:moveTo>
                  <a:lnTo>
                    <a:pt x="634" y="46"/>
                  </a:lnTo>
                  <a:lnTo>
                    <a:pt x="630" y="50"/>
                  </a:lnTo>
                  <a:lnTo>
                    <a:pt x="626" y="52"/>
                  </a:lnTo>
                  <a:lnTo>
                    <a:pt x="620" y="54"/>
                  </a:lnTo>
                  <a:lnTo>
                    <a:pt x="615" y="57"/>
                  </a:lnTo>
                  <a:lnTo>
                    <a:pt x="611" y="61"/>
                  </a:lnTo>
                  <a:lnTo>
                    <a:pt x="605" y="65"/>
                  </a:lnTo>
                  <a:lnTo>
                    <a:pt x="598" y="71"/>
                  </a:lnTo>
                  <a:lnTo>
                    <a:pt x="588" y="75"/>
                  </a:lnTo>
                  <a:lnTo>
                    <a:pt x="580" y="80"/>
                  </a:lnTo>
                  <a:lnTo>
                    <a:pt x="577" y="82"/>
                  </a:lnTo>
                  <a:lnTo>
                    <a:pt x="571" y="86"/>
                  </a:lnTo>
                  <a:lnTo>
                    <a:pt x="567" y="90"/>
                  </a:lnTo>
                  <a:lnTo>
                    <a:pt x="563" y="92"/>
                  </a:lnTo>
                  <a:lnTo>
                    <a:pt x="558" y="95"/>
                  </a:lnTo>
                  <a:lnTo>
                    <a:pt x="552" y="99"/>
                  </a:lnTo>
                  <a:lnTo>
                    <a:pt x="546" y="103"/>
                  </a:lnTo>
                  <a:lnTo>
                    <a:pt x="542" y="105"/>
                  </a:lnTo>
                  <a:lnTo>
                    <a:pt x="537" y="109"/>
                  </a:lnTo>
                  <a:lnTo>
                    <a:pt x="531" y="113"/>
                  </a:lnTo>
                  <a:lnTo>
                    <a:pt x="525" y="114"/>
                  </a:lnTo>
                  <a:lnTo>
                    <a:pt x="520" y="120"/>
                  </a:lnTo>
                  <a:lnTo>
                    <a:pt x="512" y="122"/>
                  </a:lnTo>
                  <a:lnTo>
                    <a:pt x="508" y="126"/>
                  </a:lnTo>
                  <a:lnTo>
                    <a:pt x="501" y="130"/>
                  </a:lnTo>
                  <a:lnTo>
                    <a:pt x="495" y="135"/>
                  </a:lnTo>
                  <a:lnTo>
                    <a:pt x="489" y="137"/>
                  </a:lnTo>
                  <a:lnTo>
                    <a:pt x="483" y="141"/>
                  </a:lnTo>
                  <a:lnTo>
                    <a:pt x="478" y="145"/>
                  </a:lnTo>
                  <a:lnTo>
                    <a:pt x="472" y="151"/>
                  </a:lnTo>
                  <a:lnTo>
                    <a:pt x="464" y="154"/>
                  </a:lnTo>
                  <a:lnTo>
                    <a:pt x="459" y="158"/>
                  </a:lnTo>
                  <a:lnTo>
                    <a:pt x="451" y="162"/>
                  </a:lnTo>
                  <a:lnTo>
                    <a:pt x="445" y="168"/>
                  </a:lnTo>
                  <a:lnTo>
                    <a:pt x="438" y="171"/>
                  </a:lnTo>
                  <a:lnTo>
                    <a:pt x="432" y="175"/>
                  </a:lnTo>
                  <a:lnTo>
                    <a:pt x="425" y="179"/>
                  </a:lnTo>
                  <a:lnTo>
                    <a:pt x="417" y="185"/>
                  </a:lnTo>
                  <a:lnTo>
                    <a:pt x="411" y="189"/>
                  </a:lnTo>
                  <a:lnTo>
                    <a:pt x="404" y="192"/>
                  </a:lnTo>
                  <a:lnTo>
                    <a:pt x="396" y="198"/>
                  </a:lnTo>
                  <a:lnTo>
                    <a:pt x="390" y="202"/>
                  </a:lnTo>
                  <a:lnTo>
                    <a:pt x="383" y="206"/>
                  </a:lnTo>
                  <a:lnTo>
                    <a:pt x="375" y="211"/>
                  </a:lnTo>
                  <a:lnTo>
                    <a:pt x="369" y="215"/>
                  </a:lnTo>
                  <a:lnTo>
                    <a:pt x="362" y="221"/>
                  </a:lnTo>
                  <a:lnTo>
                    <a:pt x="356" y="225"/>
                  </a:lnTo>
                  <a:lnTo>
                    <a:pt x="348" y="228"/>
                  </a:lnTo>
                  <a:lnTo>
                    <a:pt x="341" y="232"/>
                  </a:lnTo>
                  <a:lnTo>
                    <a:pt x="335" y="238"/>
                  </a:lnTo>
                  <a:lnTo>
                    <a:pt x="328" y="242"/>
                  </a:lnTo>
                  <a:lnTo>
                    <a:pt x="320" y="246"/>
                  </a:lnTo>
                  <a:lnTo>
                    <a:pt x="312" y="249"/>
                  </a:lnTo>
                  <a:lnTo>
                    <a:pt x="305" y="255"/>
                  </a:lnTo>
                  <a:lnTo>
                    <a:pt x="297" y="259"/>
                  </a:lnTo>
                  <a:lnTo>
                    <a:pt x="290" y="263"/>
                  </a:lnTo>
                  <a:lnTo>
                    <a:pt x="284" y="266"/>
                  </a:lnTo>
                  <a:lnTo>
                    <a:pt x="276" y="272"/>
                  </a:lnTo>
                  <a:lnTo>
                    <a:pt x="269" y="276"/>
                  </a:lnTo>
                  <a:lnTo>
                    <a:pt x="263" y="280"/>
                  </a:lnTo>
                  <a:lnTo>
                    <a:pt x="255" y="284"/>
                  </a:lnTo>
                  <a:lnTo>
                    <a:pt x="248" y="289"/>
                  </a:lnTo>
                  <a:lnTo>
                    <a:pt x="242" y="293"/>
                  </a:lnTo>
                  <a:lnTo>
                    <a:pt x="236" y="297"/>
                  </a:lnTo>
                  <a:lnTo>
                    <a:pt x="229" y="303"/>
                  </a:lnTo>
                  <a:lnTo>
                    <a:pt x="223" y="306"/>
                  </a:lnTo>
                  <a:lnTo>
                    <a:pt x="215" y="310"/>
                  </a:lnTo>
                  <a:lnTo>
                    <a:pt x="208" y="314"/>
                  </a:lnTo>
                  <a:lnTo>
                    <a:pt x="202" y="318"/>
                  </a:lnTo>
                  <a:lnTo>
                    <a:pt x="194" y="322"/>
                  </a:lnTo>
                  <a:lnTo>
                    <a:pt x="189" y="325"/>
                  </a:lnTo>
                  <a:lnTo>
                    <a:pt x="181" y="331"/>
                  </a:lnTo>
                  <a:lnTo>
                    <a:pt x="175" y="333"/>
                  </a:lnTo>
                  <a:lnTo>
                    <a:pt x="170" y="339"/>
                  </a:lnTo>
                  <a:lnTo>
                    <a:pt x="164" y="341"/>
                  </a:lnTo>
                  <a:lnTo>
                    <a:pt x="158" y="344"/>
                  </a:lnTo>
                  <a:lnTo>
                    <a:pt x="153" y="348"/>
                  </a:lnTo>
                  <a:lnTo>
                    <a:pt x="147" y="350"/>
                  </a:lnTo>
                  <a:lnTo>
                    <a:pt x="139" y="354"/>
                  </a:lnTo>
                  <a:lnTo>
                    <a:pt x="135" y="358"/>
                  </a:lnTo>
                  <a:lnTo>
                    <a:pt x="130" y="361"/>
                  </a:lnTo>
                  <a:lnTo>
                    <a:pt x="124" y="365"/>
                  </a:lnTo>
                  <a:lnTo>
                    <a:pt x="118" y="367"/>
                  </a:lnTo>
                  <a:lnTo>
                    <a:pt x="115" y="371"/>
                  </a:lnTo>
                  <a:lnTo>
                    <a:pt x="109" y="375"/>
                  </a:lnTo>
                  <a:lnTo>
                    <a:pt x="105" y="377"/>
                  </a:lnTo>
                  <a:lnTo>
                    <a:pt x="99" y="380"/>
                  </a:lnTo>
                  <a:lnTo>
                    <a:pt x="94" y="382"/>
                  </a:lnTo>
                  <a:lnTo>
                    <a:pt x="90" y="384"/>
                  </a:lnTo>
                  <a:lnTo>
                    <a:pt x="86" y="388"/>
                  </a:lnTo>
                  <a:lnTo>
                    <a:pt x="80" y="390"/>
                  </a:lnTo>
                  <a:lnTo>
                    <a:pt x="77" y="394"/>
                  </a:lnTo>
                  <a:lnTo>
                    <a:pt x="73" y="396"/>
                  </a:lnTo>
                  <a:lnTo>
                    <a:pt x="69" y="398"/>
                  </a:lnTo>
                  <a:lnTo>
                    <a:pt x="61" y="401"/>
                  </a:lnTo>
                  <a:lnTo>
                    <a:pt x="56" y="407"/>
                  </a:lnTo>
                  <a:lnTo>
                    <a:pt x="48" y="411"/>
                  </a:lnTo>
                  <a:lnTo>
                    <a:pt x="44" y="413"/>
                  </a:lnTo>
                  <a:lnTo>
                    <a:pt x="39" y="415"/>
                  </a:lnTo>
                  <a:lnTo>
                    <a:pt x="37" y="418"/>
                  </a:lnTo>
                  <a:lnTo>
                    <a:pt x="31" y="422"/>
                  </a:lnTo>
                  <a:lnTo>
                    <a:pt x="0" y="377"/>
                  </a:lnTo>
                  <a:lnTo>
                    <a:pt x="2" y="375"/>
                  </a:lnTo>
                  <a:lnTo>
                    <a:pt x="8" y="373"/>
                  </a:lnTo>
                  <a:lnTo>
                    <a:pt x="12" y="369"/>
                  </a:lnTo>
                  <a:lnTo>
                    <a:pt x="18" y="367"/>
                  </a:lnTo>
                  <a:lnTo>
                    <a:pt x="25" y="363"/>
                  </a:lnTo>
                  <a:lnTo>
                    <a:pt x="33" y="360"/>
                  </a:lnTo>
                  <a:lnTo>
                    <a:pt x="35" y="358"/>
                  </a:lnTo>
                  <a:lnTo>
                    <a:pt x="39" y="356"/>
                  </a:lnTo>
                  <a:lnTo>
                    <a:pt x="44" y="352"/>
                  </a:lnTo>
                  <a:lnTo>
                    <a:pt x="48" y="350"/>
                  </a:lnTo>
                  <a:lnTo>
                    <a:pt x="54" y="348"/>
                  </a:lnTo>
                  <a:lnTo>
                    <a:pt x="58" y="346"/>
                  </a:lnTo>
                  <a:lnTo>
                    <a:pt x="63" y="342"/>
                  </a:lnTo>
                  <a:lnTo>
                    <a:pt x="69" y="341"/>
                  </a:lnTo>
                  <a:lnTo>
                    <a:pt x="73" y="337"/>
                  </a:lnTo>
                  <a:lnTo>
                    <a:pt x="78" y="335"/>
                  </a:lnTo>
                  <a:lnTo>
                    <a:pt x="84" y="331"/>
                  </a:lnTo>
                  <a:lnTo>
                    <a:pt x="90" y="329"/>
                  </a:lnTo>
                  <a:lnTo>
                    <a:pt x="96" y="325"/>
                  </a:lnTo>
                  <a:lnTo>
                    <a:pt x="103" y="322"/>
                  </a:lnTo>
                  <a:lnTo>
                    <a:pt x="109" y="318"/>
                  </a:lnTo>
                  <a:lnTo>
                    <a:pt x="115" y="316"/>
                  </a:lnTo>
                  <a:lnTo>
                    <a:pt x="120" y="312"/>
                  </a:lnTo>
                  <a:lnTo>
                    <a:pt x="126" y="308"/>
                  </a:lnTo>
                  <a:lnTo>
                    <a:pt x="132" y="304"/>
                  </a:lnTo>
                  <a:lnTo>
                    <a:pt x="139" y="301"/>
                  </a:lnTo>
                  <a:lnTo>
                    <a:pt x="147" y="297"/>
                  </a:lnTo>
                  <a:lnTo>
                    <a:pt x="153" y="293"/>
                  </a:lnTo>
                  <a:lnTo>
                    <a:pt x="160" y="289"/>
                  </a:lnTo>
                  <a:lnTo>
                    <a:pt x="168" y="285"/>
                  </a:lnTo>
                  <a:lnTo>
                    <a:pt x="174" y="282"/>
                  </a:lnTo>
                  <a:lnTo>
                    <a:pt x="181" y="278"/>
                  </a:lnTo>
                  <a:lnTo>
                    <a:pt x="189" y="274"/>
                  </a:lnTo>
                  <a:lnTo>
                    <a:pt x="194" y="270"/>
                  </a:lnTo>
                  <a:lnTo>
                    <a:pt x="202" y="266"/>
                  </a:lnTo>
                  <a:lnTo>
                    <a:pt x="210" y="263"/>
                  </a:lnTo>
                  <a:lnTo>
                    <a:pt x="217" y="259"/>
                  </a:lnTo>
                  <a:lnTo>
                    <a:pt x="225" y="255"/>
                  </a:lnTo>
                  <a:lnTo>
                    <a:pt x="232" y="249"/>
                  </a:lnTo>
                  <a:lnTo>
                    <a:pt x="240" y="246"/>
                  </a:lnTo>
                  <a:lnTo>
                    <a:pt x="246" y="240"/>
                  </a:lnTo>
                  <a:lnTo>
                    <a:pt x="253" y="236"/>
                  </a:lnTo>
                  <a:lnTo>
                    <a:pt x="261" y="232"/>
                  </a:lnTo>
                  <a:lnTo>
                    <a:pt x="269" y="228"/>
                  </a:lnTo>
                  <a:lnTo>
                    <a:pt x="274" y="225"/>
                  </a:lnTo>
                  <a:lnTo>
                    <a:pt x="282" y="221"/>
                  </a:lnTo>
                  <a:lnTo>
                    <a:pt x="290" y="215"/>
                  </a:lnTo>
                  <a:lnTo>
                    <a:pt x="297" y="211"/>
                  </a:lnTo>
                  <a:lnTo>
                    <a:pt x="303" y="206"/>
                  </a:lnTo>
                  <a:lnTo>
                    <a:pt x="312" y="202"/>
                  </a:lnTo>
                  <a:lnTo>
                    <a:pt x="318" y="198"/>
                  </a:lnTo>
                  <a:lnTo>
                    <a:pt x="326" y="194"/>
                  </a:lnTo>
                  <a:lnTo>
                    <a:pt x="333" y="189"/>
                  </a:lnTo>
                  <a:lnTo>
                    <a:pt x="341" y="185"/>
                  </a:lnTo>
                  <a:lnTo>
                    <a:pt x="347" y="181"/>
                  </a:lnTo>
                  <a:lnTo>
                    <a:pt x="354" y="175"/>
                  </a:lnTo>
                  <a:lnTo>
                    <a:pt x="360" y="171"/>
                  </a:lnTo>
                  <a:lnTo>
                    <a:pt x="366" y="166"/>
                  </a:lnTo>
                  <a:lnTo>
                    <a:pt x="371" y="162"/>
                  </a:lnTo>
                  <a:lnTo>
                    <a:pt x="379" y="158"/>
                  </a:lnTo>
                  <a:lnTo>
                    <a:pt x="385" y="152"/>
                  </a:lnTo>
                  <a:lnTo>
                    <a:pt x="390" y="149"/>
                  </a:lnTo>
                  <a:lnTo>
                    <a:pt x="396" y="145"/>
                  </a:lnTo>
                  <a:lnTo>
                    <a:pt x="404" y="141"/>
                  </a:lnTo>
                  <a:lnTo>
                    <a:pt x="409" y="135"/>
                  </a:lnTo>
                  <a:lnTo>
                    <a:pt x="415" y="132"/>
                  </a:lnTo>
                  <a:lnTo>
                    <a:pt x="421" y="128"/>
                  </a:lnTo>
                  <a:lnTo>
                    <a:pt x="426" y="124"/>
                  </a:lnTo>
                  <a:lnTo>
                    <a:pt x="432" y="120"/>
                  </a:lnTo>
                  <a:lnTo>
                    <a:pt x="438" y="116"/>
                  </a:lnTo>
                  <a:lnTo>
                    <a:pt x="444" y="111"/>
                  </a:lnTo>
                  <a:lnTo>
                    <a:pt x="449" y="107"/>
                  </a:lnTo>
                  <a:lnTo>
                    <a:pt x="455" y="103"/>
                  </a:lnTo>
                  <a:lnTo>
                    <a:pt x="459" y="99"/>
                  </a:lnTo>
                  <a:lnTo>
                    <a:pt x="464" y="95"/>
                  </a:lnTo>
                  <a:lnTo>
                    <a:pt x="470" y="92"/>
                  </a:lnTo>
                  <a:lnTo>
                    <a:pt x="476" y="88"/>
                  </a:lnTo>
                  <a:lnTo>
                    <a:pt x="480" y="84"/>
                  </a:lnTo>
                  <a:lnTo>
                    <a:pt x="485" y="80"/>
                  </a:lnTo>
                  <a:lnTo>
                    <a:pt x="489" y="78"/>
                  </a:lnTo>
                  <a:lnTo>
                    <a:pt x="493" y="73"/>
                  </a:lnTo>
                  <a:lnTo>
                    <a:pt x="499" y="71"/>
                  </a:lnTo>
                  <a:lnTo>
                    <a:pt x="502" y="67"/>
                  </a:lnTo>
                  <a:lnTo>
                    <a:pt x="506" y="63"/>
                  </a:lnTo>
                  <a:lnTo>
                    <a:pt x="512" y="59"/>
                  </a:lnTo>
                  <a:lnTo>
                    <a:pt x="516" y="57"/>
                  </a:lnTo>
                  <a:lnTo>
                    <a:pt x="523" y="50"/>
                  </a:lnTo>
                  <a:lnTo>
                    <a:pt x="529" y="44"/>
                  </a:lnTo>
                  <a:lnTo>
                    <a:pt x="537" y="38"/>
                  </a:lnTo>
                  <a:lnTo>
                    <a:pt x="544" y="33"/>
                  </a:lnTo>
                  <a:lnTo>
                    <a:pt x="550" y="27"/>
                  </a:lnTo>
                  <a:lnTo>
                    <a:pt x="556" y="23"/>
                  </a:lnTo>
                  <a:lnTo>
                    <a:pt x="560" y="18"/>
                  </a:lnTo>
                  <a:lnTo>
                    <a:pt x="565" y="16"/>
                  </a:lnTo>
                  <a:lnTo>
                    <a:pt x="573" y="8"/>
                  </a:lnTo>
                  <a:lnTo>
                    <a:pt x="579" y="4"/>
                  </a:lnTo>
                  <a:lnTo>
                    <a:pt x="582" y="0"/>
                  </a:lnTo>
                  <a:lnTo>
                    <a:pt x="584" y="0"/>
                  </a:lnTo>
                  <a:lnTo>
                    <a:pt x="637" y="46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2700" y="2746"/>
              <a:ext cx="121" cy="79"/>
            </a:xfrm>
            <a:custGeom>
              <a:rect b="b" l="l" r="r" t="t"/>
              <a:pathLst>
                <a:path extrusionOk="0" h="158" w="241">
                  <a:moveTo>
                    <a:pt x="190" y="0"/>
                  </a:moveTo>
                  <a:lnTo>
                    <a:pt x="53" y="72"/>
                  </a:lnTo>
                  <a:lnTo>
                    <a:pt x="0" y="120"/>
                  </a:lnTo>
                  <a:lnTo>
                    <a:pt x="15" y="158"/>
                  </a:lnTo>
                  <a:lnTo>
                    <a:pt x="17" y="156"/>
                  </a:lnTo>
                  <a:lnTo>
                    <a:pt x="21" y="152"/>
                  </a:lnTo>
                  <a:lnTo>
                    <a:pt x="28" y="150"/>
                  </a:lnTo>
                  <a:lnTo>
                    <a:pt x="30" y="148"/>
                  </a:lnTo>
                  <a:lnTo>
                    <a:pt x="34" y="147"/>
                  </a:lnTo>
                  <a:lnTo>
                    <a:pt x="40" y="145"/>
                  </a:lnTo>
                  <a:lnTo>
                    <a:pt x="43" y="143"/>
                  </a:lnTo>
                  <a:lnTo>
                    <a:pt x="47" y="141"/>
                  </a:lnTo>
                  <a:lnTo>
                    <a:pt x="53" y="139"/>
                  </a:lnTo>
                  <a:lnTo>
                    <a:pt x="57" y="135"/>
                  </a:lnTo>
                  <a:lnTo>
                    <a:pt x="62" y="133"/>
                  </a:lnTo>
                  <a:lnTo>
                    <a:pt x="68" y="129"/>
                  </a:lnTo>
                  <a:lnTo>
                    <a:pt x="72" y="128"/>
                  </a:lnTo>
                  <a:lnTo>
                    <a:pt x="78" y="126"/>
                  </a:lnTo>
                  <a:lnTo>
                    <a:pt x="85" y="122"/>
                  </a:lnTo>
                  <a:lnTo>
                    <a:pt x="89" y="118"/>
                  </a:lnTo>
                  <a:lnTo>
                    <a:pt x="97" y="116"/>
                  </a:lnTo>
                  <a:lnTo>
                    <a:pt x="102" y="112"/>
                  </a:lnTo>
                  <a:lnTo>
                    <a:pt x="110" y="110"/>
                  </a:lnTo>
                  <a:lnTo>
                    <a:pt x="116" y="107"/>
                  </a:lnTo>
                  <a:lnTo>
                    <a:pt x="121" y="105"/>
                  </a:lnTo>
                  <a:lnTo>
                    <a:pt x="127" y="101"/>
                  </a:lnTo>
                  <a:lnTo>
                    <a:pt x="133" y="97"/>
                  </a:lnTo>
                  <a:lnTo>
                    <a:pt x="138" y="95"/>
                  </a:lnTo>
                  <a:lnTo>
                    <a:pt x="144" y="91"/>
                  </a:lnTo>
                  <a:lnTo>
                    <a:pt x="150" y="88"/>
                  </a:lnTo>
                  <a:lnTo>
                    <a:pt x="157" y="86"/>
                  </a:lnTo>
                  <a:lnTo>
                    <a:pt x="161" y="82"/>
                  </a:lnTo>
                  <a:lnTo>
                    <a:pt x="165" y="80"/>
                  </a:lnTo>
                  <a:lnTo>
                    <a:pt x="171" y="76"/>
                  </a:lnTo>
                  <a:lnTo>
                    <a:pt x="176" y="74"/>
                  </a:lnTo>
                  <a:lnTo>
                    <a:pt x="180" y="71"/>
                  </a:lnTo>
                  <a:lnTo>
                    <a:pt x="184" y="69"/>
                  </a:lnTo>
                  <a:lnTo>
                    <a:pt x="188" y="67"/>
                  </a:lnTo>
                  <a:lnTo>
                    <a:pt x="192" y="63"/>
                  </a:lnTo>
                  <a:lnTo>
                    <a:pt x="199" y="59"/>
                  </a:lnTo>
                  <a:lnTo>
                    <a:pt x="207" y="53"/>
                  </a:lnTo>
                  <a:lnTo>
                    <a:pt x="213" y="50"/>
                  </a:lnTo>
                  <a:lnTo>
                    <a:pt x="218" y="48"/>
                  </a:lnTo>
                  <a:lnTo>
                    <a:pt x="224" y="44"/>
                  </a:lnTo>
                  <a:lnTo>
                    <a:pt x="228" y="40"/>
                  </a:lnTo>
                  <a:lnTo>
                    <a:pt x="232" y="38"/>
                  </a:lnTo>
                  <a:lnTo>
                    <a:pt x="235" y="36"/>
                  </a:lnTo>
                  <a:lnTo>
                    <a:pt x="239" y="33"/>
                  </a:lnTo>
                  <a:lnTo>
                    <a:pt x="241" y="33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2543" y="2852"/>
              <a:ext cx="101" cy="66"/>
            </a:xfrm>
            <a:custGeom>
              <a:rect b="b" l="l" r="r" t="t"/>
              <a:pathLst>
                <a:path extrusionOk="0" h="133" w="201">
                  <a:moveTo>
                    <a:pt x="201" y="0"/>
                  </a:moveTo>
                  <a:lnTo>
                    <a:pt x="133" y="13"/>
                  </a:lnTo>
                  <a:lnTo>
                    <a:pt x="0" y="107"/>
                  </a:lnTo>
                  <a:lnTo>
                    <a:pt x="25" y="133"/>
                  </a:lnTo>
                  <a:lnTo>
                    <a:pt x="25" y="131"/>
                  </a:lnTo>
                  <a:lnTo>
                    <a:pt x="26" y="131"/>
                  </a:lnTo>
                  <a:lnTo>
                    <a:pt x="28" y="129"/>
                  </a:lnTo>
                  <a:lnTo>
                    <a:pt x="34" y="127"/>
                  </a:lnTo>
                  <a:lnTo>
                    <a:pt x="38" y="126"/>
                  </a:lnTo>
                  <a:lnTo>
                    <a:pt x="44" y="122"/>
                  </a:lnTo>
                  <a:lnTo>
                    <a:pt x="51" y="120"/>
                  </a:lnTo>
                  <a:lnTo>
                    <a:pt x="59" y="116"/>
                  </a:lnTo>
                  <a:lnTo>
                    <a:pt x="65" y="112"/>
                  </a:lnTo>
                  <a:lnTo>
                    <a:pt x="74" y="108"/>
                  </a:lnTo>
                  <a:lnTo>
                    <a:pt x="78" y="105"/>
                  </a:lnTo>
                  <a:lnTo>
                    <a:pt x="82" y="103"/>
                  </a:lnTo>
                  <a:lnTo>
                    <a:pt x="87" y="101"/>
                  </a:lnTo>
                  <a:lnTo>
                    <a:pt x="91" y="99"/>
                  </a:lnTo>
                  <a:lnTo>
                    <a:pt x="95" y="95"/>
                  </a:lnTo>
                  <a:lnTo>
                    <a:pt x="101" y="93"/>
                  </a:lnTo>
                  <a:lnTo>
                    <a:pt x="104" y="91"/>
                  </a:lnTo>
                  <a:lnTo>
                    <a:pt x="110" y="89"/>
                  </a:lnTo>
                  <a:lnTo>
                    <a:pt x="114" y="88"/>
                  </a:lnTo>
                  <a:lnTo>
                    <a:pt x="118" y="84"/>
                  </a:lnTo>
                  <a:lnTo>
                    <a:pt x="123" y="82"/>
                  </a:lnTo>
                  <a:lnTo>
                    <a:pt x="127" y="80"/>
                  </a:lnTo>
                  <a:lnTo>
                    <a:pt x="135" y="74"/>
                  </a:lnTo>
                  <a:lnTo>
                    <a:pt x="142" y="69"/>
                  </a:lnTo>
                  <a:lnTo>
                    <a:pt x="148" y="61"/>
                  </a:lnTo>
                  <a:lnTo>
                    <a:pt x="156" y="55"/>
                  </a:lnTo>
                  <a:lnTo>
                    <a:pt x="163" y="48"/>
                  </a:lnTo>
                  <a:lnTo>
                    <a:pt x="169" y="42"/>
                  </a:lnTo>
                  <a:lnTo>
                    <a:pt x="175" y="36"/>
                  </a:lnTo>
                  <a:lnTo>
                    <a:pt x="181" y="31"/>
                  </a:lnTo>
                  <a:lnTo>
                    <a:pt x="184" y="23"/>
                  </a:lnTo>
                  <a:lnTo>
                    <a:pt x="188" y="17"/>
                  </a:lnTo>
                  <a:lnTo>
                    <a:pt x="192" y="12"/>
                  </a:lnTo>
                  <a:lnTo>
                    <a:pt x="196" y="8"/>
                  </a:lnTo>
                  <a:lnTo>
                    <a:pt x="200" y="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2428" y="2885"/>
              <a:ext cx="42" cy="37"/>
            </a:xfrm>
            <a:custGeom>
              <a:rect b="b" l="l" r="r" t="t"/>
              <a:pathLst>
                <a:path extrusionOk="0" h="74" w="83">
                  <a:moveTo>
                    <a:pt x="44" y="0"/>
                  </a:moveTo>
                  <a:lnTo>
                    <a:pt x="42" y="0"/>
                  </a:lnTo>
                  <a:lnTo>
                    <a:pt x="36" y="3"/>
                  </a:lnTo>
                  <a:lnTo>
                    <a:pt x="30" y="11"/>
                  </a:lnTo>
                  <a:lnTo>
                    <a:pt x="21" y="19"/>
                  </a:lnTo>
                  <a:lnTo>
                    <a:pt x="17" y="22"/>
                  </a:lnTo>
                  <a:lnTo>
                    <a:pt x="13" y="26"/>
                  </a:lnTo>
                  <a:lnTo>
                    <a:pt x="9" y="30"/>
                  </a:lnTo>
                  <a:lnTo>
                    <a:pt x="5" y="36"/>
                  </a:lnTo>
                  <a:lnTo>
                    <a:pt x="4" y="40"/>
                  </a:lnTo>
                  <a:lnTo>
                    <a:pt x="2" y="43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5" y="66"/>
                  </a:lnTo>
                  <a:lnTo>
                    <a:pt x="9" y="68"/>
                  </a:lnTo>
                  <a:lnTo>
                    <a:pt x="13" y="70"/>
                  </a:lnTo>
                  <a:lnTo>
                    <a:pt x="17" y="72"/>
                  </a:lnTo>
                  <a:lnTo>
                    <a:pt x="23" y="74"/>
                  </a:lnTo>
                  <a:lnTo>
                    <a:pt x="28" y="74"/>
                  </a:lnTo>
                  <a:lnTo>
                    <a:pt x="34" y="74"/>
                  </a:lnTo>
                  <a:lnTo>
                    <a:pt x="38" y="74"/>
                  </a:lnTo>
                  <a:lnTo>
                    <a:pt x="44" y="74"/>
                  </a:lnTo>
                  <a:lnTo>
                    <a:pt x="49" y="72"/>
                  </a:lnTo>
                  <a:lnTo>
                    <a:pt x="53" y="70"/>
                  </a:lnTo>
                  <a:lnTo>
                    <a:pt x="59" y="68"/>
                  </a:lnTo>
                  <a:lnTo>
                    <a:pt x="63" y="66"/>
                  </a:lnTo>
                  <a:lnTo>
                    <a:pt x="66" y="62"/>
                  </a:lnTo>
                  <a:lnTo>
                    <a:pt x="70" y="59"/>
                  </a:lnTo>
                  <a:lnTo>
                    <a:pt x="72" y="53"/>
                  </a:lnTo>
                  <a:lnTo>
                    <a:pt x="74" y="49"/>
                  </a:lnTo>
                  <a:lnTo>
                    <a:pt x="76" y="43"/>
                  </a:lnTo>
                  <a:lnTo>
                    <a:pt x="78" y="40"/>
                  </a:lnTo>
                  <a:lnTo>
                    <a:pt x="80" y="34"/>
                  </a:lnTo>
                  <a:lnTo>
                    <a:pt x="82" y="30"/>
                  </a:lnTo>
                  <a:lnTo>
                    <a:pt x="82" y="24"/>
                  </a:lnTo>
                  <a:lnTo>
                    <a:pt x="82" y="21"/>
                  </a:lnTo>
                  <a:lnTo>
                    <a:pt x="82" y="17"/>
                  </a:lnTo>
                  <a:lnTo>
                    <a:pt x="83" y="13"/>
                  </a:lnTo>
                  <a:lnTo>
                    <a:pt x="83" y="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2414" y="2885"/>
              <a:ext cx="104" cy="76"/>
            </a:xfrm>
            <a:custGeom>
              <a:rect b="b" l="l" r="r" t="t"/>
              <a:pathLst>
                <a:path extrusionOk="0" h="152" w="209">
                  <a:moveTo>
                    <a:pt x="147" y="0"/>
                  </a:moveTo>
                  <a:lnTo>
                    <a:pt x="147" y="2"/>
                  </a:lnTo>
                  <a:lnTo>
                    <a:pt x="147" y="7"/>
                  </a:lnTo>
                  <a:lnTo>
                    <a:pt x="145" y="13"/>
                  </a:lnTo>
                  <a:lnTo>
                    <a:pt x="145" y="19"/>
                  </a:lnTo>
                  <a:lnTo>
                    <a:pt x="143" y="24"/>
                  </a:lnTo>
                  <a:lnTo>
                    <a:pt x="143" y="30"/>
                  </a:lnTo>
                  <a:lnTo>
                    <a:pt x="143" y="38"/>
                  </a:lnTo>
                  <a:lnTo>
                    <a:pt x="141" y="43"/>
                  </a:lnTo>
                  <a:lnTo>
                    <a:pt x="139" y="51"/>
                  </a:lnTo>
                  <a:lnTo>
                    <a:pt x="137" y="57"/>
                  </a:lnTo>
                  <a:lnTo>
                    <a:pt x="133" y="62"/>
                  </a:lnTo>
                  <a:lnTo>
                    <a:pt x="130" y="68"/>
                  </a:lnTo>
                  <a:lnTo>
                    <a:pt x="126" y="74"/>
                  </a:lnTo>
                  <a:lnTo>
                    <a:pt x="122" y="79"/>
                  </a:lnTo>
                  <a:lnTo>
                    <a:pt x="116" y="83"/>
                  </a:lnTo>
                  <a:lnTo>
                    <a:pt x="111" y="87"/>
                  </a:lnTo>
                  <a:lnTo>
                    <a:pt x="103" y="89"/>
                  </a:lnTo>
                  <a:lnTo>
                    <a:pt x="97" y="91"/>
                  </a:lnTo>
                  <a:lnTo>
                    <a:pt x="90" y="93"/>
                  </a:lnTo>
                  <a:lnTo>
                    <a:pt x="82" y="93"/>
                  </a:lnTo>
                  <a:lnTo>
                    <a:pt x="76" y="93"/>
                  </a:lnTo>
                  <a:lnTo>
                    <a:pt x="69" y="93"/>
                  </a:lnTo>
                  <a:lnTo>
                    <a:pt x="63" y="93"/>
                  </a:lnTo>
                  <a:lnTo>
                    <a:pt x="55" y="93"/>
                  </a:lnTo>
                  <a:lnTo>
                    <a:pt x="50" y="93"/>
                  </a:lnTo>
                  <a:lnTo>
                    <a:pt x="46" y="93"/>
                  </a:lnTo>
                  <a:lnTo>
                    <a:pt x="38" y="93"/>
                  </a:lnTo>
                  <a:lnTo>
                    <a:pt x="0" y="152"/>
                  </a:lnTo>
                  <a:lnTo>
                    <a:pt x="42" y="144"/>
                  </a:lnTo>
                  <a:lnTo>
                    <a:pt x="88" y="112"/>
                  </a:lnTo>
                  <a:lnTo>
                    <a:pt x="90" y="112"/>
                  </a:lnTo>
                  <a:lnTo>
                    <a:pt x="93" y="112"/>
                  </a:lnTo>
                  <a:lnTo>
                    <a:pt x="97" y="112"/>
                  </a:lnTo>
                  <a:lnTo>
                    <a:pt x="103" y="112"/>
                  </a:lnTo>
                  <a:lnTo>
                    <a:pt x="109" y="112"/>
                  </a:lnTo>
                  <a:lnTo>
                    <a:pt x="114" y="110"/>
                  </a:lnTo>
                  <a:lnTo>
                    <a:pt x="122" y="110"/>
                  </a:lnTo>
                  <a:lnTo>
                    <a:pt x="130" y="110"/>
                  </a:lnTo>
                  <a:lnTo>
                    <a:pt x="137" y="108"/>
                  </a:lnTo>
                  <a:lnTo>
                    <a:pt x="145" y="106"/>
                  </a:lnTo>
                  <a:lnTo>
                    <a:pt x="152" y="104"/>
                  </a:lnTo>
                  <a:lnTo>
                    <a:pt x="160" y="100"/>
                  </a:lnTo>
                  <a:lnTo>
                    <a:pt x="168" y="98"/>
                  </a:lnTo>
                  <a:lnTo>
                    <a:pt x="173" y="95"/>
                  </a:lnTo>
                  <a:lnTo>
                    <a:pt x="181" y="93"/>
                  </a:lnTo>
                  <a:lnTo>
                    <a:pt x="185" y="87"/>
                  </a:lnTo>
                  <a:lnTo>
                    <a:pt x="189" y="83"/>
                  </a:lnTo>
                  <a:lnTo>
                    <a:pt x="194" y="76"/>
                  </a:lnTo>
                  <a:lnTo>
                    <a:pt x="198" y="72"/>
                  </a:lnTo>
                  <a:lnTo>
                    <a:pt x="200" y="64"/>
                  </a:lnTo>
                  <a:lnTo>
                    <a:pt x="202" y="59"/>
                  </a:lnTo>
                  <a:lnTo>
                    <a:pt x="204" y="53"/>
                  </a:lnTo>
                  <a:lnTo>
                    <a:pt x="206" y="47"/>
                  </a:lnTo>
                  <a:lnTo>
                    <a:pt x="208" y="41"/>
                  </a:lnTo>
                  <a:lnTo>
                    <a:pt x="208" y="36"/>
                  </a:lnTo>
                  <a:lnTo>
                    <a:pt x="209" y="32"/>
                  </a:lnTo>
                  <a:lnTo>
                    <a:pt x="209" y="28"/>
                  </a:lnTo>
                  <a:lnTo>
                    <a:pt x="209" y="21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2513" y="2758"/>
              <a:ext cx="37" cy="45"/>
            </a:xfrm>
            <a:custGeom>
              <a:rect b="b" l="l" r="r" t="t"/>
              <a:pathLst>
                <a:path extrusionOk="0" h="89" w="74">
                  <a:moveTo>
                    <a:pt x="17" y="89"/>
                  </a:moveTo>
                  <a:lnTo>
                    <a:pt x="19" y="87"/>
                  </a:lnTo>
                  <a:lnTo>
                    <a:pt x="23" y="84"/>
                  </a:lnTo>
                  <a:lnTo>
                    <a:pt x="25" y="82"/>
                  </a:lnTo>
                  <a:lnTo>
                    <a:pt x="30" y="80"/>
                  </a:lnTo>
                  <a:lnTo>
                    <a:pt x="34" y="78"/>
                  </a:lnTo>
                  <a:lnTo>
                    <a:pt x="40" y="76"/>
                  </a:lnTo>
                  <a:lnTo>
                    <a:pt x="44" y="72"/>
                  </a:lnTo>
                  <a:lnTo>
                    <a:pt x="48" y="70"/>
                  </a:lnTo>
                  <a:lnTo>
                    <a:pt x="53" y="66"/>
                  </a:lnTo>
                  <a:lnTo>
                    <a:pt x="57" y="63"/>
                  </a:lnTo>
                  <a:lnTo>
                    <a:pt x="65" y="55"/>
                  </a:lnTo>
                  <a:lnTo>
                    <a:pt x="70" y="47"/>
                  </a:lnTo>
                  <a:lnTo>
                    <a:pt x="72" y="44"/>
                  </a:lnTo>
                  <a:lnTo>
                    <a:pt x="74" y="40"/>
                  </a:lnTo>
                  <a:lnTo>
                    <a:pt x="74" y="34"/>
                  </a:lnTo>
                  <a:lnTo>
                    <a:pt x="74" y="30"/>
                  </a:lnTo>
                  <a:lnTo>
                    <a:pt x="72" y="23"/>
                  </a:lnTo>
                  <a:lnTo>
                    <a:pt x="70" y="17"/>
                  </a:lnTo>
                  <a:lnTo>
                    <a:pt x="67" y="9"/>
                  </a:lnTo>
                  <a:lnTo>
                    <a:pt x="61" y="6"/>
                  </a:lnTo>
                  <a:lnTo>
                    <a:pt x="53" y="2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5" y="8"/>
                  </a:lnTo>
                  <a:lnTo>
                    <a:pt x="17" y="11"/>
                  </a:lnTo>
                  <a:lnTo>
                    <a:pt x="11" y="17"/>
                  </a:lnTo>
                  <a:lnTo>
                    <a:pt x="8" y="25"/>
                  </a:lnTo>
                  <a:lnTo>
                    <a:pt x="4" y="32"/>
                  </a:lnTo>
                  <a:lnTo>
                    <a:pt x="2" y="42"/>
                  </a:lnTo>
                  <a:lnTo>
                    <a:pt x="0" y="49"/>
                  </a:lnTo>
                  <a:lnTo>
                    <a:pt x="2" y="57"/>
                  </a:lnTo>
                  <a:lnTo>
                    <a:pt x="4" y="65"/>
                  </a:lnTo>
                  <a:lnTo>
                    <a:pt x="8" y="72"/>
                  </a:lnTo>
                  <a:lnTo>
                    <a:pt x="11" y="80"/>
                  </a:lnTo>
                  <a:lnTo>
                    <a:pt x="13" y="84"/>
                  </a:lnTo>
                  <a:lnTo>
                    <a:pt x="15" y="87"/>
                  </a:lnTo>
                  <a:lnTo>
                    <a:pt x="17" y="89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2477" y="2806"/>
              <a:ext cx="41" cy="63"/>
            </a:xfrm>
            <a:custGeom>
              <a:rect b="b" l="l" r="r" t="t"/>
              <a:pathLst>
                <a:path extrusionOk="0" h="125" w="81">
                  <a:moveTo>
                    <a:pt x="81" y="0"/>
                  </a:moveTo>
                  <a:lnTo>
                    <a:pt x="47" y="125"/>
                  </a:lnTo>
                  <a:lnTo>
                    <a:pt x="0" y="12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2416" y="2373"/>
              <a:ext cx="389" cy="152"/>
            </a:xfrm>
            <a:custGeom>
              <a:rect b="b" l="l" r="r" t="t"/>
              <a:pathLst>
                <a:path extrusionOk="0" h="304" w="778">
                  <a:moveTo>
                    <a:pt x="0" y="0"/>
                  </a:moveTo>
                  <a:lnTo>
                    <a:pt x="2" y="0"/>
                  </a:lnTo>
                  <a:lnTo>
                    <a:pt x="6" y="0"/>
                  </a:lnTo>
                  <a:lnTo>
                    <a:pt x="11" y="1"/>
                  </a:lnTo>
                  <a:lnTo>
                    <a:pt x="17" y="3"/>
                  </a:lnTo>
                  <a:lnTo>
                    <a:pt x="23" y="3"/>
                  </a:lnTo>
                  <a:lnTo>
                    <a:pt x="28" y="5"/>
                  </a:lnTo>
                  <a:lnTo>
                    <a:pt x="32" y="7"/>
                  </a:lnTo>
                  <a:lnTo>
                    <a:pt x="38" y="7"/>
                  </a:lnTo>
                  <a:lnTo>
                    <a:pt x="44" y="9"/>
                  </a:lnTo>
                  <a:lnTo>
                    <a:pt x="49" y="11"/>
                  </a:lnTo>
                  <a:lnTo>
                    <a:pt x="55" y="13"/>
                  </a:lnTo>
                  <a:lnTo>
                    <a:pt x="61" y="13"/>
                  </a:lnTo>
                  <a:lnTo>
                    <a:pt x="67" y="15"/>
                  </a:lnTo>
                  <a:lnTo>
                    <a:pt x="74" y="17"/>
                  </a:lnTo>
                  <a:lnTo>
                    <a:pt x="80" y="19"/>
                  </a:lnTo>
                  <a:lnTo>
                    <a:pt x="87" y="20"/>
                  </a:lnTo>
                  <a:lnTo>
                    <a:pt x="95" y="22"/>
                  </a:lnTo>
                  <a:lnTo>
                    <a:pt x="103" y="22"/>
                  </a:lnTo>
                  <a:lnTo>
                    <a:pt x="108" y="24"/>
                  </a:lnTo>
                  <a:lnTo>
                    <a:pt x="116" y="26"/>
                  </a:lnTo>
                  <a:lnTo>
                    <a:pt x="125" y="28"/>
                  </a:lnTo>
                  <a:lnTo>
                    <a:pt x="133" y="32"/>
                  </a:lnTo>
                  <a:lnTo>
                    <a:pt x="143" y="34"/>
                  </a:lnTo>
                  <a:lnTo>
                    <a:pt x="150" y="36"/>
                  </a:lnTo>
                  <a:lnTo>
                    <a:pt x="158" y="38"/>
                  </a:lnTo>
                  <a:lnTo>
                    <a:pt x="167" y="39"/>
                  </a:lnTo>
                  <a:lnTo>
                    <a:pt x="175" y="41"/>
                  </a:lnTo>
                  <a:lnTo>
                    <a:pt x="183" y="45"/>
                  </a:lnTo>
                  <a:lnTo>
                    <a:pt x="192" y="47"/>
                  </a:lnTo>
                  <a:lnTo>
                    <a:pt x="202" y="49"/>
                  </a:lnTo>
                  <a:lnTo>
                    <a:pt x="211" y="53"/>
                  </a:lnTo>
                  <a:lnTo>
                    <a:pt x="221" y="55"/>
                  </a:lnTo>
                  <a:lnTo>
                    <a:pt x="230" y="58"/>
                  </a:lnTo>
                  <a:lnTo>
                    <a:pt x="238" y="60"/>
                  </a:lnTo>
                  <a:lnTo>
                    <a:pt x="247" y="62"/>
                  </a:lnTo>
                  <a:lnTo>
                    <a:pt x="257" y="66"/>
                  </a:lnTo>
                  <a:lnTo>
                    <a:pt x="266" y="68"/>
                  </a:lnTo>
                  <a:lnTo>
                    <a:pt x="276" y="72"/>
                  </a:lnTo>
                  <a:lnTo>
                    <a:pt x="283" y="74"/>
                  </a:lnTo>
                  <a:lnTo>
                    <a:pt x="293" y="77"/>
                  </a:lnTo>
                  <a:lnTo>
                    <a:pt x="304" y="79"/>
                  </a:lnTo>
                  <a:lnTo>
                    <a:pt x="312" y="83"/>
                  </a:lnTo>
                  <a:lnTo>
                    <a:pt x="321" y="85"/>
                  </a:lnTo>
                  <a:lnTo>
                    <a:pt x="331" y="89"/>
                  </a:lnTo>
                  <a:lnTo>
                    <a:pt x="340" y="93"/>
                  </a:lnTo>
                  <a:lnTo>
                    <a:pt x="350" y="95"/>
                  </a:lnTo>
                  <a:lnTo>
                    <a:pt x="359" y="98"/>
                  </a:lnTo>
                  <a:lnTo>
                    <a:pt x="369" y="100"/>
                  </a:lnTo>
                  <a:lnTo>
                    <a:pt x="376" y="104"/>
                  </a:lnTo>
                  <a:lnTo>
                    <a:pt x="386" y="108"/>
                  </a:lnTo>
                  <a:lnTo>
                    <a:pt x="394" y="112"/>
                  </a:lnTo>
                  <a:lnTo>
                    <a:pt x="401" y="114"/>
                  </a:lnTo>
                  <a:lnTo>
                    <a:pt x="411" y="117"/>
                  </a:lnTo>
                  <a:lnTo>
                    <a:pt x="418" y="121"/>
                  </a:lnTo>
                  <a:lnTo>
                    <a:pt x="426" y="125"/>
                  </a:lnTo>
                  <a:lnTo>
                    <a:pt x="435" y="129"/>
                  </a:lnTo>
                  <a:lnTo>
                    <a:pt x="443" y="133"/>
                  </a:lnTo>
                  <a:lnTo>
                    <a:pt x="451" y="134"/>
                  </a:lnTo>
                  <a:lnTo>
                    <a:pt x="458" y="138"/>
                  </a:lnTo>
                  <a:lnTo>
                    <a:pt x="466" y="142"/>
                  </a:lnTo>
                  <a:lnTo>
                    <a:pt x="473" y="144"/>
                  </a:lnTo>
                  <a:lnTo>
                    <a:pt x="481" y="148"/>
                  </a:lnTo>
                  <a:lnTo>
                    <a:pt x="489" y="152"/>
                  </a:lnTo>
                  <a:lnTo>
                    <a:pt x="494" y="155"/>
                  </a:lnTo>
                  <a:lnTo>
                    <a:pt x="502" y="159"/>
                  </a:lnTo>
                  <a:lnTo>
                    <a:pt x="508" y="161"/>
                  </a:lnTo>
                  <a:lnTo>
                    <a:pt x="515" y="165"/>
                  </a:lnTo>
                  <a:lnTo>
                    <a:pt x="523" y="169"/>
                  </a:lnTo>
                  <a:lnTo>
                    <a:pt x="529" y="172"/>
                  </a:lnTo>
                  <a:lnTo>
                    <a:pt x="534" y="176"/>
                  </a:lnTo>
                  <a:lnTo>
                    <a:pt x="542" y="180"/>
                  </a:lnTo>
                  <a:lnTo>
                    <a:pt x="550" y="184"/>
                  </a:lnTo>
                  <a:lnTo>
                    <a:pt x="557" y="188"/>
                  </a:lnTo>
                  <a:lnTo>
                    <a:pt x="561" y="191"/>
                  </a:lnTo>
                  <a:lnTo>
                    <a:pt x="569" y="195"/>
                  </a:lnTo>
                  <a:lnTo>
                    <a:pt x="572" y="197"/>
                  </a:lnTo>
                  <a:lnTo>
                    <a:pt x="580" y="201"/>
                  </a:lnTo>
                  <a:lnTo>
                    <a:pt x="586" y="205"/>
                  </a:lnTo>
                  <a:lnTo>
                    <a:pt x="591" y="209"/>
                  </a:lnTo>
                  <a:lnTo>
                    <a:pt x="597" y="212"/>
                  </a:lnTo>
                  <a:lnTo>
                    <a:pt x="603" y="216"/>
                  </a:lnTo>
                  <a:lnTo>
                    <a:pt x="607" y="220"/>
                  </a:lnTo>
                  <a:lnTo>
                    <a:pt x="612" y="224"/>
                  </a:lnTo>
                  <a:lnTo>
                    <a:pt x="618" y="228"/>
                  </a:lnTo>
                  <a:lnTo>
                    <a:pt x="624" y="231"/>
                  </a:lnTo>
                  <a:lnTo>
                    <a:pt x="627" y="233"/>
                  </a:lnTo>
                  <a:lnTo>
                    <a:pt x="633" y="237"/>
                  </a:lnTo>
                  <a:lnTo>
                    <a:pt x="637" y="241"/>
                  </a:lnTo>
                  <a:lnTo>
                    <a:pt x="643" y="245"/>
                  </a:lnTo>
                  <a:lnTo>
                    <a:pt x="650" y="250"/>
                  </a:lnTo>
                  <a:lnTo>
                    <a:pt x="660" y="256"/>
                  </a:lnTo>
                  <a:lnTo>
                    <a:pt x="667" y="262"/>
                  </a:lnTo>
                  <a:lnTo>
                    <a:pt x="675" y="267"/>
                  </a:lnTo>
                  <a:lnTo>
                    <a:pt x="681" y="271"/>
                  </a:lnTo>
                  <a:lnTo>
                    <a:pt x="686" y="277"/>
                  </a:lnTo>
                  <a:lnTo>
                    <a:pt x="692" y="281"/>
                  </a:lnTo>
                  <a:lnTo>
                    <a:pt x="698" y="286"/>
                  </a:lnTo>
                  <a:lnTo>
                    <a:pt x="704" y="290"/>
                  </a:lnTo>
                  <a:lnTo>
                    <a:pt x="707" y="292"/>
                  </a:lnTo>
                  <a:lnTo>
                    <a:pt x="711" y="294"/>
                  </a:lnTo>
                  <a:lnTo>
                    <a:pt x="713" y="298"/>
                  </a:lnTo>
                  <a:lnTo>
                    <a:pt x="717" y="302"/>
                  </a:lnTo>
                  <a:lnTo>
                    <a:pt x="719" y="304"/>
                  </a:lnTo>
                  <a:lnTo>
                    <a:pt x="778" y="264"/>
                  </a:lnTo>
                  <a:lnTo>
                    <a:pt x="776" y="264"/>
                  </a:lnTo>
                  <a:lnTo>
                    <a:pt x="774" y="262"/>
                  </a:lnTo>
                  <a:lnTo>
                    <a:pt x="770" y="260"/>
                  </a:lnTo>
                  <a:lnTo>
                    <a:pt x="766" y="256"/>
                  </a:lnTo>
                  <a:lnTo>
                    <a:pt x="761" y="252"/>
                  </a:lnTo>
                  <a:lnTo>
                    <a:pt x="755" y="250"/>
                  </a:lnTo>
                  <a:lnTo>
                    <a:pt x="749" y="245"/>
                  </a:lnTo>
                  <a:lnTo>
                    <a:pt x="742" y="241"/>
                  </a:lnTo>
                  <a:lnTo>
                    <a:pt x="736" y="237"/>
                  </a:lnTo>
                  <a:lnTo>
                    <a:pt x="730" y="235"/>
                  </a:lnTo>
                  <a:lnTo>
                    <a:pt x="726" y="231"/>
                  </a:lnTo>
                  <a:lnTo>
                    <a:pt x="721" y="229"/>
                  </a:lnTo>
                  <a:lnTo>
                    <a:pt x="715" y="226"/>
                  </a:lnTo>
                  <a:lnTo>
                    <a:pt x="709" y="222"/>
                  </a:lnTo>
                  <a:lnTo>
                    <a:pt x="704" y="218"/>
                  </a:lnTo>
                  <a:lnTo>
                    <a:pt x="698" y="216"/>
                  </a:lnTo>
                  <a:lnTo>
                    <a:pt x="692" y="212"/>
                  </a:lnTo>
                  <a:lnTo>
                    <a:pt x="686" y="209"/>
                  </a:lnTo>
                  <a:lnTo>
                    <a:pt x="679" y="205"/>
                  </a:lnTo>
                  <a:lnTo>
                    <a:pt x="673" y="201"/>
                  </a:lnTo>
                  <a:lnTo>
                    <a:pt x="665" y="197"/>
                  </a:lnTo>
                  <a:lnTo>
                    <a:pt x="660" y="193"/>
                  </a:lnTo>
                  <a:lnTo>
                    <a:pt x="652" y="190"/>
                  </a:lnTo>
                  <a:lnTo>
                    <a:pt x="646" y="186"/>
                  </a:lnTo>
                  <a:lnTo>
                    <a:pt x="639" y="180"/>
                  </a:lnTo>
                  <a:lnTo>
                    <a:pt x="631" y="176"/>
                  </a:lnTo>
                  <a:lnTo>
                    <a:pt x="624" y="172"/>
                  </a:lnTo>
                  <a:lnTo>
                    <a:pt x="616" y="169"/>
                  </a:lnTo>
                  <a:lnTo>
                    <a:pt x="608" y="163"/>
                  </a:lnTo>
                  <a:lnTo>
                    <a:pt x="601" y="159"/>
                  </a:lnTo>
                  <a:lnTo>
                    <a:pt x="593" y="155"/>
                  </a:lnTo>
                  <a:lnTo>
                    <a:pt x="586" y="152"/>
                  </a:lnTo>
                  <a:lnTo>
                    <a:pt x="576" y="146"/>
                  </a:lnTo>
                  <a:lnTo>
                    <a:pt x="569" y="144"/>
                  </a:lnTo>
                  <a:lnTo>
                    <a:pt x="559" y="138"/>
                  </a:lnTo>
                  <a:lnTo>
                    <a:pt x="551" y="134"/>
                  </a:lnTo>
                  <a:lnTo>
                    <a:pt x="544" y="131"/>
                  </a:lnTo>
                  <a:lnTo>
                    <a:pt x="534" y="127"/>
                  </a:lnTo>
                  <a:lnTo>
                    <a:pt x="527" y="123"/>
                  </a:lnTo>
                  <a:lnTo>
                    <a:pt x="519" y="119"/>
                  </a:lnTo>
                  <a:lnTo>
                    <a:pt x="510" y="114"/>
                  </a:lnTo>
                  <a:lnTo>
                    <a:pt x="502" y="110"/>
                  </a:lnTo>
                  <a:lnTo>
                    <a:pt x="492" y="106"/>
                  </a:lnTo>
                  <a:lnTo>
                    <a:pt x="483" y="102"/>
                  </a:lnTo>
                  <a:lnTo>
                    <a:pt x="473" y="96"/>
                  </a:lnTo>
                  <a:lnTo>
                    <a:pt x="466" y="93"/>
                  </a:lnTo>
                  <a:lnTo>
                    <a:pt x="456" y="89"/>
                  </a:lnTo>
                  <a:lnTo>
                    <a:pt x="449" y="87"/>
                  </a:lnTo>
                  <a:lnTo>
                    <a:pt x="439" y="81"/>
                  </a:lnTo>
                  <a:lnTo>
                    <a:pt x="430" y="79"/>
                  </a:lnTo>
                  <a:lnTo>
                    <a:pt x="422" y="76"/>
                  </a:lnTo>
                  <a:lnTo>
                    <a:pt x="413" y="72"/>
                  </a:lnTo>
                  <a:lnTo>
                    <a:pt x="405" y="68"/>
                  </a:lnTo>
                  <a:lnTo>
                    <a:pt x="395" y="64"/>
                  </a:lnTo>
                  <a:lnTo>
                    <a:pt x="388" y="62"/>
                  </a:lnTo>
                  <a:lnTo>
                    <a:pt x="380" y="58"/>
                  </a:lnTo>
                  <a:lnTo>
                    <a:pt x="371" y="55"/>
                  </a:lnTo>
                  <a:lnTo>
                    <a:pt x="363" y="53"/>
                  </a:lnTo>
                  <a:lnTo>
                    <a:pt x="354" y="49"/>
                  </a:lnTo>
                  <a:lnTo>
                    <a:pt x="346" y="47"/>
                  </a:lnTo>
                  <a:lnTo>
                    <a:pt x="337" y="43"/>
                  </a:lnTo>
                  <a:lnTo>
                    <a:pt x="327" y="41"/>
                  </a:lnTo>
                  <a:lnTo>
                    <a:pt x="319" y="39"/>
                  </a:lnTo>
                  <a:lnTo>
                    <a:pt x="310" y="38"/>
                  </a:lnTo>
                  <a:lnTo>
                    <a:pt x="300" y="34"/>
                  </a:lnTo>
                  <a:lnTo>
                    <a:pt x="293" y="32"/>
                  </a:lnTo>
                  <a:lnTo>
                    <a:pt x="283" y="30"/>
                  </a:lnTo>
                  <a:lnTo>
                    <a:pt x="276" y="28"/>
                  </a:lnTo>
                  <a:lnTo>
                    <a:pt x="266" y="24"/>
                  </a:lnTo>
                  <a:lnTo>
                    <a:pt x="260" y="24"/>
                  </a:lnTo>
                  <a:lnTo>
                    <a:pt x="251" y="22"/>
                  </a:lnTo>
                  <a:lnTo>
                    <a:pt x="243" y="22"/>
                  </a:lnTo>
                  <a:lnTo>
                    <a:pt x="234" y="20"/>
                  </a:lnTo>
                  <a:lnTo>
                    <a:pt x="226" y="19"/>
                  </a:lnTo>
                  <a:lnTo>
                    <a:pt x="219" y="17"/>
                  </a:lnTo>
                  <a:lnTo>
                    <a:pt x="211" y="15"/>
                  </a:lnTo>
                  <a:lnTo>
                    <a:pt x="202" y="13"/>
                  </a:lnTo>
                  <a:lnTo>
                    <a:pt x="194" y="13"/>
                  </a:lnTo>
                  <a:lnTo>
                    <a:pt x="186" y="11"/>
                  </a:lnTo>
                  <a:lnTo>
                    <a:pt x="179" y="11"/>
                  </a:lnTo>
                  <a:lnTo>
                    <a:pt x="171" y="9"/>
                  </a:lnTo>
                  <a:lnTo>
                    <a:pt x="162" y="9"/>
                  </a:lnTo>
                  <a:lnTo>
                    <a:pt x="156" y="7"/>
                  </a:lnTo>
                  <a:lnTo>
                    <a:pt x="148" y="7"/>
                  </a:lnTo>
                  <a:lnTo>
                    <a:pt x="143" y="5"/>
                  </a:lnTo>
                  <a:lnTo>
                    <a:pt x="135" y="5"/>
                  </a:lnTo>
                  <a:lnTo>
                    <a:pt x="127" y="3"/>
                  </a:lnTo>
                  <a:lnTo>
                    <a:pt x="122" y="3"/>
                  </a:lnTo>
                  <a:lnTo>
                    <a:pt x="114" y="3"/>
                  </a:lnTo>
                  <a:lnTo>
                    <a:pt x="108" y="3"/>
                  </a:lnTo>
                  <a:lnTo>
                    <a:pt x="101" y="1"/>
                  </a:lnTo>
                  <a:lnTo>
                    <a:pt x="95" y="1"/>
                  </a:lnTo>
                  <a:lnTo>
                    <a:pt x="87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3015" y="2630"/>
              <a:ext cx="174" cy="96"/>
            </a:xfrm>
            <a:custGeom>
              <a:rect b="b" l="l" r="r" t="t"/>
              <a:pathLst>
                <a:path extrusionOk="0" h="192" w="348">
                  <a:moveTo>
                    <a:pt x="65" y="0"/>
                  </a:moveTo>
                  <a:lnTo>
                    <a:pt x="65" y="0"/>
                  </a:lnTo>
                  <a:lnTo>
                    <a:pt x="68" y="2"/>
                  </a:lnTo>
                  <a:lnTo>
                    <a:pt x="74" y="2"/>
                  </a:lnTo>
                  <a:lnTo>
                    <a:pt x="82" y="8"/>
                  </a:lnTo>
                  <a:lnTo>
                    <a:pt x="85" y="8"/>
                  </a:lnTo>
                  <a:lnTo>
                    <a:pt x="89" y="12"/>
                  </a:lnTo>
                  <a:lnTo>
                    <a:pt x="95" y="14"/>
                  </a:lnTo>
                  <a:lnTo>
                    <a:pt x="101" y="16"/>
                  </a:lnTo>
                  <a:lnTo>
                    <a:pt x="104" y="19"/>
                  </a:lnTo>
                  <a:lnTo>
                    <a:pt x="112" y="21"/>
                  </a:lnTo>
                  <a:lnTo>
                    <a:pt x="118" y="25"/>
                  </a:lnTo>
                  <a:lnTo>
                    <a:pt x="125" y="29"/>
                  </a:lnTo>
                  <a:lnTo>
                    <a:pt x="131" y="31"/>
                  </a:lnTo>
                  <a:lnTo>
                    <a:pt x="139" y="35"/>
                  </a:lnTo>
                  <a:lnTo>
                    <a:pt x="146" y="38"/>
                  </a:lnTo>
                  <a:lnTo>
                    <a:pt x="152" y="42"/>
                  </a:lnTo>
                  <a:lnTo>
                    <a:pt x="160" y="46"/>
                  </a:lnTo>
                  <a:lnTo>
                    <a:pt x="167" y="50"/>
                  </a:lnTo>
                  <a:lnTo>
                    <a:pt x="175" y="54"/>
                  </a:lnTo>
                  <a:lnTo>
                    <a:pt x="182" y="59"/>
                  </a:lnTo>
                  <a:lnTo>
                    <a:pt x="188" y="63"/>
                  </a:lnTo>
                  <a:lnTo>
                    <a:pt x="196" y="67"/>
                  </a:lnTo>
                  <a:lnTo>
                    <a:pt x="203" y="71"/>
                  </a:lnTo>
                  <a:lnTo>
                    <a:pt x="211" y="76"/>
                  </a:lnTo>
                  <a:lnTo>
                    <a:pt x="219" y="80"/>
                  </a:lnTo>
                  <a:lnTo>
                    <a:pt x="226" y="84"/>
                  </a:lnTo>
                  <a:lnTo>
                    <a:pt x="232" y="90"/>
                  </a:lnTo>
                  <a:lnTo>
                    <a:pt x="240" y="94"/>
                  </a:lnTo>
                  <a:lnTo>
                    <a:pt x="247" y="97"/>
                  </a:lnTo>
                  <a:lnTo>
                    <a:pt x="253" y="103"/>
                  </a:lnTo>
                  <a:lnTo>
                    <a:pt x="259" y="107"/>
                  </a:lnTo>
                  <a:lnTo>
                    <a:pt x="264" y="113"/>
                  </a:lnTo>
                  <a:lnTo>
                    <a:pt x="270" y="116"/>
                  </a:lnTo>
                  <a:lnTo>
                    <a:pt x="276" y="120"/>
                  </a:lnTo>
                  <a:lnTo>
                    <a:pt x="281" y="124"/>
                  </a:lnTo>
                  <a:lnTo>
                    <a:pt x="285" y="130"/>
                  </a:lnTo>
                  <a:lnTo>
                    <a:pt x="291" y="133"/>
                  </a:lnTo>
                  <a:lnTo>
                    <a:pt x="295" y="137"/>
                  </a:lnTo>
                  <a:lnTo>
                    <a:pt x="300" y="141"/>
                  </a:lnTo>
                  <a:lnTo>
                    <a:pt x="304" y="145"/>
                  </a:lnTo>
                  <a:lnTo>
                    <a:pt x="312" y="152"/>
                  </a:lnTo>
                  <a:lnTo>
                    <a:pt x="319" y="160"/>
                  </a:lnTo>
                  <a:lnTo>
                    <a:pt x="327" y="168"/>
                  </a:lnTo>
                  <a:lnTo>
                    <a:pt x="331" y="173"/>
                  </a:lnTo>
                  <a:lnTo>
                    <a:pt x="336" y="177"/>
                  </a:lnTo>
                  <a:lnTo>
                    <a:pt x="340" y="183"/>
                  </a:lnTo>
                  <a:lnTo>
                    <a:pt x="346" y="189"/>
                  </a:lnTo>
                  <a:lnTo>
                    <a:pt x="348" y="192"/>
                  </a:lnTo>
                  <a:lnTo>
                    <a:pt x="346" y="192"/>
                  </a:lnTo>
                  <a:lnTo>
                    <a:pt x="344" y="190"/>
                  </a:lnTo>
                  <a:lnTo>
                    <a:pt x="340" y="189"/>
                  </a:lnTo>
                  <a:lnTo>
                    <a:pt x="336" y="189"/>
                  </a:lnTo>
                  <a:lnTo>
                    <a:pt x="329" y="185"/>
                  </a:lnTo>
                  <a:lnTo>
                    <a:pt x="321" y="183"/>
                  </a:lnTo>
                  <a:lnTo>
                    <a:pt x="317" y="181"/>
                  </a:lnTo>
                  <a:lnTo>
                    <a:pt x="314" y="181"/>
                  </a:lnTo>
                  <a:lnTo>
                    <a:pt x="308" y="177"/>
                  </a:lnTo>
                  <a:lnTo>
                    <a:pt x="304" y="177"/>
                  </a:lnTo>
                  <a:lnTo>
                    <a:pt x="298" y="175"/>
                  </a:lnTo>
                  <a:lnTo>
                    <a:pt x="293" y="171"/>
                  </a:lnTo>
                  <a:lnTo>
                    <a:pt x="287" y="170"/>
                  </a:lnTo>
                  <a:lnTo>
                    <a:pt x="281" y="168"/>
                  </a:lnTo>
                  <a:lnTo>
                    <a:pt x="276" y="166"/>
                  </a:lnTo>
                  <a:lnTo>
                    <a:pt x="270" y="164"/>
                  </a:lnTo>
                  <a:lnTo>
                    <a:pt x="262" y="162"/>
                  </a:lnTo>
                  <a:lnTo>
                    <a:pt x="257" y="160"/>
                  </a:lnTo>
                  <a:lnTo>
                    <a:pt x="249" y="156"/>
                  </a:lnTo>
                  <a:lnTo>
                    <a:pt x="241" y="154"/>
                  </a:lnTo>
                  <a:lnTo>
                    <a:pt x="234" y="152"/>
                  </a:lnTo>
                  <a:lnTo>
                    <a:pt x="228" y="151"/>
                  </a:lnTo>
                  <a:lnTo>
                    <a:pt x="220" y="147"/>
                  </a:lnTo>
                  <a:lnTo>
                    <a:pt x="213" y="145"/>
                  </a:lnTo>
                  <a:lnTo>
                    <a:pt x="205" y="141"/>
                  </a:lnTo>
                  <a:lnTo>
                    <a:pt x="196" y="139"/>
                  </a:lnTo>
                  <a:lnTo>
                    <a:pt x="192" y="137"/>
                  </a:lnTo>
                  <a:lnTo>
                    <a:pt x="188" y="135"/>
                  </a:lnTo>
                  <a:lnTo>
                    <a:pt x="182" y="133"/>
                  </a:lnTo>
                  <a:lnTo>
                    <a:pt x="179" y="133"/>
                  </a:lnTo>
                  <a:lnTo>
                    <a:pt x="175" y="130"/>
                  </a:lnTo>
                  <a:lnTo>
                    <a:pt x="171" y="130"/>
                  </a:lnTo>
                  <a:lnTo>
                    <a:pt x="165" y="128"/>
                  </a:lnTo>
                  <a:lnTo>
                    <a:pt x="162" y="126"/>
                  </a:lnTo>
                  <a:lnTo>
                    <a:pt x="158" y="124"/>
                  </a:lnTo>
                  <a:lnTo>
                    <a:pt x="154" y="122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1" y="118"/>
                  </a:lnTo>
                  <a:lnTo>
                    <a:pt x="137" y="116"/>
                  </a:lnTo>
                  <a:lnTo>
                    <a:pt x="133" y="116"/>
                  </a:lnTo>
                  <a:lnTo>
                    <a:pt x="129" y="114"/>
                  </a:lnTo>
                  <a:lnTo>
                    <a:pt x="124" y="113"/>
                  </a:lnTo>
                  <a:lnTo>
                    <a:pt x="120" y="111"/>
                  </a:lnTo>
                  <a:lnTo>
                    <a:pt x="116" y="111"/>
                  </a:lnTo>
                  <a:lnTo>
                    <a:pt x="112" y="109"/>
                  </a:lnTo>
                  <a:lnTo>
                    <a:pt x="103" y="105"/>
                  </a:lnTo>
                  <a:lnTo>
                    <a:pt x="95" y="103"/>
                  </a:lnTo>
                  <a:lnTo>
                    <a:pt x="87" y="99"/>
                  </a:lnTo>
                  <a:lnTo>
                    <a:pt x="78" y="97"/>
                  </a:lnTo>
                  <a:lnTo>
                    <a:pt x="72" y="94"/>
                  </a:lnTo>
                  <a:lnTo>
                    <a:pt x="65" y="92"/>
                  </a:lnTo>
                  <a:lnTo>
                    <a:pt x="57" y="88"/>
                  </a:lnTo>
                  <a:lnTo>
                    <a:pt x="49" y="86"/>
                  </a:lnTo>
                  <a:lnTo>
                    <a:pt x="44" y="84"/>
                  </a:lnTo>
                  <a:lnTo>
                    <a:pt x="38" y="80"/>
                  </a:lnTo>
                  <a:lnTo>
                    <a:pt x="32" y="78"/>
                  </a:lnTo>
                  <a:lnTo>
                    <a:pt x="27" y="76"/>
                  </a:lnTo>
                  <a:lnTo>
                    <a:pt x="23" y="75"/>
                  </a:lnTo>
                  <a:lnTo>
                    <a:pt x="19" y="73"/>
                  </a:lnTo>
                  <a:lnTo>
                    <a:pt x="13" y="71"/>
                  </a:lnTo>
                  <a:lnTo>
                    <a:pt x="9" y="71"/>
                  </a:lnTo>
                  <a:lnTo>
                    <a:pt x="8" y="69"/>
                  </a:lnTo>
                  <a:lnTo>
                    <a:pt x="4" y="69"/>
                  </a:lnTo>
                  <a:lnTo>
                    <a:pt x="2" y="67"/>
                  </a:lnTo>
                  <a:lnTo>
                    <a:pt x="0" y="6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3162" y="2649"/>
              <a:ext cx="162" cy="68"/>
            </a:xfrm>
            <a:custGeom>
              <a:rect b="b" l="l" r="r" t="t"/>
              <a:pathLst>
                <a:path extrusionOk="0" h="135" w="325">
                  <a:moveTo>
                    <a:pt x="0" y="82"/>
                  </a:moveTo>
                  <a:lnTo>
                    <a:pt x="2" y="80"/>
                  </a:lnTo>
                  <a:lnTo>
                    <a:pt x="7" y="80"/>
                  </a:lnTo>
                  <a:lnTo>
                    <a:pt x="9" y="78"/>
                  </a:lnTo>
                  <a:lnTo>
                    <a:pt x="13" y="76"/>
                  </a:lnTo>
                  <a:lnTo>
                    <a:pt x="19" y="76"/>
                  </a:lnTo>
                  <a:lnTo>
                    <a:pt x="24" y="75"/>
                  </a:lnTo>
                  <a:lnTo>
                    <a:pt x="30" y="73"/>
                  </a:lnTo>
                  <a:lnTo>
                    <a:pt x="38" y="69"/>
                  </a:lnTo>
                  <a:lnTo>
                    <a:pt x="43" y="67"/>
                  </a:lnTo>
                  <a:lnTo>
                    <a:pt x="51" y="65"/>
                  </a:lnTo>
                  <a:lnTo>
                    <a:pt x="59" y="63"/>
                  </a:lnTo>
                  <a:lnTo>
                    <a:pt x="66" y="61"/>
                  </a:lnTo>
                  <a:lnTo>
                    <a:pt x="72" y="59"/>
                  </a:lnTo>
                  <a:lnTo>
                    <a:pt x="76" y="59"/>
                  </a:lnTo>
                  <a:lnTo>
                    <a:pt x="82" y="57"/>
                  </a:lnTo>
                  <a:lnTo>
                    <a:pt x="85" y="56"/>
                  </a:lnTo>
                  <a:lnTo>
                    <a:pt x="89" y="54"/>
                  </a:lnTo>
                  <a:lnTo>
                    <a:pt x="95" y="54"/>
                  </a:lnTo>
                  <a:lnTo>
                    <a:pt x="99" y="50"/>
                  </a:lnTo>
                  <a:lnTo>
                    <a:pt x="104" y="50"/>
                  </a:lnTo>
                  <a:lnTo>
                    <a:pt x="108" y="48"/>
                  </a:lnTo>
                  <a:lnTo>
                    <a:pt x="112" y="46"/>
                  </a:lnTo>
                  <a:lnTo>
                    <a:pt x="118" y="46"/>
                  </a:lnTo>
                  <a:lnTo>
                    <a:pt x="121" y="44"/>
                  </a:lnTo>
                  <a:lnTo>
                    <a:pt x="125" y="42"/>
                  </a:lnTo>
                  <a:lnTo>
                    <a:pt x="131" y="42"/>
                  </a:lnTo>
                  <a:lnTo>
                    <a:pt x="135" y="40"/>
                  </a:lnTo>
                  <a:lnTo>
                    <a:pt x="140" y="38"/>
                  </a:lnTo>
                  <a:lnTo>
                    <a:pt x="144" y="38"/>
                  </a:lnTo>
                  <a:lnTo>
                    <a:pt x="150" y="37"/>
                  </a:lnTo>
                  <a:lnTo>
                    <a:pt x="154" y="35"/>
                  </a:lnTo>
                  <a:lnTo>
                    <a:pt x="159" y="33"/>
                  </a:lnTo>
                  <a:lnTo>
                    <a:pt x="165" y="31"/>
                  </a:lnTo>
                  <a:lnTo>
                    <a:pt x="169" y="31"/>
                  </a:lnTo>
                  <a:lnTo>
                    <a:pt x="175" y="29"/>
                  </a:lnTo>
                  <a:lnTo>
                    <a:pt x="178" y="29"/>
                  </a:lnTo>
                  <a:lnTo>
                    <a:pt x="184" y="27"/>
                  </a:lnTo>
                  <a:lnTo>
                    <a:pt x="188" y="25"/>
                  </a:lnTo>
                  <a:lnTo>
                    <a:pt x="192" y="25"/>
                  </a:lnTo>
                  <a:lnTo>
                    <a:pt x="198" y="23"/>
                  </a:lnTo>
                  <a:lnTo>
                    <a:pt x="201" y="21"/>
                  </a:lnTo>
                  <a:lnTo>
                    <a:pt x="205" y="21"/>
                  </a:lnTo>
                  <a:lnTo>
                    <a:pt x="209" y="19"/>
                  </a:lnTo>
                  <a:lnTo>
                    <a:pt x="215" y="19"/>
                  </a:lnTo>
                  <a:lnTo>
                    <a:pt x="218" y="18"/>
                  </a:lnTo>
                  <a:lnTo>
                    <a:pt x="222" y="18"/>
                  </a:lnTo>
                  <a:lnTo>
                    <a:pt x="226" y="16"/>
                  </a:lnTo>
                  <a:lnTo>
                    <a:pt x="232" y="16"/>
                  </a:lnTo>
                  <a:lnTo>
                    <a:pt x="237" y="14"/>
                  </a:lnTo>
                  <a:lnTo>
                    <a:pt x="245" y="12"/>
                  </a:lnTo>
                  <a:lnTo>
                    <a:pt x="251" y="10"/>
                  </a:lnTo>
                  <a:lnTo>
                    <a:pt x="256" y="8"/>
                  </a:lnTo>
                  <a:lnTo>
                    <a:pt x="262" y="8"/>
                  </a:lnTo>
                  <a:lnTo>
                    <a:pt x="268" y="6"/>
                  </a:lnTo>
                  <a:lnTo>
                    <a:pt x="274" y="4"/>
                  </a:lnTo>
                  <a:lnTo>
                    <a:pt x="279" y="4"/>
                  </a:lnTo>
                  <a:lnTo>
                    <a:pt x="283" y="4"/>
                  </a:lnTo>
                  <a:lnTo>
                    <a:pt x="287" y="2"/>
                  </a:lnTo>
                  <a:lnTo>
                    <a:pt x="291" y="2"/>
                  </a:lnTo>
                  <a:lnTo>
                    <a:pt x="294" y="2"/>
                  </a:lnTo>
                  <a:lnTo>
                    <a:pt x="302" y="2"/>
                  </a:lnTo>
                  <a:lnTo>
                    <a:pt x="308" y="2"/>
                  </a:lnTo>
                  <a:lnTo>
                    <a:pt x="312" y="0"/>
                  </a:lnTo>
                  <a:lnTo>
                    <a:pt x="315" y="0"/>
                  </a:lnTo>
                  <a:lnTo>
                    <a:pt x="317" y="0"/>
                  </a:lnTo>
                  <a:lnTo>
                    <a:pt x="321" y="2"/>
                  </a:lnTo>
                  <a:lnTo>
                    <a:pt x="323" y="2"/>
                  </a:lnTo>
                  <a:lnTo>
                    <a:pt x="325" y="2"/>
                  </a:lnTo>
                  <a:lnTo>
                    <a:pt x="325" y="42"/>
                  </a:lnTo>
                  <a:lnTo>
                    <a:pt x="323" y="42"/>
                  </a:lnTo>
                  <a:lnTo>
                    <a:pt x="319" y="42"/>
                  </a:lnTo>
                  <a:lnTo>
                    <a:pt x="315" y="42"/>
                  </a:lnTo>
                  <a:lnTo>
                    <a:pt x="310" y="44"/>
                  </a:lnTo>
                  <a:lnTo>
                    <a:pt x="304" y="44"/>
                  </a:lnTo>
                  <a:lnTo>
                    <a:pt x="300" y="46"/>
                  </a:lnTo>
                  <a:lnTo>
                    <a:pt x="296" y="46"/>
                  </a:lnTo>
                  <a:lnTo>
                    <a:pt x="293" y="48"/>
                  </a:lnTo>
                  <a:lnTo>
                    <a:pt x="287" y="48"/>
                  </a:lnTo>
                  <a:lnTo>
                    <a:pt x="281" y="50"/>
                  </a:lnTo>
                  <a:lnTo>
                    <a:pt x="275" y="50"/>
                  </a:lnTo>
                  <a:lnTo>
                    <a:pt x="272" y="54"/>
                  </a:lnTo>
                  <a:lnTo>
                    <a:pt x="266" y="54"/>
                  </a:lnTo>
                  <a:lnTo>
                    <a:pt x="258" y="56"/>
                  </a:lnTo>
                  <a:lnTo>
                    <a:pt x="253" y="57"/>
                  </a:lnTo>
                  <a:lnTo>
                    <a:pt x="247" y="59"/>
                  </a:lnTo>
                  <a:lnTo>
                    <a:pt x="241" y="59"/>
                  </a:lnTo>
                  <a:lnTo>
                    <a:pt x="234" y="61"/>
                  </a:lnTo>
                  <a:lnTo>
                    <a:pt x="230" y="63"/>
                  </a:lnTo>
                  <a:lnTo>
                    <a:pt x="222" y="67"/>
                  </a:lnTo>
                  <a:lnTo>
                    <a:pt x="217" y="67"/>
                  </a:lnTo>
                  <a:lnTo>
                    <a:pt x="209" y="69"/>
                  </a:lnTo>
                  <a:lnTo>
                    <a:pt x="203" y="71"/>
                  </a:lnTo>
                  <a:lnTo>
                    <a:pt x="198" y="73"/>
                  </a:lnTo>
                  <a:lnTo>
                    <a:pt x="190" y="76"/>
                  </a:lnTo>
                  <a:lnTo>
                    <a:pt x="184" y="78"/>
                  </a:lnTo>
                  <a:lnTo>
                    <a:pt x="178" y="80"/>
                  </a:lnTo>
                  <a:lnTo>
                    <a:pt x="173" y="82"/>
                  </a:lnTo>
                  <a:lnTo>
                    <a:pt x="167" y="84"/>
                  </a:lnTo>
                  <a:lnTo>
                    <a:pt x="161" y="86"/>
                  </a:lnTo>
                  <a:lnTo>
                    <a:pt x="154" y="88"/>
                  </a:lnTo>
                  <a:lnTo>
                    <a:pt x="150" y="90"/>
                  </a:lnTo>
                  <a:lnTo>
                    <a:pt x="144" y="92"/>
                  </a:lnTo>
                  <a:lnTo>
                    <a:pt x="139" y="95"/>
                  </a:lnTo>
                  <a:lnTo>
                    <a:pt x="133" y="97"/>
                  </a:lnTo>
                  <a:lnTo>
                    <a:pt x="129" y="99"/>
                  </a:lnTo>
                  <a:lnTo>
                    <a:pt x="123" y="101"/>
                  </a:lnTo>
                  <a:lnTo>
                    <a:pt x="120" y="103"/>
                  </a:lnTo>
                  <a:lnTo>
                    <a:pt x="114" y="105"/>
                  </a:lnTo>
                  <a:lnTo>
                    <a:pt x="112" y="109"/>
                  </a:lnTo>
                  <a:lnTo>
                    <a:pt x="104" y="113"/>
                  </a:lnTo>
                  <a:lnTo>
                    <a:pt x="97" y="116"/>
                  </a:lnTo>
                  <a:lnTo>
                    <a:pt x="91" y="120"/>
                  </a:lnTo>
                  <a:lnTo>
                    <a:pt x="85" y="124"/>
                  </a:lnTo>
                  <a:lnTo>
                    <a:pt x="80" y="126"/>
                  </a:lnTo>
                  <a:lnTo>
                    <a:pt x="76" y="130"/>
                  </a:lnTo>
                  <a:lnTo>
                    <a:pt x="72" y="133"/>
                  </a:lnTo>
                  <a:lnTo>
                    <a:pt x="70" y="135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3023" y="2762"/>
              <a:ext cx="80" cy="60"/>
            </a:xfrm>
            <a:custGeom>
              <a:rect b="b" l="l" r="r" t="t"/>
              <a:pathLst>
                <a:path extrusionOk="0" h="119" w="160">
                  <a:moveTo>
                    <a:pt x="88" y="0"/>
                  </a:moveTo>
                  <a:lnTo>
                    <a:pt x="38" y="58"/>
                  </a:lnTo>
                  <a:lnTo>
                    <a:pt x="0" y="119"/>
                  </a:lnTo>
                  <a:lnTo>
                    <a:pt x="34" y="119"/>
                  </a:lnTo>
                  <a:lnTo>
                    <a:pt x="160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3094" y="2611"/>
              <a:ext cx="49" cy="66"/>
            </a:xfrm>
            <a:custGeom>
              <a:rect b="b" l="l" r="r" t="t"/>
              <a:pathLst>
                <a:path extrusionOk="0" h="132" w="97">
                  <a:moveTo>
                    <a:pt x="0" y="33"/>
                  </a:moveTo>
                  <a:lnTo>
                    <a:pt x="97" y="132"/>
                  </a:lnTo>
                  <a:lnTo>
                    <a:pt x="38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3189" y="2700"/>
              <a:ext cx="33" cy="49"/>
            </a:xfrm>
            <a:custGeom>
              <a:rect b="b" l="l" r="r" t="t"/>
              <a:pathLst>
                <a:path extrusionOk="0" h="99" w="65">
                  <a:moveTo>
                    <a:pt x="0" y="0"/>
                  </a:moveTo>
                  <a:lnTo>
                    <a:pt x="65" y="99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1" name="Google Shape;441;p7"/>
          <p:cNvSpPr txBox="1"/>
          <p:nvPr/>
        </p:nvSpPr>
        <p:spPr>
          <a:xfrm>
            <a:off x="4648200" y="3324225"/>
            <a:ext cx="7874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Radio</a:t>
            </a:r>
            <a:endParaRPr/>
          </a:p>
        </p:txBody>
      </p:sp>
      <p:sp>
        <p:nvSpPr>
          <p:cNvPr id="442" name="Google Shape;442;p7"/>
          <p:cNvSpPr txBox="1"/>
          <p:nvPr/>
        </p:nvSpPr>
        <p:spPr>
          <a:xfrm>
            <a:off x="6781800" y="4479925"/>
            <a:ext cx="10302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Sensors</a:t>
            </a:r>
            <a:endParaRPr/>
          </a:p>
        </p:txBody>
      </p:sp>
      <p:sp>
        <p:nvSpPr>
          <p:cNvPr id="443" name="Google Shape;443;p7"/>
          <p:cNvSpPr txBox="1"/>
          <p:nvPr/>
        </p:nvSpPr>
        <p:spPr>
          <a:xfrm>
            <a:off x="4194175" y="4768850"/>
            <a:ext cx="10175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Memory</a:t>
            </a:r>
            <a:endParaRPr/>
          </a:p>
        </p:txBody>
      </p:sp>
      <p:sp>
        <p:nvSpPr>
          <p:cNvPr id="444" name="Google Shape;444;p7"/>
          <p:cNvSpPr/>
          <p:nvPr/>
        </p:nvSpPr>
        <p:spPr>
          <a:xfrm>
            <a:off x="387350" y="3225799"/>
            <a:ext cx="3924300" cy="2217003"/>
          </a:xfrm>
          <a:prstGeom prst="cloudCallout">
            <a:avLst>
              <a:gd fmla="val 36329" name="adj1"/>
              <a:gd fmla="val -110824" name="adj2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 nodes 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scattered in the sensor field in an infrastructure-less ad hoc architecture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8"/>
          <p:cNvSpPr txBox="1"/>
          <p:nvPr>
            <p:ph idx="1" type="body"/>
          </p:nvPr>
        </p:nvSpPr>
        <p:spPr>
          <a:xfrm>
            <a:off x="457200" y="1752600"/>
            <a:ext cx="8229600" cy="3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 position of sensor nodes need not be engineered or pre-determined.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This allows random deployment in inaccessible terrains or disaster relief operations. 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On the other hand, this also means that sensor network protocols and algorithms must possess self-organizing capabilities.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9"/>
          <p:cNvGrpSpPr/>
          <p:nvPr/>
        </p:nvGrpSpPr>
        <p:grpSpPr>
          <a:xfrm>
            <a:off x="441325" y="1539875"/>
            <a:ext cx="6858000" cy="5105400"/>
            <a:chOff x="816" y="528"/>
            <a:chExt cx="4320" cy="3216"/>
          </a:xfrm>
        </p:grpSpPr>
        <p:grpSp>
          <p:nvGrpSpPr>
            <p:cNvPr id="456" name="Google Shape;456;p9"/>
            <p:cNvGrpSpPr/>
            <p:nvPr/>
          </p:nvGrpSpPr>
          <p:grpSpPr>
            <a:xfrm>
              <a:off x="2256" y="1824"/>
              <a:ext cx="144" cy="144"/>
              <a:chOff x="3216" y="1188"/>
              <a:chExt cx="1920" cy="1775"/>
            </a:xfrm>
          </p:grpSpPr>
          <p:pic>
            <p:nvPicPr>
              <p:cNvPr descr="sensor" id="457" name="Google Shape;457;p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8" name="Google Shape;458;p9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459" name="Google Shape;459;p9"/>
            <p:cNvGrpSpPr/>
            <p:nvPr/>
          </p:nvGrpSpPr>
          <p:grpSpPr>
            <a:xfrm>
              <a:off x="2352" y="1920"/>
              <a:ext cx="144" cy="144"/>
              <a:chOff x="3216" y="1188"/>
              <a:chExt cx="1920" cy="1775"/>
            </a:xfrm>
          </p:grpSpPr>
          <p:pic>
            <p:nvPicPr>
              <p:cNvPr descr="sensor" id="460" name="Google Shape;460;p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1" name="Google Shape;461;p9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462" name="Google Shape;462;p9"/>
            <p:cNvGrpSpPr/>
            <p:nvPr/>
          </p:nvGrpSpPr>
          <p:grpSpPr>
            <a:xfrm>
              <a:off x="2592" y="720"/>
              <a:ext cx="144" cy="144"/>
              <a:chOff x="3216" y="1188"/>
              <a:chExt cx="1920" cy="1775"/>
            </a:xfrm>
          </p:grpSpPr>
          <p:pic>
            <p:nvPicPr>
              <p:cNvPr descr="sensor" id="463" name="Google Shape;463;p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4" name="Google Shape;464;p9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465" name="Google Shape;465;p9"/>
            <p:cNvGrpSpPr/>
            <p:nvPr/>
          </p:nvGrpSpPr>
          <p:grpSpPr>
            <a:xfrm>
              <a:off x="1680" y="1008"/>
              <a:ext cx="144" cy="144"/>
              <a:chOff x="3216" y="1188"/>
              <a:chExt cx="1920" cy="1775"/>
            </a:xfrm>
          </p:grpSpPr>
          <p:pic>
            <p:nvPicPr>
              <p:cNvPr descr="sensor" id="466" name="Google Shape;466;p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7" name="Google Shape;467;p9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468" name="Google Shape;468;p9"/>
            <p:cNvGrpSpPr/>
            <p:nvPr/>
          </p:nvGrpSpPr>
          <p:grpSpPr>
            <a:xfrm>
              <a:off x="1056" y="720"/>
              <a:ext cx="144" cy="144"/>
              <a:chOff x="3216" y="1188"/>
              <a:chExt cx="1920" cy="1775"/>
            </a:xfrm>
          </p:grpSpPr>
          <p:pic>
            <p:nvPicPr>
              <p:cNvPr descr="sensor" id="469" name="Google Shape;469;p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0" name="Google Shape;470;p9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471" name="Google Shape;471;p9"/>
            <p:cNvGrpSpPr/>
            <p:nvPr/>
          </p:nvGrpSpPr>
          <p:grpSpPr>
            <a:xfrm>
              <a:off x="816" y="3024"/>
              <a:ext cx="144" cy="144"/>
              <a:chOff x="3216" y="1188"/>
              <a:chExt cx="1920" cy="1775"/>
            </a:xfrm>
          </p:grpSpPr>
          <p:pic>
            <p:nvPicPr>
              <p:cNvPr descr="sensor" id="472" name="Google Shape;472;p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3" name="Google Shape;473;p9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474" name="Google Shape;474;p9"/>
            <p:cNvGrpSpPr/>
            <p:nvPr/>
          </p:nvGrpSpPr>
          <p:grpSpPr>
            <a:xfrm>
              <a:off x="1152" y="2256"/>
              <a:ext cx="144" cy="144"/>
              <a:chOff x="3216" y="1188"/>
              <a:chExt cx="1920" cy="1775"/>
            </a:xfrm>
          </p:grpSpPr>
          <p:pic>
            <p:nvPicPr>
              <p:cNvPr descr="sensor" id="475" name="Google Shape;475;p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6" name="Google Shape;476;p9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>
              <a:off x="3120" y="3600"/>
              <a:ext cx="144" cy="144"/>
              <a:chOff x="3216" y="1188"/>
              <a:chExt cx="1920" cy="1775"/>
            </a:xfrm>
          </p:grpSpPr>
          <p:pic>
            <p:nvPicPr>
              <p:cNvPr descr="sensor" id="478" name="Google Shape;478;p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9" name="Google Shape;479;p9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480" name="Google Shape;480;p9"/>
            <p:cNvGrpSpPr/>
            <p:nvPr/>
          </p:nvGrpSpPr>
          <p:grpSpPr>
            <a:xfrm>
              <a:off x="4080" y="2160"/>
              <a:ext cx="144" cy="144"/>
              <a:chOff x="3216" y="1188"/>
              <a:chExt cx="1920" cy="1775"/>
            </a:xfrm>
          </p:grpSpPr>
          <p:pic>
            <p:nvPicPr>
              <p:cNvPr descr="sensor" id="481" name="Google Shape;481;p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2" name="Google Shape;482;p9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483" name="Google Shape;483;p9"/>
            <p:cNvGrpSpPr/>
            <p:nvPr/>
          </p:nvGrpSpPr>
          <p:grpSpPr>
            <a:xfrm>
              <a:off x="3216" y="1200"/>
              <a:ext cx="144" cy="144"/>
              <a:chOff x="3216" y="1188"/>
              <a:chExt cx="1920" cy="1775"/>
            </a:xfrm>
          </p:grpSpPr>
          <p:pic>
            <p:nvPicPr>
              <p:cNvPr descr="sensor" id="484" name="Google Shape;484;p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5" name="Google Shape;485;p9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486" name="Google Shape;486;p9"/>
            <p:cNvGrpSpPr/>
            <p:nvPr/>
          </p:nvGrpSpPr>
          <p:grpSpPr>
            <a:xfrm>
              <a:off x="4992" y="528"/>
              <a:ext cx="144" cy="144"/>
              <a:chOff x="3216" y="1188"/>
              <a:chExt cx="1920" cy="1775"/>
            </a:xfrm>
          </p:grpSpPr>
          <p:pic>
            <p:nvPicPr>
              <p:cNvPr descr="sensor" id="487" name="Google Shape;487;p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8" name="Google Shape;488;p9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489" name="Google Shape;489;p9"/>
            <p:cNvGrpSpPr/>
            <p:nvPr/>
          </p:nvGrpSpPr>
          <p:grpSpPr>
            <a:xfrm>
              <a:off x="4368" y="1440"/>
              <a:ext cx="144" cy="144"/>
              <a:chOff x="3216" y="1188"/>
              <a:chExt cx="1920" cy="1775"/>
            </a:xfrm>
          </p:grpSpPr>
          <p:pic>
            <p:nvPicPr>
              <p:cNvPr descr="sensor" id="490" name="Google Shape;490;p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1" name="Google Shape;491;p9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492" name="Google Shape;492;p9"/>
            <p:cNvGrpSpPr/>
            <p:nvPr/>
          </p:nvGrpSpPr>
          <p:grpSpPr>
            <a:xfrm>
              <a:off x="2640" y="3312"/>
              <a:ext cx="144" cy="144"/>
              <a:chOff x="3216" y="1188"/>
              <a:chExt cx="1920" cy="1775"/>
            </a:xfrm>
          </p:grpSpPr>
          <p:pic>
            <p:nvPicPr>
              <p:cNvPr descr="sensor" id="493" name="Google Shape;493;p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4" name="Google Shape;494;p9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495" name="Google Shape;495;p9"/>
            <p:cNvGrpSpPr/>
            <p:nvPr/>
          </p:nvGrpSpPr>
          <p:grpSpPr>
            <a:xfrm>
              <a:off x="3648" y="3552"/>
              <a:ext cx="144" cy="144"/>
              <a:chOff x="3216" y="1188"/>
              <a:chExt cx="1920" cy="1775"/>
            </a:xfrm>
          </p:grpSpPr>
          <p:pic>
            <p:nvPicPr>
              <p:cNvPr descr="sensor" id="496" name="Google Shape;496;p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16" y="1188"/>
                <a:ext cx="1920" cy="1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7" name="Google Shape;497;p9"/>
              <p:cNvSpPr/>
              <p:nvPr/>
            </p:nvSpPr>
            <p:spPr>
              <a:xfrm>
                <a:off x="4560" y="2448"/>
                <a:ext cx="576" cy="4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498" name="Google Shape;498;p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After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Deployment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2020-07-16T06:44:08Z</dcterms:created>
  <dc:creator>Windows User</dc:creator>
</cp:coreProperties>
</file>