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6" r:id="rId6"/>
    <p:sldId id="271" r:id="rId7"/>
    <p:sldId id="277" r:id="rId8"/>
    <p:sldId id="338" r:id="rId9"/>
    <p:sldId id="272" r:id="rId10"/>
    <p:sldId id="273" r:id="rId11"/>
    <p:sldId id="274" r:id="rId12"/>
    <p:sldId id="278" r:id="rId13"/>
    <p:sldId id="275" r:id="rId14"/>
    <p:sldId id="279" r:id="rId15"/>
    <p:sldId id="342" r:id="rId16"/>
    <p:sldId id="280" r:id="rId17"/>
    <p:sldId id="281" r:id="rId18"/>
    <p:sldId id="282" r:id="rId19"/>
    <p:sldId id="283" r:id="rId20"/>
    <p:sldId id="285" r:id="rId21"/>
    <p:sldId id="339" r:id="rId22"/>
    <p:sldId id="286" r:id="rId23"/>
    <p:sldId id="287" r:id="rId24"/>
    <p:sldId id="289" r:id="rId25"/>
    <p:sldId id="340" r:id="rId26"/>
    <p:sldId id="290" r:id="rId27"/>
    <p:sldId id="291" r:id="rId28"/>
    <p:sldId id="292" r:id="rId29"/>
    <p:sldId id="341" r:id="rId30"/>
    <p:sldId id="294" r:id="rId31"/>
    <p:sldId id="295" r:id="rId32"/>
    <p:sldId id="296" r:id="rId33"/>
    <p:sldId id="343" r:id="rId34"/>
    <p:sldId id="297" r:id="rId35"/>
    <p:sldId id="315" r:id="rId36"/>
    <p:sldId id="316" r:id="rId37"/>
    <p:sldId id="317" r:id="rId38"/>
    <p:sldId id="319" r:id="rId39"/>
    <p:sldId id="320" r:id="rId40"/>
    <p:sldId id="345" r:id="rId41"/>
    <p:sldId id="321" r:id="rId42"/>
    <p:sldId id="322" r:id="rId43"/>
    <p:sldId id="323" r:id="rId44"/>
    <p:sldId id="344" r:id="rId45"/>
    <p:sldId id="324" r:id="rId46"/>
    <p:sldId id="325" r:id="rId47"/>
    <p:sldId id="326" r:id="rId48"/>
    <p:sldId id="346" r:id="rId49"/>
    <p:sldId id="327" r:id="rId50"/>
    <p:sldId id="328" r:id="rId51"/>
    <p:sldId id="329" r:id="rId52"/>
    <p:sldId id="347" r:id="rId53"/>
    <p:sldId id="330" r:id="rId54"/>
    <p:sldId id="333" r:id="rId55"/>
    <p:sldId id="334" r:id="rId56"/>
    <p:sldId id="335" r:id="rId57"/>
    <p:sldId id="336" r:id="rId58"/>
    <p:sldId id="337" r:id="rId59"/>
    <p:sldId id="34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C0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4:50:03.24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19 5275,'-1'-6,"1"0,-1 0,-1 0,0-5,-4-14,1-52,3-1,4-2,-1-8,-1-41,16-688,32 235,-30 461,4 0,6 1,33-84,116-343,-139 428,5 2,5 2,29-46,-57 122,92-176,29-30,-36 78,80-123,-94 157,19-12,128-156,-217 278,1 1,1 1,1 1,25-16,-48 35,7-5,-8 5,1 1,0-1,-1 1,1-1,0 1,-1-1,1 1,0-1,-1 1,1 0,0-1,0 1,0 0,-1 0,1 0,0-1,0 1,0 0,0 0,-1 0,1 0,0 0,0 1,0-1,0 0,-1 0,1 0,-1 0,0 0</inkml:trace>
  <inkml:trace contextRef="#ctx0" brushRef="#br0" timeOffset="1915.56">1287 92,'0'0,"0"0,0 0,0 0,0 0,0 0,0 0,0 0,0 0,11 0,21 1,-1-3,1 0,-1-2,12-4,119-21,-44 9,-74 8,-33 8,1 1,-1 0,1 1,7-1,-25 27,-18 39,3 1,3 1,-5 10,-18 38,27-78,10-20,4-15,0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32:37.44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39 2997,'0'18,"0"10,0-23,0-20,0-11,0-45,-3 1,-7-37,-3-4,5 0,4-21,11-227,-5 297,54-603,-36 509,19-62,-16 124,3 2,36-82,47-64,-8 19,-98 212,-1 3,0 0,0 0,-1 0,1 0,-1 0,0 0,0-1,-1 1,1 0,-1-1,0-2,-1 7,4-2,-1 0</inkml:trace>
  <inkml:trace contextRef="#ctx0" brushRef="#br0" timeOffset="1480.59">75 368,'10'-11,"27"-23,0 2,3 1,0 2,2 2,0 2,15-5,-40 19,0 0,-1-1,0 0,-1-1,0-1,-1 0,7-11,13-11,-33 37,0 0,-1 1,1-1,-1 1,0-1,1 1,-1-1,0 1,0-1,0 1,0-1,0 1,0 7,1-1,0 0,0 0,1 0,1 1,11 20,-6-12,0 0,0 0,-2 1,0-1,-1 2,-1-1,2 17,-4 24,-4 18,1 9,1-87,0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32:37.44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39 2997,'0'18,"0"10,0-23,0-20,0-11,0-45,-3 1,-7-37,-3-4,5 0,4-21,11-227,-5 297,54-603,-36 509,19-62,-16 124,3 2,36-82,47-64,-8 19,-98 212,-1 3,0 0,0 0,-1 0,1 0,-1 0,0 0,0-1,-1 1,1 0,-1-1,0-2,-1 7,4-2,-1 0</inkml:trace>
  <inkml:trace contextRef="#ctx0" brushRef="#br0" timeOffset="1480.59">75 368,'10'-11,"27"-23,0 2,3 1,0 2,2 2,0 2,15-5,-40 19,0 0,-1-1,0 0,-1-1,0-1,-1 0,7-11,13-11,-33 37,0 0,-1 1,1-1,-1 1,0-1,1 1,-1-1,0 1,0-1,0 1,0-1,0 1,0 7,1-1,0 0,0 0,1 0,1 1,11 20,-6-12,0 0,0 0,-2 1,0-1,-1 2,-1-1,2 17,-4 24,-4 18,1 9,1-87,0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32:37.44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39 2997,'0'18,"0"10,0-23,0-20,0-11,0-45,-3 1,-7-37,-3-4,5 0,4-21,11-227,-5 297,54-603,-36 509,19-62,-16 124,3 2,36-82,47-64,-8 19,-98 212,-1 3,0 0,0 0,-1 0,1 0,-1 0,0 0,0-1,-1 1,1 0,-1-1,0-2,-1 7,4-2,-1 0</inkml:trace>
  <inkml:trace contextRef="#ctx0" brushRef="#br0" timeOffset="1480.59">75 368,'10'-11,"27"-23,0 2,3 1,0 2,2 2,0 2,15-5,-40 19,0 0,-1-1,0 0,-1-1,0-1,-1 0,7-11,13-11,-33 37,0 0,-1 1,1-1,-1 1,0-1,1 1,-1-1,0 1,0-1,0 1,0-1,0 1,0 7,1-1,0 0,0 0,1 0,1 1,11 20,-6-12,0 0,0 0,-2 1,0-1,-1 2,-1-1,2 17,-4 24,-4 18,1 9,1-87,0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32:37.44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39 2997,'0'18,"0"10,0-23,0-20,0-11,0-45,-3 1,-7-37,-3-4,5 0,4-21,11-227,-5 297,54-603,-36 509,19-62,-16 124,3 2,36-82,47-64,-8 19,-98 212,-1 3,0 0,0 0,-1 0,1 0,-1 0,0 0,0-1,-1 1,1 0,-1-1,0-2,-1 7,4-2,-1 0</inkml:trace>
  <inkml:trace contextRef="#ctx0" brushRef="#br0" timeOffset="1480.59">75 368,'10'-11,"27"-23,0 2,3 1,0 2,2 2,0 2,15-5,-40 19,0 0,-1-1,0 0,-1-1,0-1,-1 0,7-11,13-11,-33 37,0 0,-1 1,1-1,-1 1,0-1,1 1,-1-1,0 1,0-1,0 1,0-1,0 1,0 7,1-1,0 0,0 0,1 0,1 1,11 20,-6-12,0 0,0 0,-2 1,0-1,-1 2,-1-1,2 17,-4 24,-4 18,1 9,1-87,0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37:10.3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142 3087,'-10'-10,"-6"-6,-8-10,19 20,1-1,-1 1,1-1,1 0,-1 0,-1-4,-1-12,0 0,1 0,1-1,1-9,-7-36,-2-10,3-1,3-17,6-163,4 34,11-220,-9 376,3 0,3 1,3 0,3 0,25-59,51-84,8-24,-66 138,24-64,-38 108,28-46,-3 21,-38 65,1 1,1 0,-1 1,8-6,-10 13,-6 5,-5 3,7-8,-2 4</inkml:trace>
  <inkml:trace contextRef="#ctx0" brushRef="#br0" timeOffset="1264.02">260 169,'0'0,"0"0,0 0,0 0,0 0,0 0,0 0,0 0,0 0,9 0,-1 0,0 0,-1-1,1 0,0 0,-1 0,0-1,1 0,-1-1,0 0,0 0,0 0,6-5,26-16,1 2,1 2,35-12,-39 17,-18 7,0 1,1 1,2 0,-21 6,-1 1,1-1,-1 1,1 0,-1 0,0-1,1 1,-1 0,1 0,-1 0,0-1,0 1,0 0,1 0,-1 0,0 0,4 22,3 39,-1 11,-6-42,0 0,-2 0,-3 14,-29 214,34-258,-13 87,13-88,0 0,0 1,0-1,0 0,0 0,0 0,0 1,0-1,0 0,0 0,-1 0,1 0,0 1,0-1,0 0,0 0,0 0,-1 0,1 0,0 1,0-1,0 0,0 0,-1 0,1 0,0 0,-2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37:10.3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142 3087,'-10'-10,"-6"-6,-8-10,19 20,1-1,-1 1,1-1,1 0,-1 0,-1-4,-1-12,0 0,1 0,1-1,1-9,-7-36,-2-10,3-1,3-17,6-163,4 34,11-220,-9 376,3 0,3 1,3 0,3 0,25-59,51-84,8-24,-66 138,24-64,-38 108,28-46,-3 21,-38 65,1 1,1 0,-1 1,8-6,-10 13,-6 5,-5 3,7-8,-2 4</inkml:trace>
  <inkml:trace contextRef="#ctx0" brushRef="#br0" timeOffset="1264.02">260 169,'0'0,"0"0,0 0,0 0,0 0,0 0,0 0,0 0,0 0,9 0,-1 0,0 0,-1-1,1 0,0 0,-1 0,0-1,1 0,-1-1,0 0,0 0,0 0,6-5,26-16,1 2,1 2,35-12,-39 17,-18 7,0 1,1 1,2 0,-21 6,-1 1,1-1,-1 1,1 0,-1 0,0-1,1 1,-1 0,1 0,-1 0,0-1,0 1,0 0,1 0,-1 0,0 0,4 22,3 39,-1 11,-6-42,0 0,-2 0,-3 14,-29 214,34-258,-13 87,13-88,0 0,0 1,0-1,0 0,0 0,0 0,0 1,0-1,0 0,0 0,-1 0,1 0,0 1,0-1,0 0,0 0,0 0,-1 0,1 0,0 1,0-1,0 0,0 0,-1 0,1 0,0 0,-2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37:10.3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142 3087,'-10'-10,"-6"-6,-8-10,19 20,1-1,-1 1,1-1,1 0,-1 0,-1-4,-1-12,0 0,1 0,1-1,1-9,-7-36,-2-10,3-1,3-17,6-163,4 34,11-220,-9 376,3 0,3 1,3 0,3 0,25-59,51-84,8-24,-66 138,24-64,-38 108,28-46,-3 21,-38 65,1 1,1 0,-1 1,8-6,-10 13,-6 5,-5 3,7-8,-2 4</inkml:trace>
  <inkml:trace contextRef="#ctx0" brushRef="#br0" timeOffset="1264.02">260 169,'0'0,"0"0,0 0,0 0,0 0,0 0,0 0,0 0,0 0,9 0,-1 0,0 0,-1-1,1 0,0 0,-1 0,0-1,1 0,-1-1,0 0,0 0,0 0,6-5,26-16,1 2,1 2,35-12,-39 17,-18 7,0 1,1 1,2 0,-21 6,-1 1,1-1,-1 1,1 0,-1 0,0-1,1 1,-1 0,1 0,-1 0,0-1,0 1,0 0,1 0,-1 0,0 0,4 22,3 39,-1 11,-6-42,0 0,-2 0,-3 14,-29 214,34-258,-13 87,13-88,0 0,0 1,0-1,0 0,0 0,0 0,0 1,0-1,0 0,0 0,-1 0,1 0,0 1,0-1,0 0,0 0,0 0,-1 0,1 0,0 1,0-1,0 0,0 0,-1 0,1 0,0 0,-2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37:10.3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142 3087,'-10'-10,"-6"-6,-8-10,19 20,1-1,-1 1,1-1,1 0,-1 0,-1-4,-1-12,0 0,1 0,1-1,1-9,-7-36,-2-10,3-1,3-17,6-163,4 34,11-220,-9 376,3 0,3 1,3 0,3 0,25-59,51-84,8-24,-66 138,24-64,-38 108,28-46,-3 21,-38 65,1 1,1 0,-1 1,8-6,-10 13,-6 5,-5 3,7-8,-2 4</inkml:trace>
  <inkml:trace contextRef="#ctx0" brushRef="#br0" timeOffset="1264.02">260 169,'0'0,"0"0,0 0,0 0,0 0,0 0,0 0,0 0,0 0,9 0,-1 0,0 0,-1-1,1 0,0 0,-1 0,0-1,1 0,-1-1,0 0,0 0,0 0,6-5,26-16,1 2,1 2,35-12,-39 17,-18 7,0 1,1 1,2 0,-21 6,-1 1,1-1,-1 1,1 0,-1 0,0-1,1 1,-1 0,1 0,-1 0,0-1,0 1,0 0,1 0,-1 0,0 0,4 22,3 39,-1 11,-6-42,0 0,-2 0,-3 14,-29 214,34-258,-13 87,13-88,0 0,0 1,0-1,0 0,0 0,0 0,0 1,0-1,0 0,0 0,-1 0,1 0,0 1,0-1,0 0,0 0,0 0,-1 0,1 0,0 1,0-1,0 0,0 0,-1 0,1 0,0 0,-2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12:51.0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0,'0'0,"0"0,0 0,0 21,0-13,-1 7,2-1,-1 0,1 0,1 0,1 0,0 0,4 10,6 9,1 0,2-1,2 0,1-1,1-2,1 0,2-1,7 6,54 49,24 27,-92-92,-2 1,11 18,9 13,1-5,2-2,2-1,2-2,1-2,2-2,8 3,115 77,-154-108,1 0,1 0,-1-1,1-1,4 0,78 22,-35-11,16 9,-51-16,0 0,1-2,0-2,20 3,-5 1,-43-10,0 0</inkml:trace>
  <inkml:trace contextRef="#ctx0" brushRef="#br0" timeOffset="1622.1299">998 1520,'0'-2,"1"1,0 0,0 0,0 0,1 0,-1 0,0 0,0 0,1 0,0-1,0 1,8-6,0 1,0 1,1 0,-1 0,6-1,59-16,-40 12,35-12,-8 3,16-2,-55 18,0 0,0 1,0 2,21 2,-44-3,1 1,-1 0,1-1,-1 1,1-1,-1 1,1-1,-1 1,0-1,1 1,-1-1,1 0,-1 1,0-1,0 0,1 1,-1-1,0 1,0-1,0 0,0 1,0-1,3-17,-3 12,0 0,0 0,0 0,-1 0,0 0,0 0,-1 0,0 0,0 0,0 1,-1-1,1 1,-1-1,-1 1,1 0,-1 0,0 1,-1-2,-246-305,221 277,0 2,-2 1,32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12:51.0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0,'0'0,"0"0,0 0,0 21,0-13,-1 7,2-1,-1 0,1 0,1 0,1 0,0 0,4 10,6 9,1 0,2-1,2 0,1-1,1-2,1 0,2-1,7 6,54 49,24 27,-92-92,-2 1,11 18,9 13,1-5,2-2,2-1,2-2,1-2,2-2,8 3,115 77,-154-108,1 0,1 0,-1-1,1-1,4 0,78 22,-35-11,16 9,-51-16,0 0,1-2,0-2,20 3,-5 1,-43-10,0 0</inkml:trace>
  <inkml:trace contextRef="#ctx0" brushRef="#br0" timeOffset="1622.1299">998 1520,'0'-2,"1"1,0 0,0 0,0 0,1 0,-1 0,0 0,0 0,1 0,0-1,0 1,8-6,0 1,0 1,1 0,-1 0,6-1,59-16,-40 12,35-12,-8 3,16-2,-55 18,0 0,0 1,0 2,21 2,-44-3,1 1,-1 0,1-1,-1 1,1-1,-1 1,1-1,-1 1,0-1,1 1,-1-1,1 0,-1 1,0-1,0 0,1 1,-1-1,0 1,0-1,0 0,0 1,0-1,3-17,-3 12,0 0,0 0,0 0,-1 0,0 0,0 0,-1 0,0 0,0 0,0 1,-1-1,1 1,-1-1,-1 1,1 0,-1 0,0 1,-1-2,-246-305,221 277,0 2,-2 1,32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4:50:03.24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19 5275,'-1'-6,"1"0,-1 0,-1 0,0-5,-4-14,1-52,3-1,4-2,-1-8,-1-41,16-688,32 235,-30 461,4 0,6 1,33-84,116-343,-139 428,5 2,5 2,29-46,-57 122,92-176,29-30,-36 78,80-123,-94 157,19-12,128-156,-217 278,1 1,1 1,1 1,25-16,-48 35,7-5,-8 5,1 1,0-1,-1 1,1-1,0 1,-1-1,1 1,0-1,-1 1,1 0,0-1,0 1,0 0,-1 0,1 0,0-1,0 1,0 0,0 0,-1 0,1 0,0 0,0 1,0-1,0 0,-1 0,1 0,-1 0,0 0</inkml:trace>
  <inkml:trace contextRef="#ctx0" brushRef="#br0" timeOffset="1915.56">1287 92,'0'0,"0"0,0 0,0 0,0 0,0 0,0 0,0 0,0 0,11 0,21 1,-1-3,1 0,-1-2,12-4,119-21,-44 9,-74 8,-33 8,1 1,-1 0,1 1,7-1,-25 27,-18 39,3 1,3 1,-5 10,-18 38,27-78,10-20,4-15,0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12:51.0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0,'0'0,"0"0,0 0,0 21,0-13,-1 7,2-1,-1 0,1 0,1 0,1 0,0 0,4 10,6 9,1 0,2-1,2 0,1-1,1-2,1 0,2-1,7 6,54 49,24 27,-92-92,-2 1,11 18,9 13,1-5,2-2,2-1,2-2,1-2,2-2,8 3,115 77,-154-108,1 0,1 0,-1-1,1-1,4 0,78 22,-35-11,16 9,-51-16,0 0,1-2,0-2,20 3,-5 1,-43-10,0 0</inkml:trace>
  <inkml:trace contextRef="#ctx0" brushRef="#br0" timeOffset="1622.1299">998 1520,'0'-2,"1"1,0 0,0 0,0 0,1 0,-1 0,0 0,0 0,1 0,0-1,0 1,8-6,0 1,0 1,1 0,-1 0,6-1,59-16,-40 12,35-12,-8 3,16-2,-55 18,0 0,0 1,0 2,21 2,-44-3,1 1,-1 0,1-1,-1 1,1-1,-1 1,1-1,-1 1,0-1,1 1,-1-1,1 0,-1 1,0-1,0 0,1 1,-1-1,0 1,0-1,0 0,0 1,0-1,3-17,-3 12,0 0,0 0,0 0,-1 0,0 0,0 0,-1 0,0 0,0 0,0 1,-1-1,1 1,-1-1,-1 1,1 0,-1 0,0 1,-1-2,-246-305,221 277,0 2,-2 1,32 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12:51.0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0,'0'0,"0"0,0 0,0 21,0-13,-1 7,2-1,-1 0,1 0,1 0,1 0,0 0,4 10,6 9,1 0,2-1,2 0,1-1,1-2,1 0,2-1,7 6,54 49,24 27,-92-92,-2 1,11 18,9 13,1-5,2-2,2-1,2-2,1-2,2-2,8 3,115 77,-154-108,1 0,1 0,-1-1,1-1,4 0,78 22,-35-11,16 9,-51-16,0 0,1-2,0-2,20 3,-5 1,-43-10,0 0</inkml:trace>
  <inkml:trace contextRef="#ctx0" brushRef="#br0" timeOffset="1622.1299">998 1520,'0'-2,"1"1,0 0,0 0,0 0,1 0,-1 0,0 0,0 0,1 0,0-1,0 1,8-6,0 1,0 1,1 0,-1 0,6-1,59-16,-40 12,35-12,-8 3,16-2,-55 18,0 0,0 1,0 2,21 2,-44-3,1 1,-1 0,1-1,-1 1,1-1,-1 1,1-1,-1 1,0-1,1 1,-1-1,1 0,-1 1,0-1,0 0,1 1,-1-1,0 1,0-1,0 0,0 1,0-1,3-17,-3 12,0 0,0 0,0 0,-1 0,0 0,0 0,-1 0,0 0,0 0,0 1,-1-1,1 1,-1-1,-1 1,1 0,-1 0,0 1,-1-2,-246-305,221 277,0 2,-2 1,32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12:51.0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 1,'0'0,"0"0,0 0,0 41,0-23,-1 11,1 0,1 0,2-1,1 1,1-1,1 1,8 19,13 20,2 0,4-3,3-1,2-1,3-2,3-2,2-2,15 11,110 102,50 54,-189-187,-3 2,21 35,20 29,2-12,3-3,4-3,4-4,3-3,3-5,18 7,233 156,-313-219,2 0,0-2,1-1,0-2,8 2,161 43,-73-24,33 21,-104-33,0-2,1-3,1-2,41 3,-10 4,-87-21,-2-1</inkml:trace>
  <inkml:trace contextRef="#ctx0" brushRef="#br0" timeOffset="1622.1299">2033 3097,'2'-3,"0"1,0-1,0 1,0 0,0-1,1 1,-1 0,1 0,0 1,1-2,1 0,15-10,0 0,1 2,0 1,1 0,10-2,121-34,-81 26,69-24,-14 4,32-2,-112 35,0 2,0 2,0 2,41 4,-86-3,-1-1,0 0,0 0,0 0,0 0,0 0,0 0,0 0,-1 0,1 0,0 0,-1-1,1 1,0 0,-1 0,1-1,-1 1,0 0,0-1,1 1,-1 0,0-1,6-34,-6 24,0 0,0-1,-1 1,-1-1,0 1,0 0,-1 0,-1 0,0 0,-1 1,0-1,-1 1,0 0,0 1,-1 0,-1 0,0 0,-3-2,-501-620,452 563,-2 2,-4 4,67 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12:51.0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 1,'0'0,"0"0,0 0,0 41,0-23,-1 11,1 0,1 0,2-1,1 1,1-1,1 1,8 19,13 20,2 0,4-3,3-1,2-1,3-2,3-2,2-2,15 11,110 102,50 54,-189-187,-3 2,21 35,20 29,2-12,3-3,4-3,4-4,3-3,3-5,18 7,233 156,-313-219,2 0,0-2,1-1,0-2,8 2,161 43,-73-24,33 21,-104-33,0-2,1-3,1-2,41 3,-10 4,-87-21,-2-1</inkml:trace>
  <inkml:trace contextRef="#ctx0" brushRef="#br0" timeOffset="1622.1299">2033 3097,'2'-3,"0"1,0-1,0 1,0 0,0-1,1 1,-1 0,1 0,0 1,1-2,1 0,15-10,0 0,1 2,0 1,1 0,10-2,121-34,-81 26,69-24,-14 4,32-2,-112 35,0 2,0 2,0 2,41 4,-86-3,-1-1,0 0,0 0,0 0,0 0,0 0,0 0,0 0,-1 0,1 0,0 0,-1-1,1 1,0 0,-1 0,1-1,-1 1,0 0,0-1,1 1,-1 0,0-1,6-34,-6 24,0 0,0-1,-1 1,-1-1,0 1,0 0,-1 0,-1 0,0 0,-1 1,0-1,-1 1,0 0,0 1,-1 0,-1 0,0 0,-3-2,-501-620,452 563,-2 2,-4 4,67 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12:51.0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 1,'0'0,"0"0,0 0,0 41,0-23,-1 11,1 0,1 0,2-1,1 1,1-1,1 1,8 19,13 20,2 0,4-3,3-1,2-1,3-2,3-2,2-2,15 11,110 102,50 54,-189-187,-3 2,21 35,20 29,2-12,3-3,4-3,4-4,3-3,3-5,18 7,233 156,-313-219,2 0,0-2,1-1,0-2,8 2,161 43,-73-24,33 21,-104-33,0-2,1-3,1-2,41 3,-10 4,-87-21,-2-1</inkml:trace>
  <inkml:trace contextRef="#ctx0" brushRef="#br0" timeOffset="1622.1299">2033 3097,'2'-3,"0"1,0-1,0 1,0 0,0-1,1 1,-1 0,1 0,0 1,1-2,1 0,15-10,0 0,1 2,0 1,1 0,10-2,121-34,-81 26,69-24,-14 4,32-2,-112 35,0 2,0 2,0 2,41 4,-86-3,-1-1,0 0,0 0,0 0,0 0,0 0,0 0,0 0,-1 0,1 0,0 0,-1-1,1 1,0 0,-1 0,1-1,-1 1,0 0,0-1,1 1,-1 0,0-1,6-34,-6 24,0 0,0-1,-1 1,-1-1,0 1,0 0,-1 0,-1 0,0 0,-1 1,0-1,-1 1,0 0,0 1,-1 0,-1 0,0 0,-3-2,-501-620,452 563,-2 2,-4 4,67 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12:51.0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 1,'0'0,"0"0,0 0,0 41,0-23,-1 11,1 0,1 0,2-1,1 1,1-1,1 1,8 19,13 20,2 0,4-3,3-1,2-1,3-2,3-2,2-2,15 11,110 102,50 54,-189-187,-3 2,21 35,20 29,2-12,3-3,4-3,4-4,3-3,3-5,18 7,233 156,-313-219,2 0,0-2,1-1,0-2,8 2,161 43,-73-24,33 21,-104-33,0-2,1-3,1-2,41 3,-10 4,-87-21,-2-1</inkml:trace>
  <inkml:trace contextRef="#ctx0" brushRef="#br0" timeOffset="1622.1299">2033 3097,'2'-3,"0"1,0-1,0 1,0 0,0-1,1 1,-1 0,1 0,0 1,1-2,1 0,15-10,0 0,1 2,0 1,1 0,10-2,121-34,-81 26,69-24,-14 4,32-2,-112 35,0 2,0 2,0 2,41 4,-86-3,-1-1,0 0,0 0,0 0,0 0,0 0,0 0,0 0,-1 0,1 0,0 0,-1-1,1 1,0 0,-1 0,1-1,-1 1,0 0,0-1,1 1,-1 0,0-1,6-34,-6 24,0 0,0-1,-1 1,-1-1,0 1,0 0,-1 0,-1 0,0 0,-1 1,0-1,-1 1,0 0,0 1,-1 0,-1 0,0 0,-3-2,-501-620,452 563,-2 2,-4 4,67 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12:51.08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 1,'0'0,"0"0,0 0,0 41,0-23,-1 11,1 0,1 0,2-1,1 1,1-1,1 1,8 19,13 20,2 0,4-3,3-1,2-1,3-2,3-2,2-2,15 11,110 102,50 54,-189-187,-3 2,21 35,20 29,2-12,3-3,4-3,4-4,3-3,3-5,18 7,233 156,-313-219,2 0,0-2,1-1,0-2,8 2,161 43,-73-24,33 21,-104-33,0-2,1-3,1-2,41 3,-10 4,-87-21,-2-1</inkml:trace>
  <inkml:trace contextRef="#ctx0" brushRef="#br0" timeOffset="1622.1299">2033 3097,'2'-3,"0"1,0-1,0 1,0 0,0-1,1 1,-1 0,1 0,0 1,1-2,1 0,15-10,0 0,1 2,0 1,1 0,10-2,121-34,-81 26,69-24,-14 4,32-2,-112 35,0 2,0 2,0 2,41 4,-86-3,-1-1,0 0,0 0,0 0,0 0,0 0,0 0,0 0,-1 0,1 0,0 0,-1-1,1 1,0 0,-1 0,1-1,-1 1,0 0,0-1,1 1,-1 0,0-1,6-34,-6 24,0 0,0-1,-1 1,-1-1,0 1,0 0,-1 0,-1 0,0 0,-1 1,0-1,-1 1,0 0,0 1,-1 0,-1 0,0 0,-3-2,-501-620,452 563,-2 2,-4 4,67 63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22:14.14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55 1,'0'0,"0"0,-19 1,17 0,0 0,0 0,0 0,0 0,0 0,0 0,0 1,0-1,1 1,-1-1,0 1,1 0,0 0,-1-1,1 1,0 0,0 0,0 0,0 0,0 1,0-1,1 0,-1 0,1 0,-1 1,1-1,0 0,0 0,0 1,0-1,1 1,1 8,0 0,1 0,0 0,1-1,5 11,-2-2,2 3,5 18,3 0,1-2,7 9,1-3,-2 2,-1 0,3 18,-12-30,1 0,2-1,2-1,1 0,1-1,20 22,154 192,-173-219,1-1,1-1,0-1,2-1,1-2,6 3,-8-5,0 1,-1 1,-1 1,0 1,15 21,-23-23,1 0,1-1,1-1,1 0,0-2,1 0,11 5,77 42,45 27,-109-62,92 64,-105-68,-1 0,-1 2,4 7,-30-30,0 0,0-1,0 0,1 0,-1 0,0 0,1 0,0-1,2 2,-1-1,0 0,0 0,-1 0,4 3,-5-4,-1-1</inkml:trace>
  <inkml:trace contextRef="#ctx0" brushRef="#br0" timeOffset="11765.1">1264 1860,'0'0,"0"0,0 0,0 0,0 0,0 0,0 0,-24 0,24-1,-1 1,1 0,-1 0,1 0,-1 0,1 0,-1 0,1 1,-1-1,1 0,-1 0,1 0,-1 0,1 1,-1-1,1 0,-1 0,1 1,0-1,-1 0,1 1,-1-1,1 1,0-1,0 0,0 1,0-1,0 1,0-1,0 0,0 1,0-1,0 1,0-1,0 0,0 1,1-1,-1 0,0 1,0-1,0 0,0 1,1-1,-1 0,0 1,21 20,-15-15,0-1,-1 0,1-1,0 1,0-1,1-1,-1 1,6 1,51 17,-34-13,-21-6,40 13,20 11,-53-20,0 1,-1 0,0 1,-1 1,1 0,4 6,-13-12,0 0,1-1,-1 1,1-1,-1 0,1-1,0 1,0-1,0 0,1 0,-1-1,6 1,12 0,-1-1,21-1,-31 0,-4 0,5 0,-13 0,-1 0,0 0,0 0,1 0,-1 0,0 0,0 0,1 0,-1 0,0 0,0-1,1 1,-1 0,0 0,0 0,1 0,-1 0,0-1,0 1,1 0,-1 0,0 0,0-1,0 1,0 0,0 0,1-1,-1 1,0 0,0 0,0-1,0 1,0 0,0-5,-1-1,0 1,0 0,0 0,-1 0,1 0,-1 0,-1-1,-21-40,16 30,-18-36,4 0,1-2,3-1,-1-15,6 25,-2 1,-1 1,-2 1,-8-10,19 40,5 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22:14.14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55 1,'0'0,"0"0,-19 1,17 0,0 0,0 0,0 0,0 0,0 0,0 0,0 1,0-1,1 1,-1-1,0 1,1 0,0 0,-1-1,1 1,0 0,0 0,0 0,0 0,0 1,0-1,1 0,-1 0,1 0,-1 1,1-1,0 0,0 0,0 1,0-1,1 1,1 8,0 0,1 0,0 0,1-1,5 11,-2-2,2 3,5 18,3 0,1-2,7 9,1-3,-2 2,-1 0,3 18,-12-30,1 0,2-1,2-1,1 0,1-1,20 22,154 192,-173-219,1-1,1-1,0-1,2-1,1-2,6 3,-8-5,0 1,-1 1,-1 1,0 1,15 21,-23-23,1 0,1-1,1-1,1 0,0-2,1 0,11 5,77 42,45 27,-109-62,92 64,-105-68,-1 0,-1 2,4 7,-30-30,0 0,0-1,0 0,1 0,-1 0,0 0,1 0,0-1,2 2,-1-1,0 0,0 0,-1 0,4 3,-5-4,-1-1</inkml:trace>
  <inkml:trace contextRef="#ctx0" brushRef="#br0" timeOffset="11765.1">1264 1860,'0'0,"0"0,0 0,0 0,0 0,0 0,0 0,-24 0,24-1,-1 1,1 0,-1 0,1 0,-1 0,1 0,-1 0,1 1,-1-1,1 0,-1 0,1 0,-1 0,1 1,-1-1,1 0,-1 0,1 1,0-1,-1 0,1 1,-1-1,1 1,0-1,0 0,0 1,0-1,0 1,0-1,0 0,0 1,0-1,0 1,0-1,0 0,0 1,1-1,-1 0,0 1,0-1,0 0,0 1,1-1,-1 0,0 1,21 20,-15-15,0-1,-1 0,1-1,0 1,0-1,1-1,-1 1,6 1,51 17,-34-13,-21-6,40 13,20 11,-53-20,0 1,-1 0,0 1,-1 1,1 0,4 6,-13-12,0 0,1-1,-1 1,1-1,-1 0,1-1,0 1,0-1,0 0,1 0,-1-1,6 1,12 0,-1-1,21-1,-31 0,-4 0,5 0,-13 0,-1 0,0 0,0 0,1 0,-1 0,0 0,0 0,1 0,-1 0,0 0,0-1,1 1,-1 0,0 0,0 0,1 0,-1 0,0-1,0 1,1 0,-1 0,0 0,0-1,0 1,0 0,0 0,1-1,-1 1,0 0,0 0,0-1,0 1,0 0,0-5,-1-1,0 1,0 0,0 0,-1 0,1 0,-1 0,-1-1,-21-40,16 30,-18-36,4 0,1-2,3-1,-1-15,6 25,-2 1,-1 1,-2 1,-8-10,19 40,5 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22:14.14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55 1,'0'0,"0"0,-19 1,17 0,0 0,0 0,0 0,0 0,0 0,0 0,0 1,0-1,1 1,-1-1,0 1,1 0,0 0,-1-1,1 1,0 0,0 0,0 0,0 0,0 1,0-1,1 0,-1 0,1 0,-1 1,1-1,0 0,0 0,0 1,0-1,1 1,1 8,0 0,1 0,0 0,1-1,5 11,-2-2,2 3,5 18,3 0,1-2,7 9,1-3,-2 2,-1 0,3 18,-12-30,1 0,2-1,2-1,1 0,1-1,20 22,154 192,-173-219,1-1,1-1,0-1,2-1,1-2,6 3,-8-5,0 1,-1 1,-1 1,0 1,15 21,-23-23,1 0,1-1,1-1,1 0,0-2,1 0,11 5,77 42,45 27,-109-62,92 64,-105-68,-1 0,-1 2,4 7,-30-30,0 0,0-1,0 0,1 0,-1 0,0 0,1 0,0-1,2 2,-1-1,0 0,0 0,-1 0,4 3,-5-4,-1-1</inkml:trace>
  <inkml:trace contextRef="#ctx0" brushRef="#br0" timeOffset="11765.1">1264 1860,'0'0,"0"0,0 0,0 0,0 0,0 0,0 0,-24 0,24-1,-1 1,1 0,-1 0,1 0,-1 0,1 0,-1 0,1 1,-1-1,1 0,-1 0,1 0,-1 0,1 1,-1-1,1 0,-1 0,1 1,0-1,-1 0,1 1,-1-1,1 1,0-1,0 0,0 1,0-1,0 1,0-1,0 0,0 1,0-1,0 1,0-1,0 0,0 1,1-1,-1 0,0 1,0-1,0 0,0 1,1-1,-1 0,0 1,21 20,-15-15,0-1,-1 0,1-1,0 1,0-1,1-1,-1 1,6 1,51 17,-34-13,-21-6,40 13,20 11,-53-20,0 1,-1 0,0 1,-1 1,1 0,4 6,-13-12,0 0,1-1,-1 1,1-1,-1 0,1-1,0 1,0-1,0 0,1 0,-1-1,6 1,12 0,-1-1,21-1,-31 0,-4 0,5 0,-13 0,-1 0,0 0,0 0,1 0,-1 0,0 0,0 0,1 0,-1 0,0 0,0-1,1 1,-1 0,0 0,0 0,1 0,-1 0,0-1,0 1,1 0,-1 0,0 0,0-1,0 1,0 0,0 0,1-1,-1 1,0 0,0 0,0-1,0 1,0 0,0-5,-1-1,0 1,0 0,0 0,-1 0,1 0,-1 0,-1-1,-21-40,16 30,-18-36,4 0,1-2,3-1,-1-15,6 25,-2 1,-1 1,-2 1,-8-10,19 40,5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4:59:23.31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1,'18'26,"-5"-8,-1 1,0 0,2 8,-7-14,0 1,1-1,0-1,1 1,0-1,1-1,0 0,10 8,10 5,146 119,-135-105,0 2,-3 1,-1 3,-8-9,2 0,1-3,1 0,16 9,-16-15,61 50,6 11,-69-58,0-2,2-1,1-1,1-2,29 14,-30-20,99 53,-108-54,0 1,-1 1,0 0,0 4,30 28,2-3,3-3,1-2,2-2,24 9,128 67,-127-63,31 26,-75-48,2-3,1-1,1-2,1-3,40 13,123 47,-63-24,-61-21,20 14,65 28,47 1,-148-58,0-4,12-1,391 49,0-7,-421-47,0 1,26 13,-38-12,0-2,1-1,0-3,18 2,-34-9,0-1,2-1,-28-3,0 2</inkml:trace>
  <inkml:trace contextRef="#ctx0" brushRef="#br0" timeOffset="2240.63">4712 2186,'0'0,"0"0,0 0,0 0,0 0,0 0,0 0,0 0,0 0,0 0,13 13,-8-9,105 115,-86-97,0-1,2-1,0-2,22 13,-6-5,17 16,-2-1,-39-29,-1 0,0 1,-1 1,0 1,8 10,-24-25,1 1,-1-1,0 1,0-1,1 1,-1 0,0-1,0 1,0-1,0 1,0 0,0-1,0 1,0-1,0 1,0 0,0-1,0 1,0 0,0-1,0 1,-1-1,1 1,0-1,-1 1,-12 18,5-12,-1 1,0-1,-1 1,-14 7,-1-1,-20 9,19-11,2 1,-20 14,35-22,0 0,0 0,-1-1,0 0,0 0,-9 1,6-2,1 1,0 0,0 1,-4 3,-14 9,5-2,-2-1,-7 2,24-12,0-1,1 0,-1 0,0-1,0-1,-1 1,1-2,-7 1,-9-1,-22 4,-15 0,61-4,2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13:22:14.14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55 1,'0'0,"0"0,-19 1,17 0,0 0,0 0,0 0,0 0,0 0,0 0,0 1,0-1,1 1,-1-1,0 1,1 0,0 0,-1-1,1 1,0 0,0 0,0 0,0 0,0 1,0-1,1 0,-1 0,1 0,-1 1,1-1,0 0,0 0,0 1,0-1,1 1,1 8,0 0,1 0,0 0,1-1,5 11,-2-2,2 3,5 18,3 0,1-2,7 9,1-3,-2 2,-1 0,3 18,-12-30,1 0,2-1,2-1,1 0,1-1,20 22,154 192,-173-219,1-1,1-1,0-1,2-1,1-2,6 3,-8-5,0 1,-1 1,-1 1,0 1,15 21,-23-23,1 0,1-1,1-1,1 0,0-2,1 0,11 5,77 42,45 27,-109-62,92 64,-105-68,-1 0,-1 2,4 7,-30-30,0 0,0-1,0 0,1 0,-1 0,0 0,1 0,0-1,2 2,-1-1,0 0,0 0,-1 0,4 3,-5-4,-1-1</inkml:trace>
  <inkml:trace contextRef="#ctx0" brushRef="#br0" timeOffset="11765.1">1264 1860,'0'0,"0"0,0 0,0 0,0 0,0 0,0 0,-24 0,24-1,-1 1,1 0,-1 0,1 0,-1 0,1 0,-1 0,1 1,-1-1,1 0,-1 0,1 0,-1 0,1 1,-1-1,1 0,-1 0,1 1,0-1,-1 0,1 1,-1-1,1 1,0-1,0 0,0 1,0-1,0 1,0-1,0 0,0 1,0-1,0 1,0-1,0 0,0 1,1-1,-1 0,0 1,0-1,0 0,0 1,1-1,-1 0,0 1,21 20,-15-15,0-1,-1 0,1-1,0 1,0-1,1-1,-1 1,6 1,51 17,-34-13,-21-6,40 13,20 11,-53-20,0 1,-1 0,0 1,-1 1,1 0,4 6,-13-12,0 0,1-1,-1 1,1-1,-1 0,1-1,0 1,0-1,0 0,1 0,-1-1,6 1,12 0,-1-1,21-1,-31 0,-4 0,5 0,-13 0,-1 0,0 0,0 0,1 0,-1 0,0 0,0 0,1 0,-1 0,0 0,0-1,1 1,-1 0,0 0,0 0,1 0,-1 0,0-1,0 1,1 0,-1 0,0 0,0-1,0 1,0 0,0 0,1-1,-1 1,0 0,0 0,0-1,0 1,0 0,0-5,-1-1,0 1,0 0,0 0,-1 0,1 0,-1 0,-1-1,-21-40,16 30,-18-36,4 0,1-2,3-1,-1-15,6 25,-2 1,-1 1,-2 1,-8-10,19 40,5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4:59:23.31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1,'18'26,"-5"-8,-1 1,0 0,2 8,-7-14,0 1,1-1,0-1,1 1,0-1,1-1,0 0,10 8,10 5,146 119,-135-105,0 2,-3 1,-1 3,-8-9,2 0,1-3,1 0,16 9,-16-15,61 50,6 11,-69-58,0-2,2-1,1-1,1-2,29 14,-30-20,99 53,-108-54,0 1,-1 1,0 0,0 4,30 28,2-3,3-3,1-2,2-2,24 9,128 67,-127-63,31 26,-75-48,2-3,1-1,1-2,1-3,40 13,123 47,-63-24,-61-21,20 14,65 28,47 1,-148-58,0-4,12-1,391 49,0-7,-421-47,0 1,26 13,-38-12,0-2,1-1,0-3,18 2,-34-9,0-1,2-1,-28-3,0 2</inkml:trace>
  <inkml:trace contextRef="#ctx0" brushRef="#br0" timeOffset="2240.63">4712 2186,'0'0,"0"0,0 0,0 0,0 0,0 0,0 0,0 0,0 0,0 0,13 13,-8-9,105 115,-86-97,0-1,2-1,0-2,22 13,-6-5,17 16,-2-1,-39-29,-1 0,0 1,-1 1,0 1,8 10,-24-25,1 1,-1-1,0 1,0-1,1 1,-1 0,0-1,0 1,0-1,0 1,0 0,0-1,0 1,0-1,0 1,0 0,0-1,0 1,0 0,0-1,0 1,-1-1,1 1,0-1,-1 1,-12 18,5-12,-1 1,0-1,-1 1,-14 7,-1-1,-20 9,19-11,2 1,-20 14,35-22,0 0,0 0,-1-1,0 0,0 0,-9 1,6-2,1 1,0 0,0 1,-4 3,-14 9,5-2,-2-1,-7 2,24-12,0-1,1 0,-1 0,0-1,0-1,-1 1,1-2,-7 1,-9-1,-22 4,-15 0,61-4,2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27:24.67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187 2348,'0'0,"1"-1,-1 1,0 0,1 0,-1-1,1 1,-1 0,0-1,1 1,-1-1,0 1,0 0,1-1,-1 1,0-1,0 1,1-1,-1 1,0-1,0 1,0-1,0 1,0-1,0 1,0-1,0 1,0-1,1-16,-1 15,1-88,-4 0,-15-89,13 145,-16-125,-1-150,22 170,6-1,6 1,17-64,56-194,-48 234,-18 90,4-18,-23 88,-1 6,1-2,0-1</inkml:trace>
  <inkml:trace contextRef="#ctx0" brushRef="#br0" timeOffset="1314.09">0 308,'4'-2,"-1"-1,1 1,0-1,0 1,0 0,1 0,10-5,58-38,18-18,-22 15,-42 31,-1-1,-1-2,-1 0,17-20,-36 34,-5 6,0-1,1 1,-1-1,0 1,0 0,0-1,1 1,-1-1,0 1,1 0,-1-1,0 1,1 0,-1-1,0 1,1 0,-1 0,1-1,-1 1,1 0,-1 0,1 0,-1-1,1 1,-1 0,1 6,0 0,0-1,0 1,1-1,0 1,0-1,2 3,4 12,-2 1,-1 0,-1 1,0-1,0 23,-3 89,-2-63,1-70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27:24.67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187 2348,'0'0,"1"-1,-1 1,0 0,1 0,-1-1,1 1,-1 0,0-1,1 1,-1-1,0 1,0 0,1-1,-1 1,0-1,0 1,1-1,-1 1,0-1,0 1,0-1,0 1,0-1,0 1,0-1,0 1,0-1,1-16,-1 15,1-88,-4 0,-15-89,13 145,-16-125,-1-150,22 170,6-1,6 1,17-64,56-194,-48 234,-18 90,4-18,-23 88,-1 6,1-2,0-1</inkml:trace>
  <inkml:trace contextRef="#ctx0" brushRef="#br0" timeOffset="1314.09">0 308,'4'-2,"-1"-1,1 1,0-1,0 1,0 0,1 0,10-5,58-38,18-18,-22 15,-42 31,-1-1,-1-2,-1 0,17-20,-36 34,-5 6,0-1,1 1,-1-1,0 1,0 0,0-1,1 1,-1-1,0 1,1 0,-1-1,0 1,1 0,-1-1,0 1,1 0,-1 0,1-1,-1 1,1 0,-1 0,1 0,-1-1,1 1,-1 0,1 6,0 0,0-1,0 1,1-1,0 1,0-1,2 3,4 12,-2 1,-1 0,-1 1,0-1,0 23,-3 89,-2-63,1-70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27:24.67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187 2348,'0'0,"1"-1,-1 1,0 0,1 0,-1-1,1 1,-1 0,0-1,1 1,-1-1,0 1,0 0,1-1,-1 1,0-1,0 1,1-1,-1 1,0-1,0 1,0-1,0 1,0-1,0 1,0-1,0 1,0-1,1-16,-1 15,1-88,-4 0,-15-89,13 145,-16-125,-1-150,22 170,6-1,6 1,17-64,56-194,-48 234,-18 90,4-18,-23 88,-1 6,1-2,0-1</inkml:trace>
  <inkml:trace contextRef="#ctx0" brushRef="#br0" timeOffset="1314.09">0 308,'4'-2,"-1"-1,1 1,0-1,0 1,0 0,1 0,10-5,58-38,18-18,-22 15,-42 31,-1-1,-1-2,-1 0,17-20,-36 34,-5 6,0-1,1 1,-1-1,0 1,0 0,0-1,1 1,-1-1,0 1,1 0,-1-1,0 1,1 0,-1-1,0 1,1 0,-1 0,1-1,-1 1,1 0,-1 0,1 0,-1-1,1 1,-1 0,1 6,0 0,0-1,0 1,1-1,0 1,0-1,2 3,4 12,-2 1,-1 0,-1 1,0-1,0 23,-3 89,-2-63,1-70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27:24.67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187 2348,'0'0,"1"-1,-1 1,0 0,1 0,-1-1,1 1,-1 0,0-1,1 1,-1-1,0 1,0 0,1-1,-1 1,0-1,0 1,1-1,-1 1,0-1,0 1,0-1,0 1,0-1,0 1,0-1,0 1,0-1,1-16,-1 15,1-88,-4 0,-15-89,13 145,-16-125,-1-150,22 170,6-1,6 1,17-64,56-194,-48 234,-18 90,4-18,-23 88,-1 6,1-2,0-1</inkml:trace>
  <inkml:trace contextRef="#ctx0" brushRef="#br0" timeOffset="1314.09">0 308,'4'-2,"-1"-1,1 1,0-1,0 1,0 0,1 0,10-5,58-38,18-18,-22 15,-42 31,-1-1,-1-2,-1 0,17-20,-36 34,-5 6,0-1,1 1,-1-1,0 1,0 0,0-1,1 1,-1-1,0 1,1 0,-1-1,0 1,1 0,-1-1,0 1,1 0,-1 0,1-1,-1 1,1 0,-1 0,1 0,-1-1,1 1,-1 0,1 6,0 0,0-1,0 1,1-1,0 1,0-1,2 3,4 12,-2 1,-1 0,-1 1,0-1,0 23,-3 89,-2-63,1-70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6T05:32:37.44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39 2997,'0'18,"0"10,0-23,0-20,0-11,0-45,-3 1,-7-37,-3-4,5 0,4-21,11-227,-5 297,54-603,-36 509,19-62,-16 124,3 2,36-82,47-64,-8 19,-98 212,-1 3,0 0,0 0,-1 0,1 0,-1 0,0 0,0-1,-1 1,1 0,-1-1,0-2,-1 7,4-2,-1 0</inkml:trace>
  <inkml:trace contextRef="#ctx0" brushRef="#br0" timeOffset="1480.59">75 368,'10'-11,"27"-23,0 2,3 1,0 2,2 2,0 2,15-5,-40 19,0 0,-1-1,0 0,-1-1,0-1,-1 0,7-11,13-11,-33 37,0 0,-1 1,1-1,-1 1,0-1,1 1,-1-1,0 1,0-1,0 1,0-1,0 1,0 7,1-1,0 0,0 0,1 0,1 1,11 20,-6-12,0 0,0 0,-2 1,0-1,-1 2,-1-1,2 17,-4 24,-4 18,1 9,1-87,0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14D1-084F-41BF-8041-4A547BF60DF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9AF4-2DD9-45D3-B7AB-8CD1B5F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4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customXml" Target="../ink/ink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customXml" Target="../ink/ink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customXml" Target="../ink/ink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customXml" Target="../ink/ink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customXml" Target="../ink/ink1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customXml" Target="../ink/ink2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ustomXml" Target="../ink/ink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ustomXml" Target="../ink/ink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ustomXml" Target="../ink/ink2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ustomXml" Target="../ink/ink2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ustomXml" Target="../ink/ink2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customXml" Target="../ink/ink2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customXml" Target="../ink/ink2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customXml" Target="../ink/ink2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customXml" Target="../ink/ink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fire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00845" y="258142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636FF6D-6C3E-4A9A-BB9F-B615790913A4}"/>
              </a:ext>
            </a:extLst>
          </p:cNvPr>
          <p:cNvSpPr txBox="1"/>
          <p:nvPr/>
        </p:nvSpPr>
        <p:spPr>
          <a:xfrm>
            <a:off x="3406327" y="5125539"/>
            <a:ext cx="190216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3, </a:t>
            </a:r>
            <a:r>
              <a:rPr lang="en-US" dirty="0" err="1"/>
              <a:t>dst</a:t>
            </a:r>
            <a:r>
              <a:rPr lang="en-US" dirty="0"/>
              <a:t> = 4, </a:t>
            </a:r>
            <a:r>
              <a:rPr lang="en-US" dirty="0" err="1"/>
              <a:t>dir</a:t>
            </a:r>
            <a:r>
              <a:rPr lang="en-US" dirty="0"/>
              <a:t> = straight line,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rc</a:t>
            </a:r>
            <a:r>
              <a:rPr lang="en-US" dirty="0"/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5920D477-0097-4570-91D0-231A625147EA}"/>
              </a:ext>
            </a:extLst>
          </p:cNvPr>
          <p:cNvCxnSpPr>
            <a:cxnSpLocks/>
          </p:cNvCxnSpPr>
          <p:nvPr/>
        </p:nvCxnSpPr>
        <p:spPr>
          <a:xfrm flipH="1">
            <a:off x="2850149" y="4425742"/>
            <a:ext cx="1925029" cy="7252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9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4246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94606" y="25114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891204" y="64118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5004" y="4069250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7087" y="990167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3613467" y="369136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A917234-677F-4EE1-9617-F4B7E832026D}"/>
              </a:ext>
            </a:extLst>
          </p:cNvPr>
          <p:cNvSpPr/>
          <p:nvPr/>
        </p:nvSpPr>
        <p:spPr>
          <a:xfrm>
            <a:off x="4652951" y="339210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388A39B-8C91-434E-9BD2-375BE280C3B5}"/>
              </a:ext>
            </a:extLst>
          </p:cNvPr>
          <p:cNvCxnSpPr>
            <a:cxnSpLocks/>
          </p:cNvCxnSpPr>
          <p:nvPr/>
        </p:nvCxnSpPr>
        <p:spPr>
          <a:xfrm flipV="1">
            <a:off x="2962129" y="4421981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961D194-9541-431E-9645-18A30CC6C1AC}"/>
              </a:ext>
            </a:extLst>
          </p:cNvPr>
          <p:cNvCxnSpPr>
            <a:cxnSpLocks/>
          </p:cNvCxnSpPr>
          <p:nvPr/>
        </p:nvCxnSpPr>
        <p:spPr>
          <a:xfrm flipH="1" flipV="1">
            <a:off x="6776830" y="3429000"/>
            <a:ext cx="322716" cy="15431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B4A08BC-7698-42E0-8EC9-37B8D3576B19}"/>
              </a:ext>
            </a:extLst>
          </p:cNvPr>
          <p:cNvSpPr txBox="1"/>
          <p:nvPr/>
        </p:nvSpPr>
        <p:spPr>
          <a:xfrm>
            <a:off x="7136443" y="3528775"/>
            <a:ext cx="16377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3, </a:t>
            </a:r>
            <a:r>
              <a:rPr lang="en-US" dirty="0" err="1"/>
              <a:t>dst</a:t>
            </a:r>
            <a:r>
              <a:rPr lang="en-US" dirty="0"/>
              <a:t> = 1, not reached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2FDCEF83-3D15-4DFB-968A-24B4A22A60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6852" y="5050782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BF8DFBE2-3512-46E4-BAFB-D17A20959D43}"/>
              </a:ext>
            </a:extLst>
          </p:cNvPr>
          <p:cNvSpPr/>
          <p:nvPr/>
        </p:nvSpPr>
        <p:spPr>
          <a:xfrm>
            <a:off x="6979106" y="55666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30DE3CF2-EA16-4440-9636-98739D3A3B97}"/>
                  </a:ext>
                </a:extLst>
              </p14:cNvPr>
              <p14:cNvContentPartPr/>
              <p14:nvPr/>
            </p14:nvContentPartPr>
            <p14:xfrm>
              <a:off x="4859190" y="4344420"/>
              <a:ext cx="1892520" cy="106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DE3CF2-EA16-4440-9636-98739D3A3B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0470" y="4325700"/>
                <a:ext cx="1929960" cy="10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61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4246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94606" y="25114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891204" y="64118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5004" y="4069250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7087" y="990167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3613467" y="369136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A917234-677F-4EE1-9617-F4B7E832026D}"/>
              </a:ext>
            </a:extLst>
          </p:cNvPr>
          <p:cNvSpPr/>
          <p:nvPr/>
        </p:nvSpPr>
        <p:spPr>
          <a:xfrm>
            <a:off x="4652951" y="339210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388A39B-8C91-434E-9BD2-375BE280C3B5}"/>
              </a:ext>
            </a:extLst>
          </p:cNvPr>
          <p:cNvCxnSpPr>
            <a:cxnSpLocks/>
          </p:cNvCxnSpPr>
          <p:nvPr/>
        </p:nvCxnSpPr>
        <p:spPr>
          <a:xfrm flipV="1">
            <a:off x="2962129" y="4421981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961D194-9541-431E-9645-18A30CC6C1AC}"/>
              </a:ext>
            </a:extLst>
          </p:cNvPr>
          <p:cNvCxnSpPr>
            <a:cxnSpLocks/>
          </p:cNvCxnSpPr>
          <p:nvPr/>
        </p:nvCxnSpPr>
        <p:spPr>
          <a:xfrm>
            <a:off x="6751710" y="3429000"/>
            <a:ext cx="384733" cy="1621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B4A08BC-7698-42E0-8EC9-37B8D3576B19}"/>
              </a:ext>
            </a:extLst>
          </p:cNvPr>
          <p:cNvSpPr txBox="1"/>
          <p:nvPr/>
        </p:nvSpPr>
        <p:spPr>
          <a:xfrm>
            <a:off x="7136443" y="3528775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3, ok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2FDCEF83-3D15-4DFB-968A-24B4A22A60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6852" y="5050782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BF8DFBE2-3512-46E4-BAFB-D17A20959D43}"/>
              </a:ext>
            </a:extLst>
          </p:cNvPr>
          <p:cNvSpPr/>
          <p:nvPr/>
        </p:nvSpPr>
        <p:spPr>
          <a:xfrm>
            <a:off x="6979106" y="55666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30DE3CF2-EA16-4440-9636-98739D3A3B97}"/>
                  </a:ext>
                </a:extLst>
              </p14:cNvPr>
              <p14:cNvContentPartPr/>
              <p14:nvPr/>
            </p14:nvContentPartPr>
            <p14:xfrm>
              <a:off x="4859190" y="4344420"/>
              <a:ext cx="1892520" cy="106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DE3CF2-EA16-4440-9636-98739D3A3B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0470" y="4325700"/>
                <a:ext cx="1929960" cy="10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9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B3ED428-F4BB-4892-89F3-7FCC06FE5F4C}"/>
              </a:ext>
            </a:extLst>
          </p:cNvPr>
          <p:cNvCxnSpPr>
            <a:cxnSpLocks/>
          </p:cNvCxnSpPr>
          <p:nvPr/>
        </p:nvCxnSpPr>
        <p:spPr>
          <a:xfrm flipH="1" flipV="1">
            <a:off x="6891507" y="3484737"/>
            <a:ext cx="1251662" cy="11110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E3B2E5D-8E99-48DC-9728-346347FFD20A}"/>
              </a:ext>
            </a:extLst>
          </p:cNvPr>
          <p:cNvSpPr txBox="1"/>
          <p:nvPr/>
        </p:nvSpPr>
        <p:spPr>
          <a:xfrm>
            <a:off x="5834893" y="4082404"/>
            <a:ext cx="16494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3, </a:t>
            </a:r>
            <a:r>
              <a:rPr lang="en-US" dirty="0" err="1"/>
              <a:t>dst</a:t>
            </a:r>
            <a:r>
              <a:rPr lang="en-US" dirty="0"/>
              <a:t> = 1,  reached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930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B3ED428-F4BB-4892-89F3-7FCC06FE5F4C}"/>
              </a:ext>
            </a:extLst>
          </p:cNvPr>
          <p:cNvCxnSpPr>
            <a:cxnSpLocks/>
          </p:cNvCxnSpPr>
          <p:nvPr/>
        </p:nvCxnSpPr>
        <p:spPr>
          <a:xfrm>
            <a:off x="6957875" y="3445243"/>
            <a:ext cx="1171716" cy="1006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E3B2E5D-8E99-48DC-9728-346347FFD20A}"/>
              </a:ext>
            </a:extLst>
          </p:cNvPr>
          <p:cNvSpPr txBox="1"/>
          <p:nvPr/>
        </p:nvSpPr>
        <p:spPr>
          <a:xfrm>
            <a:off x="6406087" y="4082404"/>
            <a:ext cx="10782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3, ok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621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15EAC7FA-7543-48C1-ABC4-4CED5035339E}"/>
              </a:ext>
            </a:extLst>
          </p:cNvPr>
          <p:cNvCxnSpPr>
            <a:cxnSpLocks/>
          </p:cNvCxnSpPr>
          <p:nvPr/>
        </p:nvCxnSpPr>
        <p:spPr>
          <a:xfrm flipH="1" flipV="1">
            <a:off x="7779718" y="2815450"/>
            <a:ext cx="603414" cy="16395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3B4BDD2-AB52-406A-B5DC-1DA7AAF15BB5}"/>
              </a:ext>
            </a:extLst>
          </p:cNvPr>
          <p:cNvSpPr txBox="1"/>
          <p:nvPr/>
        </p:nvSpPr>
        <p:spPr>
          <a:xfrm>
            <a:off x="6758907" y="3867858"/>
            <a:ext cx="12532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broadcast, status</a:t>
            </a:r>
          </a:p>
        </p:txBody>
      </p:sp>
    </p:spTree>
    <p:extLst>
      <p:ext uri="{BB962C8B-B14F-4D97-AF65-F5344CB8AC3E}">
        <p14:creationId xmlns:p14="http://schemas.microsoft.com/office/powerpoint/2010/main" val="115700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1B5091D-C59A-42F0-A66F-9B54D3F79AF7}"/>
              </a:ext>
            </a:extLst>
          </p:cNvPr>
          <p:cNvCxnSpPr>
            <a:cxnSpLocks/>
          </p:cNvCxnSpPr>
          <p:nvPr/>
        </p:nvCxnSpPr>
        <p:spPr>
          <a:xfrm flipH="1">
            <a:off x="4912806" y="3646516"/>
            <a:ext cx="1925029" cy="7252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6ECA48E-EB88-417E-AF9F-E06B51529021}"/>
              </a:ext>
            </a:extLst>
          </p:cNvPr>
          <p:cNvSpPr txBox="1"/>
          <p:nvPr/>
        </p:nvSpPr>
        <p:spPr>
          <a:xfrm>
            <a:off x="5537582" y="4400631"/>
            <a:ext cx="190216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4, </a:t>
            </a:r>
            <a:r>
              <a:rPr lang="en-US" dirty="0" err="1"/>
              <a:t>dir</a:t>
            </a:r>
            <a:r>
              <a:rPr lang="en-US" dirty="0"/>
              <a:t> = left,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rc</a:t>
            </a:r>
            <a:r>
              <a:rPr lang="en-US" dirty="0"/>
              <a:t>, left ids = 2</a:t>
            </a:r>
          </a:p>
        </p:txBody>
      </p:sp>
    </p:spTree>
    <p:extLst>
      <p:ext uri="{BB962C8B-B14F-4D97-AF65-F5344CB8AC3E}">
        <p14:creationId xmlns:p14="http://schemas.microsoft.com/office/powerpoint/2010/main" val="102301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8440A8B-F06A-4E42-9493-A20AE74C692E}"/>
              </a:ext>
            </a:extLst>
          </p:cNvPr>
          <p:cNvSpPr txBox="1"/>
          <p:nvPr/>
        </p:nvSpPr>
        <p:spPr>
          <a:xfrm>
            <a:off x="3406327" y="5125539"/>
            <a:ext cx="190216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4, </a:t>
            </a:r>
            <a:r>
              <a:rPr lang="en-US" dirty="0" err="1"/>
              <a:t>dst</a:t>
            </a:r>
            <a:r>
              <a:rPr lang="en-US" dirty="0"/>
              <a:t> = 5, </a:t>
            </a:r>
            <a:r>
              <a:rPr lang="en-US" dirty="0" err="1"/>
              <a:t>dir</a:t>
            </a:r>
            <a:r>
              <a:rPr lang="en-US" dirty="0"/>
              <a:t> = straight line,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rc</a:t>
            </a:r>
            <a:r>
              <a:rPr lang="en-US" dirty="0"/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B15C54C-41A4-4BC8-B883-49D4E6A19B91}"/>
              </a:ext>
            </a:extLst>
          </p:cNvPr>
          <p:cNvCxnSpPr>
            <a:cxnSpLocks/>
          </p:cNvCxnSpPr>
          <p:nvPr/>
        </p:nvCxnSpPr>
        <p:spPr>
          <a:xfrm flipH="1">
            <a:off x="2850149" y="4425742"/>
            <a:ext cx="1925029" cy="7252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0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3224" y="2161031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191615" y="22831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91" y="4146370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459222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581873" y="430072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0295307D-4BDF-4724-AFE9-3E6E4EB3CDAD}"/>
                  </a:ext>
                </a:extLst>
              </p14:cNvPr>
              <p14:cNvContentPartPr/>
              <p14:nvPr/>
            </p14:nvContentPartPr>
            <p14:xfrm>
              <a:off x="4514855" y="2762545"/>
              <a:ext cx="172800" cy="84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95307D-4BDF-4724-AFE9-3E6E4EB3CD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5775" y="2743473"/>
                <a:ext cx="210240" cy="8830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63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3224" y="2161031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191615" y="22831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91" y="4146370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459222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581873" y="430072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0295307D-4BDF-4724-AFE9-3E6E4EB3CDAD}"/>
                  </a:ext>
                </a:extLst>
              </p14:cNvPr>
              <p14:cNvContentPartPr/>
              <p14:nvPr/>
            </p14:nvContentPartPr>
            <p14:xfrm>
              <a:off x="4514855" y="2762545"/>
              <a:ext cx="172800" cy="84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95307D-4BDF-4724-AFE9-3E6E4EB3CD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5775" y="2743473"/>
                <a:ext cx="210240" cy="883064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45BB03F-0276-4423-B0F9-FC39999041B4}"/>
              </a:ext>
            </a:extLst>
          </p:cNvPr>
          <p:cNvCxnSpPr>
            <a:cxnSpLocks/>
          </p:cNvCxnSpPr>
          <p:nvPr/>
        </p:nvCxnSpPr>
        <p:spPr>
          <a:xfrm>
            <a:off x="5124450" y="2582417"/>
            <a:ext cx="1276350" cy="5417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46EB6AE-9F17-4657-9A9C-28FA50B52F76}"/>
              </a:ext>
            </a:extLst>
          </p:cNvPr>
          <p:cNvSpPr txBox="1"/>
          <p:nvPr/>
        </p:nvSpPr>
        <p:spPr>
          <a:xfrm>
            <a:off x="5213043" y="3180128"/>
            <a:ext cx="93747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4, </a:t>
            </a:r>
            <a:r>
              <a:rPr lang="en-US" dirty="0" err="1"/>
              <a:t>dst</a:t>
            </a:r>
            <a:r>
              <a:rPr lang="en-US" dirty="0"/>
              <a:t> = 1, not reached</a:t>
            </a:r>
          </a:p>
        </p:txBody>
      </p:sp>
    </p:spTree>
    <p:extLst>
      <p:ext uri="{BB962C8B-B14F-4D97-AF65-F5344CB8AC3E}">
        <p14:creationId xmlns:p14="http://schemas.microsoft.com/office/powerpoint/2010/main" val="371350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41284990-AE08-4E7B-8B85-52B3C20F8C22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F631A397-8AEC-4CAC-8EB0-5FB08EC663FA}"/>
              </a:ext>
            </a:extLst>
          </p:cNvPr>
          <p:cNvSpPr/>
          <p:nvPr/>
        </p:nvSpPr>
        <p:spPr>
          <a:xfrm>
            <a:off x="417424" y="26640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40FB481D-C143-405F-8300-434F5F033D29}"/>
              </a:ext>
            </a:extLst>
          </p:cNvPr>
          <p:cNvSpPr/>
          <p:nvPr/>
        </p:nvSpPr>
        <p:spPr>
          <a:xfrm>
            <a:off x="45072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0721" y="258550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474347" y="3360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611B9DB-1547-4655-BA0E-293EDB39EDC4}"/>
              </a:ext>
            </a:extLst>
          </p:cNvPr>
          <p:cNvCxnSpPr>
            <a:cxnSpLocks/>
          </p:cNvCxnSpPr>
          <p:nvPr/>
        </p:nvCxnSpPr>
        <p:spPr>
          <a:xfrm flipH="1">
            <a:off x="4912806" y="3646516"/>
            <a:ext cx="1925029" cy="7252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03ACA3-4108-40CA-8528-C64DE25EA0C1}"/>
              </a:ext>
            </a:extLst>
          </p:cNvPr>
          <p:cNvSpPr txBox="1"/>
          <p:nvPr/>
        </p:nvSpPr>
        <p:spPr>
          <a:xfrm>
            <a:off x="5537582" y="4400631"/>
            <a:ext cx="190216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2, </a:t>
            </a:r>
            <a:r>
              <a:rPr lang="en-US" dirty="0" err="1"/>
              <a:t>dir</a:t>
            </a:r>
            <a:r>
              <a:rPr lang="en-US" dirty="0"/>
              <a:t> = left,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rc</a:t>
            </a:r>
            <a:r>
              <a:rPr lang="en-US" dirty="0"/>
              <a:t>, left ids = 0</a:t>
            </a:r>
          </a:p>
        </p:txBody>
      </p:sp>
    </p:spTree>
    <p:extLst>
      <p:ext uri="{BB962C8B-B14F-4D97-AF65-F5344CB8AC3E}">
        <p14:creationId xmlns:p14="http://schemas.microsoft.com/office/powerpoint/2010/main" val="36914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3224" y="2161031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191615" y="22831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91" y="4146370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459222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581873" y="430072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0295307D-4BDF-4724-AFE9-3E6E4EB3CDAD}"/>
                  </a:ext>
                </a:extLst>
              </p14:cNvPr>
              <p14:cNvContentPartPr/>
              <p14:nvPr/>
            </p14:nvContentPartPr>
            <p14:xfrm>
              <a:off x="4514855" y="2762545"/>
              <a:ext cx="172800" cy="84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95307D-4BDF-4724-AFE9-3E6E4EB3CD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5775" y="2743473"/>
                <a:ext cx="210240" cy="883064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45BB03F-0276-4423-B0F9-FC39999041B4}"/>
              </a:ext>
            </a:extLst>
          </p:cNvPr>
          <p:cNvCxnSpPr>
            <a:cxnSpLocks/>
          </p:cNvCxnSpPr>
          <p:nvPr/>
        </p:nvCxnSpPr>
        <p:spPr>
          <a:xfrm flipH="1" flipV="1">
            <a:off x="5002356" y="2650164"/>
            <a:ext cx="1398444" cy="556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46EB6AE-9F17-4657-9A9C-28FA50B52F76}"/>
              </a:ext>
            </a:extLst>
          </p:cNvPr>
          <p:cNvSpPr txBox="1"/>
          <p:nvPr/>
        </p:nvSpPr>
        <p:spPr>
          <a:xfrm>
            <a:off x="5398823" y="1651782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4, ok</a:t>
            </a:r>
          </a:p>
        </p:txBody>
      </p:sp>
    </p:spTree>
    <p:extLst>
      <p:ext uri="{BB962C8B-B14F-4D97-AF65-F5344CB8AC3E}">
        <p14:creationId xmlns:p14="http://schemas.microsoft.com/office/powerpoint/2010/main" val="381319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3224" y="2161031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191615" y="22831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91" y="4146370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459222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581873" y="430072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0295307D-4BDF-4724-AFE9-3E6E4EB3CDAD}"/>
                  </a:ext>
                </a:extLst>
              </p14:cNvPr>
              <p14:cNvContentPartPr/>
              <p14:nvPr/>
            </p14:nvContentPartPr>
            <p14:xfrm>
              <a:off x="4514855" y="2762545"/>
              <a:ext cx="172800" cy="84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95307D-4BDF-4724-AFE9-3E6E4EB3CD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5775" y="2743473"/>
                <a:ext cx="210240" cy="883064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C501D317-3EB8-47C4-A243-25CE8A183138}"/>
              </a:ext>
            </a:extLst>
          </p:cNvPr>
          <p:cNvCxnSpPr>
            <a:cxnSpLocks/>
          </p:cNvCxnSpPr>
          <p:nvPr/>
        </p:nvCxnSpPr>
        <p:spPr>
          <a:xfrm flipV="1">
            <a:off x="5062185" y="1534039"/>
            <a:ext cx="1108657" cy="65183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1D6BDCD-C7F3-455C-9B35-7DA529F66C47}"/>
              </a:ext>
            </a:extLst>
          </p:cNvPr>
          <p:cNvSpPr txBox="1"/>
          <p:nvPr/>
        </p:nvSpPr>
        <p:spPr>
          <a:xfrm>
            <a:off x="4174887" y="381596"/>
            <a:ext cx="93747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4, </a:t>
            </a:r>
            <a:r>
              <a:rPr lang="en-US" dirty="0" err="1"/>
              <a:t>dst</a:t>
            </a:r>
            <a:r>
              <a:rPr lang="en-US" dirty="0"/>
              <a:t> = 2, not reached</a:t>
            </a:r>
          </a:p>
        </p:txBody>
      </p:sp>
    </p:spTree>
    <p:extLst>
      <p:ext uri="{BB962C8B-B14F-4D97-AF65-F5344CB8AC3E}">
        <p14:creationId xmlns:p14="http://schemas.microsoft.com/office/powerpoint/2010/main" val="3699958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9791" y="1823916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840145" y="140609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6795" y="3980519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91021"/>
            <a:ext cx="858472" cy="278163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581873" y="430072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4CC19037-3CEF-4529-96B9-073DACAAA5BD}"/>
                  </a:ext>
                </a:extLst>
              </p14:cNvPr>
              <p14:cNvContentPartPr/>
              <p14:nvPr/>
            </p14:nvContentPartPr>
            <p14:xfrm>
              <a:off x="4635690" y="2462010"/>
              <a:ext cx="224640" cy="109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C19037-3CEF-4529-96B9-073DACAAA5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6970" y="2443296"/>
                <a:ext cx="262440" cy="1134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99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9791" y="1823916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840145" y="140609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6795" y="3980519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91021"/>
            <a:ext cx="858472" cy="278163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581873" y="430072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4CC19037-3CEF-4529-96B9-073DACAAA5BD}"/>
                  </a:ext>
                </a:extLst>
              </p14:cNvPr>
              <p14:cNvContentPartPr/>
              <p14:nvPr/>
            </p14:nvContentPartPr>
            <p14:xfrm>
              <a:off x="4635690" y="2462010"/>
              <a:ext cx="224640" cy="109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C19037-3CEF-4529-96B9-073DACAAA5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6970" y="2443296"/>
                <a:ext cx="262440" cy="1134708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65B5831-805F-4B32-A3CF-64136936ED4A}"/>
              </a:ext>
            </a:extLst>
          </p:cNvPr>
          <p:cNvCxnSpPr>
            <a:cxnSpLocks/>
          </p:cNvCxnSpPr>
          <p:nvPr/>
        </p:nvCxnSpPr>
        <p:spPr>
          <a:xfrm>
            <a:off x="5234541" y="2313048"/>
            <a:ext cx="1166259" cy="8111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3238BA1-9EAD-417A-A745-F8FC563ED353}"/>
              </a:ext>
            </a:extLst>
          </p:cNvPr>
          <p:cNvSpPr txBox="1"/>
          <p:nvPr/>
        </p:nvSpPr>
        <p:spPr>
          <a:xfrm>
            <a:off x="5557808" y="1692796"/>
            <a:ext cx="22283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4, </a:t>
            </a:r>
            <a:r>
              <a:rPr lang="en-US" dirty="0" err="1"/>
              <a:t>dst</a:t>
            </a:r>
            <a:r>
              <a:rPr lang="en-US" dirty="0"/>
              <a:t> = 1,  not reached</a:t>
            </a:r>
          </a:p>
        </p:txBody>
      </p:sp>
    </p:spTree>
    <p:extLst>
      <p:ext uri="{BB962C8B-B14F-4D97-AF65-F5344CB8AC3E}">
        <p14:creationId xmlns:p14="http://schemas.microsoft.com/office/powerpoint/2010/main" val="2504781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9791" y="1823916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840145" y="140609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6795" y="3980519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91021"/>
            <a:ext cx="858472" cy="278163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581873" y="430072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4CC19037-3CEF-4529-96B9-073DACAAA5BD}"/>
                  </a:ext>
                </a:extLst>
              </p14:cNvPr>
              <p14:cNvContentPartPr/>
              <p14:nvPr/>
            </p14:nvContentPartPr>
            <p14:xfrm>
              <a:off x="4635690" y="2462010"/>
              <a:ext cx="224640" cy="109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C19037-3CEF-4529-96B9-073DACAAA5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6970" y="2443296"/>
                <a:ext cx="262440" cy="1134708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65B5831-805F-4B32-A3CF-64136936ED4A}"/>
              </a:ext>
            </a:extLst>
          </p:cNvPr>
          <p:cNvCxnSpPr>
            <a:cxnSpLocks/>
          </p:cNvCxnSpPr>
          <p:nvPr/>
        </p:nvCxnSpPr>
        <p:spPr>
          <a:xfrm flipH="1" flipV="1">
            <a:off x="5268923" y="2313048"/>
            <a:ext cx="1068377" cy="849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3238BA1-9EAD-417A-A745-F8FC563ED353}"/>
              </a:ext>
            </a:extLst>
          </p:cNvPr>
          <p:cNvSpPr txBox="1"/>
          <p:nvPr/>
        </p:nvSpPr>
        <p:spPr>
          <a:xfrm>
            <a:off x="5601289" y="3529668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4, ok</a:t>
            </a:r>
          </a:p>
        </p:txBody>
      </p:sp>
    </p:spTree>
    <p:extLst>
      <p:ext uri="{BB962C8B-B14F-4D97-AF65-F5344CB8AC3E}">
        <p14:creationId xmlns:p14="http://schemas.microsoft.com/office/powerpoint/2010/main" val="342084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9791" y="1823916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840145" y="140609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6795" y="3980519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91021"/>
            <a:ext cx="858472" cy="278163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581873" y="430072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4CC19037-3CEF-4529-96B9-073DACAAA5BD}"/>
                  </a:ext>
                </a:extLst>
              </p14:cNvPr>
              <p14:cNvContentPartPr/>
              <p14:nvPr/>
            </p14:nvContentPartPr>
            <p14:xfrm>
              <a:off x="4635690" y="2462010"/>
              <a:ext cx="224640" cy="109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C19037-3CEF-4529-96B9-073DACAAA5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6970" y="2443296"/>
                <a:ext cx="262440" cy="1134708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3238BA1-9EAD-417A-A745-F8FC563ED353}"/>
              </a:ext>
            </a:extLst>
          </p:cNvPr>
          <p:cNvSpPr txBox="1"/>
          <p:nvPr/>
        </p:nvSpPr>
        <p:spPr>
          <a:xfrm>
            <a:off x="5708031" y="1768843"/>
            <a:ext cx="21579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4, </a:t>
            </a:r>
            <a:r>
              <a:rPr lang="en-US" dirty="0" err="1"/>
              <a:t>dst</a:t>
            </a:r>
            <a:r>
              <a:rPr lang="en-US" dirty="0"/>
              <a:t> = 2,  not reached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651DE95-1631-4604-99CE-0DB97AD20270}"/>
              </a:ext>
            </a:extLst>
          </p:cNvPr>
          <p:cNvCxnSpPr>
            <a:cxnSpLocks/>
          </p:cNvCxnSpPr>
          <p:nvPr/>
        </p:nvCxnSpPr>
        <p:spPr>
          <a:xfrm flipV="1">
            <a:off x="5298008" y="1334784"/>
            <a:ext cx="1519761" cy="4891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3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9791" y="1823916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840145" y="140609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6795" y="3980519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91021"/>
            <a:ext cx="858472" cy="278163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581873" y="430072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4CC19037-3CEF-4529-96B9-073DACAAA5BD}"/>
                  </a:ext>
                </a:extLst>
              </p14:cNvPr>
              <p14:cNvContentPartPr/>
              <p14:nvPr/>
            </p14:nvContentPartPr>
            <p14:xfrm>
              <a:off x="4635690" y="2462010"/>
              <a:ext cx="224640" cy="109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C19037-3CEF-4529-96B9-073DACAAA5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6970" y="2443296"/>
                <a:ext cx="262440" cy="1134708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65B5831-805F-4B32-A3CF-64136936ED4A}"/>
              </a:ext>
            </a:extLst>
          </p:cNvPr>
          <p:cNvCxnSpPr>
            <a:cxnSpLocks/>
          </p:cNvCxnSpPr>
          <p:nvPr/>
        </p:nvCxnSpPr>
        <p:spPr>
          <a:xfrm flipH="1">
            <a:off x="5354167" y="1352550"/>
            <a:ext cx="1357783" cy="5926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3238BA1-9EAD-417A-A745-F8FC563ED353}"/>
              </a:ext>
            </a:extLst>
          </p:cNvPr>
          <p:cNvSpPr txBox="1"/>
          <p:nvPr/>
        </p:nvSpPr>
        <p:spPr>
          <a:xfrm>
            <a:off x="5000180" y="581968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2, </a:t>
            </a:r>
            <a:r>
              <a:rPr lang="en-US" dirty="0" err="1"/>
              <a:t>dst</a:t>
            </a:r>
            <a:r>
              <a:rPr lang="en-US" dirty="0"/>
              <a:t> = 4, ok</a:t>
            </a:r>
          </a:p>
        </p:txBody>
      </p:sp>
    </p:spTree>
    <p:extLst>
      <p:ext uri="{BB962C8B-B14F-4D97-AF65-F5344CB8AC3E}">
        <p14:creationId xmlns:p14="http://schemas.microsoft.com/office/powerpoint/2010/main" val="196511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4146" y="-6941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862346" y="241153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26F46BAD-71E6-4619-A5E4-C6D196D999F0}"/>
                  </a:ext>
                </a:extLst>
              </p14:cNvPr>
              <p14:cNvContentPartPr/>
              <p14:nvPr/>
            </p14:nvContentPartPr>
            <p14:xfrm>
              <a:off x="4886775" y="493670"/>
              <a:ext cx="254742" cy="1111142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F46BAD-71E6-4619-A5E4-C6D196D999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065" y="474953"/>
                <a:ext cx="292522" cy="1148936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A26745F0-1764-4F04-A108-EB33F96940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5998" y="1774489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5481542" y="4035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39465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4146" y="-6941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862346" y="241153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26F46BAD-71E6-4619-A5E4-C6D196D999F0}"/>
                  </a:ext>
                </a:extLst>
              </p14:cNvPr>
              <p14:cNvContentPartPr/>
              <p14:nvPr/>
            </p14:nvContentPartPr>
            <p14:xfrm>
              <a:off x="4886775" y="493670"/>
              <a:ext cx="254742" cy="1111142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F46BAD-71E6-4619-A5E4-C6D196D999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065" y="474953"/>
                <a:ext cx="292522" cy="1148936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A26745F0-1764-4F04-A108-EB33F96940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5998" y="1774489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4587180" y="7554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F78C05E-EEA0-4BA1-858D-E5473BACA634}"/>
              </a:ext>
            </a:extLst>
          </p:cNvPr>
          <p:cNvCxnSpPr>
            <a:cxnSpLocks/>
          </p:cNvCxnSpPr>
          <p:nvPr/>
        </p:nvCxnSpPr>
        <p:spPr>
          <a:xfrm>
            <a:off x="5448300" y="493670"/>
            <a:ext cx="565150" cy="12808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0F5578-880C-4EFD-8CAC-E1F98B1DECB3}"/>
              </a:ext>
            </a:extLst>
          </p:cNvPr>
          <p:cNvSpPr txBox="1"/>
          <p:nvPr/>
        </p:nvSpPr>
        <p:spPr>
          <a:xfrm>
            <a:off x="6103297" y="1779003"/>
            <a:ext cx="2075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4, </a:t>
            </a:r>
            <a:r>
              <a:rPr lang="en-US" dirty="0" err="1"/>
              <a:t>dst</a:t>
            </a:r>
            <a:r>
              <a:rPr lang="en-US" dirty="0"/>
              <a:t> = 1,  not reached</a:t>
            </a:r>
          </a:p>
        </p:txBody>
      </p:sp>
    </p:spTree>
    <p:extLst>
      <p:ext uri="{BB962C8B-B14F-4D97-AF65-F5344CB8AC3E}">
        <p14:creationId xmlns:p14="http://schemas.microsoft.com/office/powerpoint/2010/main" val="1028132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4146" y="-6941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862346" y="241153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26F46BAD-71E6-4619-A5E4-C6D196D999F0}"/>
                  </a:ext>
                </a:extLst>
              </p14:cNvPr>
              <p14:cNvContentPartPr/>
              <p14:nvPr/>
            </p14:nvContentPartPr>
            <p14:xfrm>
              <a:off x="4886775" y="493670"/>
              <a:ext cx="254742" cy="1111142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F46BAD-71E6-4619-A5E4-C6D196D999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065" y="474953"/>
                <a:ext cx="292522" cy="1148936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A26745F0-1764-4F04-A108-EB33F96940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5998" y="1774489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4587180" y="7554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0F5578-880C-4EFD-8CAC-E1F98B1DECB3}"/>
              </a:ext>
            </a:extLst>
          </p:cNvPr>
          <p:cNvSpPr txBox="1"/>
          <p:nvPr/>
        </p:nvSpPr>
        <p:spPr>
          <a:xfrm>
            <a:off x="5742919" y="1695889"/>
            <a:ext cx="21276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4, </a:t>
            </a:r>
            <a:r>
              <a:rPr lang="en-US" dirty="0" err="1"/>
              <a:t>dst</a:t>
            </a:r>
            <a:r>
              <a:rPr lang="en-US" dirty="0"/>
              <a:t> = 2,  not reached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37C420CD-603D-4A41-8908-60507E998D8F}"/>
              </a:ext>
            </a:extLst>
          </p:cNvPr>
          <p:cNvCxnSpPr>
            <a:cxnSpLocks/>
          </p:cNvCxnSpPr>
          <p:nvPr/>
        </p:nvCxnSpPr>
        <p:spPr>
          <a:xfrm>
            <a:off x="5574260" y="151079"/>
            <a:ext cx="1138612" cy="8371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1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417424" y="26640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072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0721" y="258550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474347" y="3360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03ACA3-4108-40CA-8528-C64DE25EA0C1}"/>
              </a:ext>
            </a:extLst>
          </p:cNvPr>
          <p:cNvSpPr txBox="1"/>
          <p:nvPr/>
        </p:nvSpPr>
        <p:spPr>
          <a:xfrm>
            <a:off x="3406327" y="5125539"/>
            <a:ext cx="190216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2, </a:t>
            </a:r>
            <a:r>
              <a:rPr lang="en-US" dirty="0" err="1"/>
              <a:t>dst</a:t>
            </a:r>
            <a:r>
              <a:rPr lang="en-US" dirty="0"/>
              <a:t> = 3, </a:t>
            </a:r>
            <a:r>
              <a:rPr lang="en-US" dirty="0" err="1"/>
              <a:t>dir</a:t>
            </a:r>
            <a:r>
              <a:rPr lang="en-US" dirty="0"/>
              <a:t> = straight line,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rc</a:t>
            </a:r>
            <a:r>
              <a:rPr lang="en-US" dirty="0"/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328116B-9011-40FB-93C8-E54B95BC6002}"/>
              </a:ext>
            </a:extLst>
          </p:cNvPr>
          <p:cNvCxnSpPr>
            <a:cxnSpLocks/>
          </p:cNvCxnSpPr>
          <p:nvPr/>
        </p:nvCxnSpPr>
        <p:spPr>
          <a:xfrm flipH="1">
            <a:off x="2850149" y="4425742"/>
            <a:ext cx="1925029" cy="7252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796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4146" y="-6941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862346" y="241153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26F46BAD-71E6-4619-A5E4-C6D196D999F0}"/>
                  </a:ext>
                </a:extLst>
              </p14:cNvPr>
              <p14:cNvContentPartPr/>
              <p14:nvPr/>
            </p14:nvContentPartPr>
            <p14:xfrm>
              <a:off x="4886775" y="493670"/>
              <a:ext cx="254742" cy="1111142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F46BAD-71E6-4619-A5E4-C6D196D999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065" y="474953"/>
                <a:ext cx="292522" cy="1148936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A26745F0-1764-4F04-A108-EB33F96940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5998" y="1774489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4587180" y="7554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F78C05E-EEA0-4BA1-858D-E5473BACA634}"/>
              </a:ext>
            </a:extLst>
          </p:cNvPr>
          <p:cNvCxnSpPr>
            <a:cxnSpLocks/>
          </p:cNvCxnSpPr>
          <p:nvPr/>
        </p:nvCxnSpPr>
        <p:spPr>
          <a:xfrm flipH="1" flipV="1">
            <a:off x="5503278" y="419715"/>
            <a:ext cx="1270914" cy="61875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0F5578-880C-4EFD-8CAC-E1F98B1DECB3}"/>
              </a:ext>
            </a:extLst>
          </p:cNvPr>
          <p:cNvSpPr txBox="1"/>
          <p:nvPr/>
        </p:nvSpPr>
        <p:spPr>
          <a:xfrm>
            <a:off x="5438090" y="1559475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2, </a:t>
            </a:r>
            <a:r>
              <a:rPr lang="en-US" dirty="0" err="1"/>
              <a:t>dst</a:t>
            </a:r>
            <a:r>
              <a:rPr lang="en-US" dirty="0"/>
              <a:t> = 4, ok</a:t>
            </a:r>
          </a:p>
        </p:txBody>
      </p:sp>
    </p:spTree>
    <p:extLst>
      <p:ext uri="{BB962C8B-B14F-4D97-AF65-F5344CB8AC3E}">
        <p14:creationId xmlns:p14="http://schemas.microsoft.com/office/powerpoint/2010/main" val="3854615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F78C05E-EEA0-4BA1-858D-E5473BACA634}"/>
              </a:ext>
            </a:extLst>
          </p:cNvPr>
          <p:cNvCxnSpPr>
            <a:cxnSpLocks/>
          </p:cNvCxnSpPr>
          <p:nvPr/>
        </p:nvCxnSpPr>
        <p:spPr>
          <a:xfrm flipH="1">
            <a:off x="7444654" y="312470"/>
            <a:ext cx="1175872" cy="8941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0F5578-880C-4EFD-8CAC-E1F98B1DECB3}"/>
              </a:ext>
            </a:extLst>
          </p:cNvPr>
          <p:cNvSpPr txBox="1"/>
          <p:nvPr/>
        </p:nvSpPr>
        <p:spPr>
          <a:xfrm>
            <a:off x="5048678" y="17114"/>
            <a:ext cx="17621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4, </a:t>
            </a:r>
            <a:r>
              <a:rPr lang="en-US" dirty="0" err="1"/>
              <a:t>dst</a:t>
            </a:r>
            <a:r>
              <a:rPr lang="en-US" dirty="0"/>
              <a:t> = 2, reached</a:t>
            </a:r>
          </a:p>
        </p:txBody>
      </p:sp>
    </p:spTree>
    <p:extLst>
      <p:ext uri="{BB962C8B-B14F-4D97-AF65-F5344CB8AC3E}">
        <p14:creationId xmlns:p14="http://schemas.microsoft.com/office/powerpoint/2010/main" val="309920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43528" y="276725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F78C05E-EEA0-4BA1-858D-E5473BACA634}"/>
              </a:ext>
            </a:extLst>
          </p:cNvPr>
          <p:cNvCxnSpPr>
            <a:cxnSpLocks/>
          </p:cNvCxnSpPr>
          <p:nvPr/>
        </p:nvCxnSpPr>
        <p:spPr>
          <a:xfrm flipV="1">
            <a:off x="7480300" y="521311"/>
            <a:ext cx="1150517" cy="5835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0F5578-880C-4EFD-8CAC-E1F98B1DECB3}"/>
              </a:ext>
            </a:extLst>
          </p:cNvPr>
          <p:cNvSpPr txBox="1"/>
          <p:nvPr/>
        </p:nvSpPr>
        <p:spPr>
          <a:xfrm>
            <a:off x="5048678" y="17114"/>
            <a:ext cx="17621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2, </a:t>
            </a:r>
            <a:r>
              <a:rPr lang="en-US" dirty="0" err="1"/>
              <a:t>dst</a:t>
            </a:r>
            <a:r>
              <a:rPr lang="en-US" dirty="0"/>
              <a:t> = 4, ok</a:t>
            </a:r>
          </a:p>
        </p:txBody>
      </p:sp>
    </p:spTree>
    <p:extLst>
      <p:ext uri="{BB962C8B-B14F-4D97-AF65-F5344CB8AC3E}">
        <p14:creationId xmlns:p14="http://schemas.microsoft.com/office/powerpoint/2010/main" val="2134680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43528" y="276725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0F5578-880C-4EFD-8CAC-E1F98B1DECB3}"/>
              </a:ext>
            </a:extLst>
          </p:cNvPr>
          <p:cNvSpPr txBox="1"/>
          <p:nvPr/>
        </p:nvSpPr>
        <p:spPr>
          <a:xfrm>
            <a:off x="8358433" y="1196509"/>
            <a:ext cx="17621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Broadcast Status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DC772AB-5F95-4482-B288-F9DE60CDD6EB}"/>
              </a:ext>
            </a:extLst>
          </p:cNvPr>
          <p:cNvCxnSpPr>
            <a:cxnSpLocks/>
          </p:cNvCxnSpPr>
          <p:nvPr/>
        </p:nvCxnSpPr>
        <p:spPr>
          <a:xfrm flipH="1">
            <a:off x="7734650" y="521311"/>
            <a:ext cx="934780" cy="129071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43528" y="276725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68875" y="357911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F78C05E-EEA0-4BA1-858D-E5473BACA634}"/>
              </a:ext>
            </a:extLst>
          </p:cNvPr>
          <p:cNvCxnSpPr>
            <a:cxnSpLocks/>
          </p:cNvCxnSpPr>
          <p:nvPr/>
        </p:nvCxnSpPr>
        <p:spPr>
          <a:xfrm flipH="1">
            <a:off x="6713310" y="1597688"/>
            <a:ext cx="362571" cy="121776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0F5578-880C-4EFD-8CAC-E1F98B1DECB3}"/>
              </a:ext>
            </a:extLst>
          </p:cNvPr>
          <p:cNvSpPr txBox="1"/>
          <p:nvPr/>
        </p:nvSpPr>
        <p:spPr>
          <a:xfrm>
            <a:off x="5000578" y="1534039"/>
            <a:ext cx="17621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2, </a:t>
            </a:r>
            <a:r>
              <a:rPr lang="en-US" dirty="0" err="1"/>
              <a:t>dst</a:t>
            </a:r>
            <a:r>
              <a:rPr lang="en-US" dirty="0"/>
              <a:t> = 1, id 4 reached</a:t>
            </a:r>
          </a:p>
        </p:txBody>
      </p:sp>
    </p:spTree>
    <p:extLst>
      <p:ext uri="{BB962C8B-B14F-4D97-AF65-F5344CB8AC3E}">
        <p14:creationId xmlns:p14="http://schemas.microsoft.com/office/powerpoint/2010/main" val="2860935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43528" y="276725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0721" y="254589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80BE8A6-BE01-44C8-A316-516ED0351258}"/>
              </a:ext>
            </a:extLst>
          </p:cNvPr>
          <p:cNvCxnSpPr>
            <a:cxnSpLocks/>
          </p:cNvCxnSpPr>
          <p:nvPr/>
        </p:nvCxnSpPr>
        <p:spPr>
          <a:xfrm flipH="1">
            <a:off x="4912806" y="3646516"/>
            <a:ext cx="1925029" cy="7252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CB6276-6E0E-45E3-AE5E-B8E0D72FA2A6}"/>
              </a:ext>
            </a:extLst>
          </p:cNvPr>
          <p:cNvSpPr txBox="1"/>
          <p:nvPr/>
        </p:nvSpPr>
        <p:spPr>
          <a:xfrm>
            <a:off x="5537582" y="4400631"/>
            <a:ext cx="190216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5, </a:t>
            </a:r>
            <a:r>
              <a:rPr lang="en-US" dirty="0" err="1"/>
              <a:t>dir</a:t>
            </a:r>
            <a:r>
              <a:rPr lang="en-US" dirty="0"/>
              <a:t> = right,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rc</a:t>
            </a:r>
            <a:r>
              <a:rPr lang="en-US" dirty="0"/>
              <a:t>, right ids = 3</a:t>
            </a:r>
          </a:p>
        </p:txBody>
      </p:sp>
    </p:spTree>
    <p:extLst>
      <p:ext uri="{BB962C8B-B14F-4D97-AF65-F5344CB8AC3E}">
        <p14:creationId xmlns:p14="http://schemas.microsoft.com/office/powerpoint/2010/main" val="424742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43528" y="276725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0721" y="254589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9855" y="37158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474621" y="3317405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7ACCFE1-13BA-46CC-B883-6A112E874CD5}"/>
              </a:ext>
            </a:extLst>
          </p:cNvPr>
          <p:cNvSpPr/>
          <p:nvPr/>
        </p:nvSpPr>
        <p:spPr>
          <a:xfrm>
            <a:off x="2417537" y="409176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B9DD1D2-8B8B-45B6-99D1-58359B1D7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6270" y="4463178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84A903B-F882-4B60-AEA1-322CA48F2BEA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74CBA09-088C-455B-A382-39D574142DFD}"/>
              </a:ext>
            </a:extLst>
          </p:cNvPr>
          <p:cNvSpPr txBox="1"/>
          <p:nvPr/>
        </p:nvSpPr>
        <p:spPr>
          <a:xfrm>
            <a:off x="3406327" y="5125539"/>
            <a:ext cx="190216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5, </a:t>
            </a:r>
            <a:r>
              <a:rPr lang="en-US" dirty="0" err="1"/>
              <a:t>dst</a:t>
            </a:r>
            <a:r>
              <a:rPr lang="en-US" dirty="0"/>
              <a:t> = 6, </a:t>
            </a:r>
            <a:r>
              <a:rPr lang="en-US" dirty="0" err="1"/>
              <a:t>dir</a:t>
            </a:r>
            <a:r>
              <a:rPr lang="en-US" dirty="0"/>
              <a:t> = straight line,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rc</a:t>
            </a:r>
            <a:r>
              <a:rPr lang="en-US" dirty="0"/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45A5062-9CC9-4205-B5F7-632461000830}"/>
              </a:ext>
            </a:extLst>
          </p:cNvPr>
          <p:cNvCxnSpPr>
            <a:cxnSpLocks/>
          </p:cNvCxnSpPr>
          <p:nvPr/>
        </p:nvCxnSpPr>
        <p:spPr>
          <a:xfrm flipH="1">
            <a:off x="2850149" y="4425742"/>
            <a:ext cx="1925029" cy="7252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12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B8255320-6509-4553-AA64-79941947DC3F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7135" y="4754393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5457205" y="533517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91" y="4146370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459222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404538" y="3309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7F5D7C7-5FDD-48A3-8ACF-635F2C072BFA}"/>
                  </a:ext>
                </a:extLst>
              </p14:cNvPr>
              <p14:cNvContentPartPr/>
              <p14:nvPr/>
            </p14:nvContentPartPr>
            <p14:xfrm>
              <a:off x="4689002" y="4310995"/>
              <a:ext cx="556920" cy="547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F5D7C7-5FDD-48A3-8ACF-635F2C072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0282" y="4291915"/>
                <a:ext cx="594720" cy="58500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4C4493AA-A0DD-412D-87B4-30385D4C3B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xmlns="" id="{D3374BA2-09FF-4FB0-B74E-E02DFDC6A1EA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3233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7135" y="4754393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5457205" y="533517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91" y="4146370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459222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404538" y="3309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7F5D7C7-5FDD-48A3-8ACF-635F2C072BFA}"/>
                  </a:ext>
                </a:extLst>
              </p14:cNvPr>
              <p14:cNvContentPartPr/>
              <p14:nvPr/>
            </p14:nvContentPartPr>
            <p14:xfrm>
              <a:off x="4689002" y="4310995"/>
              <a:ext cx="556920" cy="547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F5D7C7-5FDD-48A3-8ACF-635F2C072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0282" y="4291915"/>
                <a:ext cx="594720" cy="585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FC7D8C97-EFFC-4AFA-B3BF-643E72183A8B}"/>
              </a:ext>
            </a:extLst>
          </p:cNvPr>
          <p:cNvCxnSpPr>
            <a:cxnSpLocks/>
          </p:cNvCxnSpPr>
          <p:nvPr/>
        </p:nvCxnSpPr>
        <p:spPr>
          <a:xfrm flipV="1">
            <a:off x="5764318" y="3502492"/>
            <a:ext cx="738897" cy="11867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E70E648-E0FE-4C0F-8698-85AC9A14A549}"/>
              </a:ext>
            </a:extLst>
          </p:cNvPr>
          <p:cNvSpPr txBox="1"/>
          <p:nvPr/>
        </p:nvSpPr>
        <p:spPr>
          <a:xfrm>
            <a:off x="6702249" y="3650869"/>
            <a:ext cx="20557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5, </a:t>
            </a:r>
            <a:r>
              <a:rPr lang="en-US" dirty="0" err="1"/>
              <a:t>dst</a:t>
            </a:r>
            <a:r>
              <a:rPr lang="en-US" dirty="0"/>
              <a:t> = 1, not reached</a:t>
            </a:r>
          </a:p>
        </p:txBody>
      </p:sp>
    </p:spTree>
    <p:extLst>
      <p:ext uri="{BB962C8B-B14F-4D97-AF65-F5344CB8AC3E}">
        <p14:creationId xmlns:p14="http://schemas.microsoft.com/office/powerpoint/2010/main" val="1339997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FE88EE18-976C-49B9-9B46-45C032F923CF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7135" y="4754393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5457205" y="533517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91" y="4146370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459222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404538" y="3309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7F5D7C7-5FDD-48A3-8ACF-635F2C072BFA}"/>
                  </a:ext>
                </a:extLst>
              </p14:cNvPr>
              <p14:cNvContentPartPr/>
              <p14:nvPr/>
            </p14:nvContentPartPr>
            <p14:xfrm>
              <a:off x="4689002" y="4310995"/>
              <a:ext cx="556920" cy="547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F5D7C7-5FDD-48A3-8ACF-635F2C072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0282" y="4291915"/>
                <a:ext cx="594720" cy="585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659CD8EE-02C7-4D81-A367-D6B4B8F049C0}"/>
              </a:ext>
            </a:extLst>
          </p:cNvPr>
          <p:cNvCxnSpPr>
            <a:cxnSpLocks/>
          </p:cNvCxnSpPr>
          <p:nvPr/>
        </p:nvCxnSpPr>
        <p:spPr>
          <a:xfrm flipH="1">
            <a:off x="5764318" y="3508931"/>
            <a:ext cx="702762" cy="1160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05367DC-CCDB-42F8-8FF2-25E3C10DAEBF}"/>
              </a:ext>
            </a:extLst>
          </p:cNvPr>
          <p:cNvSpPr txBox="1"/>
          <p:nvPr/>
        </p:nvSpPr>
        <p:spPr>
          <a:xfrm>
            <a:off x="6280650" y="4084928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5, ok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0F90CEA0-8B8F-4D62-8A77-12D5D71F65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xmlns="" id="{6C87F66C-BD8C-43CD-AB2C-628418620974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0143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4246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84091" y="348815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5443451" y="91269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5004" y="4069250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2442" y="1246797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3613467" y="369136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A917234-677F-4EE1-9617-F4B7E832026D}"/>
              </a:ext>
            </a:extLst>
          </p:cNvPr>
          <p:cNvSpPr/>
          <p:nvPr/>
        </p:nvSpPr>
        <p:spPr>
          <a:xfrm>
            <a:off x="4652951" y="339210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388A39B-8C91-434E-9BD2-375BE280C3B5}"/>
              </a:ext>
            </a:extLst>
          </p:cNvPr>
          <p:cNvCxnSpPr>
            <a:cxnSpLocks/>
          </p:cNvCxnSpPr>
          <p:nvPr/>
        </p:nvCxnSpPr>
        <p:spPr>
          <a:xfrm flipV="1">
            <a:off x="2962129" y="4421981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D5AFD894-5CA5-477C-8F76-11EFCE018BAA}"/>
                  </a:ext>
                </a:extLst>
              </p14:cNvPr>
              <p14:cNvContentPartPr/>
              <p14:nvPr/>
            </p14:nvContentPartPr>
            <p14:xfrm>
              <a:off x="4611530" y="1855940"/>
              <a:ext cx="668520" cy="1899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5AFD894-5CA5-477C-8F76-11EFCE018B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92450" y="1837220"/>
                <a:ext cx="706320" cy="1936800"/>
              </a:xfrm>
              <a:prstGeom prst="rect">
                <a:avLst/>
              </a:prstGeom>
            </p:spPr>
          </p:pic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961D194-9541-431E-9645-18A30CC6C1AC}"/>
              </a:ext>
            </a:extLst>
          </p:cNvPr>
          <p:cNvCxnSpPr>
            <a:cxnSpLocks/>
          </p:cNvCxnSpPr>
          <p:nvPr/>
        </p:nvCxnSpPr>
        <p:spPr>
          <a:xfrm>
            <a:off x="5841574" y="1800665"/>
            <a:ext cx="760355" cy="10621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B4A08BC-7698-42E0-8EC9-37B8D3576B19}"/>
              </a:ext>
            </a:extLst>
          </p:cNvPr>
          <p:cNvSpPr txBox="1"/>
          <p:nvPr/>
        </p:nvSpPr>
        <p:spPr>
          <a:xfrm>
            <a:off x="6467324" y="1600583"/>
            <a:ext cx="16377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2, </a:t>
            </a:r>
            <a:r>
              <a:rPr lang="en-US" dirty="0" err="1"/>
              <a:t>dst</a:t>
            </a:r>
            <a:r>
              <a:rPr lang="en-US" dirty="0"/>
              <a:t> = 1, not reached</a:t>
            </a:r>
          </a:p>
        </p:txBody>
      </p:sp>
    </p:spTree>
    <p:extLst>
      <p:ext uri="{BB962C8B-B14F-4D97-AF65-F5344CB8AC3E}">
        <p14:creationId xmlns:p14="http://schemas.microsoft.com/office/powerpoint/2010/main" val="423724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7135" y="4754393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5457205" y="533517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91" y="4146370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459222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404538" y="3309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7F5D7C7-5FDD-48A3-8ACF-635F2C072BFA}"/>
                  </a:ext>
                </a:extLst>
              </p14:cNvPr>
              <p14:cNvContentPartPr/>
              <p14:nvPr/>
            </p14:nvContentPartPr>
            <p14:xfrm>
              <a:off x="4689002" y="4310995"/>
              <a:ext cx="556920" cy="547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F5D7C7-5FDD-48A3-8ACF-635F2C072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0282" y="4291915"/>
                <a:ext cx="59472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E70E648-E0FE-4C0F-8698-85AC9A14A549}"/>
              </a:ext>
            </a:extLst>
          </p:cNvPr>
          <p:cNvSpPr txBox="1"/>
          <p:nvPr/>
        </p:nvSpPr>
        <p:spPr>
          <a:xfrm>
            <a:off x="5857471" y="4033459"/>
            <a:ext cx="21312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5, </a:t>
            </a:r>
            <a:r>
              <a:rPr lang="en-US" dirty="0" err="1"/>
              <a:t>dst</a:t>
            </a:r>
            <a:r>
              <a:rPr lang="en-US" dirty="0"/>
              <a:t> = 3, not reached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76C2DB0-12C6-451B-9138-2B72178B6C87}"/>
              </a:ext>
            </a:extLst>
          </p:cNvPr>
          <p:cNvCxnSpPr>
            <a:cxnSpLocks/>
          </p:cNvCxnSpPr>
          <p:nvPr/>
        </p:nvCxnSpPr>
        <p:spPr>
          <a:xfrm>
            <a:off x="5897480" y="4966359"/>
            <a:ext cx="1568559" cy="10854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63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C08C187F-87BD-44BE-BFEC-25EB4557BC21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4982" y="5050782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6388367" y="561970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427" y="4005324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71722"/>
            <a:ext cx="887416" cy="29746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404538" y="3309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7F5D7C7-5FDD-48A3-8ACF-635F2C072BFA}"/>
                  </a:ext>
                </a:extLst>
              </p14:cNvPr>
              <p14:cNvContentPartPr/>
              <p14:nvPr/>
            </p14:nvContentPartPr>
            <p14:xfrm>
              <a:off x="4689001" y="4310995"/>
              <a:ext cx="1134961" cy="111515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F5D7C7-5FDD-48A3-8ACF-635F2C072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9911" y="4292271"/>
                <a:ext cx="1172781" cy="115296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E569A6D-CBA5-4E5A-8D2A-3FEC56DF82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xmlns="" id="{0447FA1F-929B-4B77-A5CC-60056F7CBAD9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1287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77D75E9-B540-47D5-98A5-6F86D9179921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4982" y="5050782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6388367" y="561970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427" y="4005324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71722"/>
            <a:ext cx="887416" cy="29746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404538" y="3309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7F5D7C7-5FDD-48A3-8ACF-635F2C072BFA}"/>
                  </a:ext>
                </a:extLst>
              </p14:cNvPr>
              <p14:cNvContentPartPr/>
              <p14:nvPr/>
            </p14:nvContentPartPr>
            <p14:xfrm>
              <a:off x="4689001" y="4310995"/>
              <a:ext cx="1134961" cy="111515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F5D7C7-5FDD-48A3-8ACF-635F2C072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9911" y="4292271"/>
                <a:ext cx="1172781" cy="115296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18C2F1F-A2DF-4E49-B9CC-9B8D39F4D970}"/>
              </a:ext>
            </a:extLst>
          </p:cNvPr>
          <p:cNvCxnSpPr>
            <a:cxnSpLocks/>
          </p:cNvCxnSpPr>
          <p:nvPr/>
        </p:nvCxnSpPr>
        <p:spPr>
          <a:xfrm flipV="1">
            <a:off x="6511552" y="3459107"/>
            <a:ext cx="289135" cy="13987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6EFDAAC-C8E0-4C36-A60D-B5E85E47C79E}"/>
              </a:ext>
            </a:extLst>
          </p:cNvPr>
          <p:cNvSpPr txBox="1"/>
          <p:nvPr/>
        </p:nvSpPr>
        <p:spPr>
          <a:xfrm>
            <a:off x="7134151" y="3612108"/>
            <a:ext cx="20587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5, </a:t>
            </a:r>
            <a:r>
              <a:rPr lang="en-US" dirty="0" err="1"/>
              <a:t>dst</a:t>
            </a:r>
            <a:r>
              <a:rPr lang="en-US" dirty="0"/>
              <a:t> = 1, not reached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CA1F78E3-DD09-4D73-86C9-10FD12AC9B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C553938D-BF24-47E0-AC02-CADD0951A368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143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4982" y="5050782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6388367" y="561970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427" y="4005324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71722"/>
            <a:ext cx="887416" cy="29746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404538" y="3309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7F5D7C7-5FDD-48A3-8ACF-635F2C072BFA}"/>
                  </a:ext>
                </a:extLst>
              </p14:cNvPr>
              <p14:cNvContentPartPr/>
              <p14:nvPr/>
            </p14:nvContentPartPr>
            <p14:xfrm>
              <a:off x="4689001" y="4310995"/>
              <a:ext cx="1134961" cy="111515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F5D7C7-5FDD-48A3-8ACF-635F2C072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9911" y="4292271"/>
                <a:ext cx="1172781" cy="115296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681DA12-5009-4B90-8A47-32062178E864}"/>
              </a:ext>
            </a:extLst>
          </p:cNvPr>
          <p:cNvCxnSpPr>
            <a:cxnSpLocks/>
          </p:cNvCxnSpPr>
          <p:nvPr/>
        </p:nvCxnSpPr>
        <p:spPr>
          <a:xfrm flipH="1">
            <a:off x="6486655" y="3508931"/>
            <a:ext cx="233723" cy="14155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010FB5-2BAF-4C61-BCCC-9503A57ACF98}"/>
              </a:ext>
            </a:extLst>
          </p:cNvPr>
          <p:cNvSpPr txBox="1"/>
          <p:nvPr/>
        </p:nvSpPr>
        <p:spPr>
          <a:xfrm>
            <a:off x="6980178" y="3654004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5, ok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BA0466CB-2637-4C47-8F90-ADCA5141AE82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D0D14157-A71C-47F5-B0F1-85C9B53D08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xmlns="" id="{B7511503-DEE8-4B53-BF8F-94C0F07C4CD5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6978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4982" y="5050782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6388367" y="561970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427" y="4005324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71722"/>
            <a:ext cx="887416" cy="29746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404538" y="3309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7F5D7C7-5FDD-48A3-8ACF-635F2C072BFA}"/>
                  </a:ext>
                </a:extLst>
              </p14:cNvPr>
              <p14:cNvContentPartPr/>
              <p14:nvPr/>
            </p14:nvContentPartPr>
            <p14:xfrm>
              <a:off x="4689001" y="4310995"/>
              <a:ext cx="1134961" cy="111515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F5D7C7-5FDD-48A3-8ACF-635F2C072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9911" y="4292271"/>
                <a:ext cx="1172781" cy="11529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6EFDAAC-C8E0-4C36-A60D-B5E85E47C79E}"/>
              </a:ext>
            </a:extLst>
          </p:cNvPr>
          <p:cNvSpPr txBox="1"/>
          <p:nvPr/>
        </p:nvSpPr>
        <p:spPr>
          <a:xfrm>
            <a:off x="7134151" y="3612108"/>
            <a:ext cx="16377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5, </a:t>
            </a:r>
            <a:r>
              <a:rPr lang="en-US" dirty="0" err="1"/>
              <a:t>dst</a:t>
            </a:r>
            <a:r>
              <a:rPr lang="en-US" dirty="0"/>
              <a:t> = 3, not reached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E53573F-A86E-4933-B9AD-EB57A4054DCB}"/>
              </a:ext>
            </a:extLst>
          </p:cNvPr>
          <p:cNvCxnSpPr>
            <a:cxnSpLocks/>
          </p:cNvCxnSpPr>
          <p:nvPr/>
        </p:nvCxnSpPr>
        <p:spPr>
          <a:xfrm flipV="1">
            <a:off x="6833146" y="4785500"/>
            <a:ext cx="1351433" cy="4178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77D75E9-B540-47D5-98A5-6F86D9179921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CA1F78E3-DD09-4D73-86C9-10FD12AC9B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xmlns="" id="{C553938D-BF24-47E0-AC02-CADD0951A368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0963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4982" y="5050782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6388367" y="561970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427" y="4005324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3401838" y="376848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359" y="4516288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333748" y="5074906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A078E1F-E860-4F87-BD39-DE183B91C2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137B1D0-DF2D-4861-B249-57448406D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FB594CA-C1AC-44B7-B0D2-DCE1FA9899DC}"/>
              </a:ext>
            </a:extLst>
          </p:cNvPr>
          <p:cNvCxnSpPr>
            <a:cxnSpLocks/>
          </p:cNvCxnSpPr>
          <p:nvPr/>
        </p:nvCxnSpPr>
        <p:spPr>
          <a:xfrm flipV="1">
            <a:off x="2821535" y="4371722"/>
            <a:ext cx="887416" cy="29746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389846E-B142-400E-AE16-81FA6062099B}"/>
              </a:ext>
            </a:extLst>
          </p:cNvPr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7C8C3D3-DD73-4EF6-8858-C4F7F1F1B24D}"/>
              </a:ext>
            </a:extLst>
          </p:cNvPr>
          <p:cNvSpPr/>
          <p:nvPr/>
        </p:nvSpPr>
        <p:spPr>
          <a:xfrm>
            <a:off x="4404538" y="330947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7F5D7C7-5FDD-48A3-8ACF-635F2C072BFA}"/>
                  </a:ext>
                </a:extLst>
              </p14:cNvPr>
              <p14:cNvContentPartPr/>
              <p14:nvPr/>
            </p14:nvContentPartPr>
            <p14:xfrm>
              <a:off x="4689001" y="4310995"/>
              <a:ext cx="1134961" cy="111515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F5D7C7-5FDD-48A3-8ACF-635F2C072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9911" y="4292271"/>
                <a:ext cx="1172781" cy="115296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D82B9C01-725C-4012-8858-17215CCC9A66}"/>
              </a:ext>
            </a:extLst>
          </p:cNvPr>
          <p:cNvCxnSpPr>
            <a:cxnSpLocks/>
          </p:cNvCxnSpPr>
          <p:nvPr/>
        </p:nvCxnSpPr>
        <p:spPr>
          <a:xfrm flipH="1">
            <a:off x="6916644" y="4826911"/>
            <a:ext cx="1142778" cy="3450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CF28E5B-0B37-4CBF-B849-D24F979C1A6B}"/>
              </a:ext>
            </a:extLst>
          </p:cNvPr>
          <p:cNvSpPr txBox="1"/>
          <p:nvPr/>
        </p:nvSpPr>
        <p:spPr>
          <a:xfrm>
            <a:off x="6333692" y="4001067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3, </a:t>
            </a:r>
            <a:r>
              <a:rPr lang="en-US" dirty="0" err="1"/>
              <a:t>dst</a:t>
            </a:r>
            <a:r>
              <a:rPr lang="en-US" dirty="0"/>
              <a:t> = 5, ok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2C7536A7-16E3-43B7-9A50-A31595A895E5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EE6ED499-EF97-4B8F-8D5A-C6AC7A8071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xmlns="" id="{36B7A469-0785-4C9A-B602-04946D9F26FD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3763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6221814" y="247633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7335583" y="569891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5104" y="37254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367879" y="3349070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941" y="4502457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226988" y="41082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8C16729-D7C6-4022-93DB-8C273B59DE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0727" y="4441329"/>
            <a:ext cx="489132" cy="489132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EC93BF3-970C-4953-BEF6-2EC071F10331}"/>
              </a:ext>
            </a:extLst>
          </p:cNvPr>
          <p:cNvSpPr/>
          <p:nvPr/>
        </p:nvSpPr>
        <p:spPr>
          <a:xfrm>
            <a:off x="2393502" y="40649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4574" y="6087590"/>
            <a:ext cx="489132" cy="4891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2BDF2FE-CD5D-485D-9F2E-1261D392A1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4544" y="5066946"/>
            <a:ext cx="489132" cy="489132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xmlns="" id="{9EE5EE23-D08B-438E-B697-B61669F99CBC}"/>
              </a:ext>
            </a:extLst>
          </p:cNvPr>
          <p:cNvSpPr/>
          <p:nvPr/>
        </p:nvSpPr>
        <p:spPr>
          <a:xfrm>
            <a:off x="6361272" y="464648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4D723529-51DC-4CAE-B47C-FAF471F7ED8F}"/>
                  </a:ext>
                </a:extLst>
              </p14:cNvPr>
              <p14:cNvContentPartPr/>
              <p14:nvPr/>
            </p14:nvContentPartPr>
            <p14:xfrm>
              <a:off x="6438430" y="5693025"/>
              <a:ext cx="664560" cy="76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723529-51DC-4CAE-B47C-FAF471F7ED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9360" y="5674314"/>
                <a:ext cx="702340" cy="799902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3B6BD899-0503-497B-952F-9624FBC9C8E7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D7A85B7F-F150-4BB5-8509-310DBFECE9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xmlns="" id="{8D323875-9F75-4124-8A16-6C05F182B898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9928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6221814" y="247633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7919875" y="638729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5104" y="37254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367879" y="3349070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941" y="4502457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226988" y="41082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8C16729-D7C6-4022-93DB-8C273B59DE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0727" y="4441329"/>
            <a:ext cx="489132" cy="489132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EC93BF3-970C-4953-BEF6-2EC071F10331}"/>
              </a:ext>
            </a:extLst>
          </p:cNvPr>
          <p:cNvSpPr/>
          <p:nvPr/>
        </p:nvSpPr>
        <p:spPr>
          <a:xfrm>
            <a:off x="2393502" y="40649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4574" y="6087590"/>
            <a:ext cx="489132" cy="4891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2BDF2FE-CD5D-485D-9F2E-1261D392A1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4544" y="5066946"/>
            <a:ext cx="489132" cy="489132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xmlns="" id="{9EE5EE23-D08B-438E-B697-B61669F99CBC}"/>
              </a:ext>
            </a:extLst>
          </p:cNvPr>
          <p:cNvSpPr/>
          <p:nvPr/>
        </p:nvSpPr>
        <p:spPr>
          <a:xfrm>
            <a:off x="6361272" y="464648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4D723529-51DC-4CAE-B47C-FAF471F7ED8F}"/>
                  </a:ext>
                </a:extLst>
              </p14:cNvPr>
              <p14:cNvContentPartPr/>
              <p14:nvPr/>
            </p14:nvContentPartPr>
            <p14:xfrm>
              <a:off x="6438430" y="5693025"/>
              <a:ext cx="664560" cy="76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723529-51DC-4CAE-B47C-FAF471F7ED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9360" y="5674314"/>
                <a:ext cx="702340" cy="799902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A254D98-7808-4580-AE49-921D81BB8836}"/>
              </a:ext>
            </a:extLst>
          </p:cNvPr>
          <p:cNvCxnSpPr>
            <a:cxnSpLocks/>
          </p:cNvCxnSpPr>
          <p:nvPr/>
        </p:nvCxnSpPr>
        <p:spPr>
          <a:xfrm flipH="1" flipV="1">
            <a:off x="6835260" y="4502457"/>
            <a:ext cx="713150" cy="1523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EC2662E-A745-4FCF-863E-5B459D5DD7CE}"/>
              </a:ext>
            </a:extLst>
          </p:cNvPr>
          <p:cNvSpPr txBox="1"/>
          <p:nvPr/>
        </p:nvSpPr>
        <p:spPr>
          <a:xfrm>
            <a:off x="7697178" y="5194706"/>
            <a:ext cx="16377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5, </a:t>
            </a:r>
            <a:r>
              <a:rPr lang="en-US" dirty="0" err="1"/>
              <a:t>dst</a:t>
            </a:r>
            <a:r>
              <a:rPr lang="en-US" dirty="0"/>
              <a:t> = 1, not reached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17AAB1E0-26DA-4DF7-82EA-F756617F7EEA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3AC9306-93EB-4BFB-8C81-C70D837FB6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xmlns="" id="{EA7E70F2-7F6B-45CD-95E4-3623D56C7FE9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6725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6221814" y="247633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7919875" y="638729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5104" y="37254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367879" y="3349070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941" y="4502457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226988" y="41082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8C16729-D7C6-4022-93DB-8C273B59DE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0727" y="4441329"/>
            <a:ext cx="489132" cy="489132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EC93BF3-970C-4953-BEF6-2EC071F10331}"/>
              </a:ext>
            </a:extLst>
          </p:cNvPr>
          <p:cNvSpPr/>
          <p:nvPr/>
        </p:nvSpPr>
        <p:spPr>
          <a:xfrm>
            <a:off x="2393502" y="40649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4574" y="6087590"/>
            <a:ext cx="489132" cy="4891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2BDF2FE-CD5D-485D-9F2E-1261D392A1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4544" y="5066946"/>
            <a:ext cx="489132" cy="489132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xmlns="" id="{9EE5EE23-D08B-438E-B697-B61669F99CBC}"/>
              </a:ext>
            </a:extLst>
          </p:cNvPr>
          <p:cNvSpPr/>
          <p:nvPr/>
        </p:nvSpPr>
        <p:spPr>
          <a:xfrm>
            <a:off x="6361272" y="464648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4D723529-51DC-4CAE-B47C-FAF471F7ED8F}"/>
                  </a:ext>
                </a:extLst>
              </p14:cNvPr>
              <p14:cNvContentPartPr/>
              <p14:nvPr/>
            </p14:nvContentPartPr>
            <p14:xfrm>
              <a:off x="6438430" y="5693025"/>
              <a:ext cx="664560" cy="76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723529-51DC-4CAE-B47C-FAF471F7ED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9360" y="5674314"/>
                <a:ext cx="702340" cy="799902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EC2662E-A745-4FCF-863E-5B459D5DD7CE}"/>
              </a:ext>
            </a:extLst>
          </p:cNvPr>
          <p:cNvSpPr txBox="1"/>
          <p:nvPr/>
        </p:nvSpPr>
        <p:spPr>
          <a:xfrm>
            <a:off x="8401507" y="5388421"/>
            <a:ext cx="20436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5, </a:t>
            </a:r>
            <a:r>
              <a:rPr lang="en-US" dirty="0" err="1"/>
              <a:t>dst</a:t>
            </a:r>
            <a:r>
              <a:rPr lang="en-US" dirty="0"/>
              <a:t> = 3 not reached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4C1D6B8-8CF2-4E0E-8C88-CD8307463D6A}"/>
              </a:ext>
            </a:extLst>
          </p:cNvPr>
          <p:cNvCxnSpPr>
            <a:cxnSpLocks/>
          </p:cNvCxnSpPr>
          <p:nvPr/>
        </p:nvCxnSpPr>
        <p:spPr>
          <a:xfrm flipV="1">
            <a:off x="7749078" y="5057721"/>
            <a:ext cx="652429" cy="9829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17AAB1E0-26DA-4DF7-82EA-F756617F7EEA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3AC9306-93EB-4BFB-8C81-C70D837FB6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xmlns="" id="{EA7E70F2-7F6B-45CD-95E4-3623D56C7FE9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9608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6221814" y="247633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7919875" y="638729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5104" y="37254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367879" y="3349070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941" y="4502457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226988" y="41082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8C16729-D7C6-4022-93DB-8C273B59DE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0727" y="4441329"/>
            <a:ext cx="489132" cy="489132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EC93BF3-970C-4953-BEF6-2EC071F10331}"/>
              </a:ext>
            </a:extLst>
          </p:cNvPr>
          <p:cNvSpPr/>
          <p:nvPr/>
        </p:nvSpPr>
        <p:spPr>
          <a:xfrm>
            <a:off x="2393502" y="40649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4574" y="6087590"/>
            <a:ext cx="489132" cy="4891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2BDF2FE-CD5D-485D-9F2E-1261D392A1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4544" y="5066946"/>
            <a:ext cx="489132" cy="489132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xmlns="" id="{9EE5EE23-D08B-438E-B697-B61669F99CBC}"/>
              </a:ext>
            </a:extLst>
          </p:cNvPr>
          <p:cNvSpPr/>
          <p:nvPr/>
        </p:nvSpPr>
        <p:spPr>
          <a:xfrm>
            <a:off x="6361272" y="464648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4D723529-51DC-4CAE-B47C-FAF471F7ED8F}"/>
                  </a:ext>
                </a:extLst>
              </p14:cNvPr>
              <p14:cNvContentPartPr/>
              <p14:nvPr/>
            </p14:nvContentPartPr>
            <p14:xfrm>
              <a:off x="6438430" y="5693025"/>
              <a:ext cx="664560" cy="76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723529-51DC-4CAE-B47C-FAF471F7ED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9360" y="5674314"/>
                <a:ext cx="702340" cy="799902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8C50AA2C-C565-43CE-BC9F-36A371A5F98D}"/>
              </a:ext>
            </a:extLst>
          </p:cNvPr>
          <p:cNvCxnSpPr>
            <a:cxnSpLocks/>
          </p:cNvCxnSpPr>
          <p:nvPr/>
        </p:nvCxnSpPr>
        <p:spPr>
          <a:xfrm flipH="1">
            <a:off x="7591181" y="5103804"/>
            <a:ext cx="659380" cy="90066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AFD805D-BDE5-45BF-A8E0-6A4D3D64B6A1}"/>
              </a:ext>
            </a:extLst>
          </p:cNvPr>
          <p:cNvSpPr txBox="1"/>
          <p:nvPr/>
        </p:nvSpPr>
        <p:spPr>
          <a:xfrm>
            <a:off x="8351162" y="5323961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3, </a:t>
            </a:r>
            <a:r>
              <a:rPr lang="en-US" dirty="0" err="1"/>
              <a:t>dst</a:t>
            </a:r>
            <a:r>
              <a:rPr lang="en-US" dirty="0"/>
              <a:t> = 5, ok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8A69EE-601E-4388-8E60-0BBC53C85911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05A2AC99-EE4F-4C60-9CF7-21B504EFC9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xmlns="" id="{A1B371BC-AD45-4FD3-8541-850739D01D6A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297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4246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84091" y="348815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74" y="3732961"/>
            <a:ext cx="489132" cy="4891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766" y="4469651"/>
            <a:ext cx="489132" cy="489132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5443451" y="91269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2429278" y="407246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5004" y="4069250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2442" y="1246797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3613467" y="369136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A917234-677F-4EE1-9617-F4B7E832026D}"/>
              </a:ext>
            </a:extLst>
          </p:cNvPr>
          <p:cNvSpPr/>
          <p:nvPr/>
        </p:nvSpPr>
        <p:spPr>
          <a:xfrm>
            <a:off x="4652951" y="339210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388A39B-8C91-434E-9BD2-375BE280C3B5}"/>
              </a:ext>
            </a:extLst>
          </p:cNvPr>
          <p:cNvCxnSpPr>
            <a:cxnSpLocks/>
          </p:cNvCxnSpPr>
          <p:nvPr/>
        </p:nvCxnSpPr>
        <p:spPr>
          <a:xfrm flipV="1">
            <a:off x="2962129" y="4421981"/>
            <a:ext cx="568074" cy="2099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D5AFD894-5CA5-477C-8F76-11EFCE018BAA}"/>
                  </a:ext>
                </a:extLst>
              </p14:cNvPr>
              <p14:cNvContentPartPr/>
              <p14:nvPr/>
            </p14:nvContentPartPr>
            <p14:xfrm>
              <a:off x="4611530" y="1855940"/>
              <a:ext cx="668520" cy="1899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5AFD894-5CA5-477C-8F76-11EFCE018B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92450" y="1837220"/>
                <a:ext cx="706320" cy="1936800"/>
              </a:xfrm>
              <a:prstGeom prst="rect">
                <a:avLst/>
              </a:prstGeom>
            </p:spPr>
          </p:pic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961D194-9541-431E-9645-18A30CC6C1AC}"/>
              </a:ext>
            </a:extLst>
          </p:cNvPr>
          <p:cNvCxnSpPr>
            <a:cxnSpLocks/>
          </p:cNvCxnSpPr>
          <p:nvPr/>
        </p:nvCxnSpPr>
        <p:spPr>
          <a:xfrm flipH="1" flipV="1">
            <a:off x="5854402" y="1759476"/>
            <a:ext cx="763949" cy="1091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B4A08BC-7698-42E0-8EC9-37B8D3576B19}"/>
              </a:ext>
            </a:extLst>
          </p:cNvPr>
          <p:cNvSpPr txBox="1"/>
          <p:nvPr/>
        </p:nvSpPr>
        <p:spPr>
          <a:xfrm>
            <a:off x="6389481" y="1388600"/>
            <a:ext cx="16377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2, ok</a:t>
            </a:r>
          </a:p>
        </p:txBody>
      </p:sp>
    </p:spTree>
    <p:extLst>
      <p:ext uri="{BB962C8B-B14F-4D97-AF65-F5344CB8AC3E}">
        <p14:creationId xmlns:p14="http://schemas.microsoft.com/office/powerpoint/2010/main" val="1016474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6221814" y="247633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10662478" y="495869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5104" y="37254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367879" y="3349070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941" y="4502457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226988" y="41082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8C16729-D7C6-4022-93DB-8C273B59DE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0727" y="4441329"/>
            <a:ext cx="489132" cy="489132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EC93BF3-970C-4953-BEF6-2EC071F10331}"/>
              </a:ext>
            </a:extLst>
          </p:cNvPr>
          <p:cNvSpPr/>
          <p:nvPr/>
        </p:nvSpPr>
        <p:spPr>
          <a:xfrm>
            <a:off x="2393502" y="40649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0231" y="4348991"/>
            <a:ext cx="489132" cy="48913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6A2FFA7-A5E7-435F-B242-A956E775A3B4}"/>
              </a:ext>
            </a:extLst>
          </p:cNvPr>
          <p:cNvCxnSpPr>
            <a:cxnSpLocks/>
          </p:cNvCxnSpPr>
          <p:nvPr/>
        </p:nvCxnSpPr>
        <p:spPr>
          <a:xfrm flipH="1">
            <a:off x="8736038" y="4656870"/>
            <a:ext cx="1647409" cy="7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63D8B79-939A-4100-859D-50BC9F8193EC}"/>
              </a:ext>
            </a:extLst>
          </p:cNvPr>
          <p:cNvSpPr txBox="1"/>
          <p:nvPr/>
        </p:nvSpPr>
        <p:spPr>
          <a:xfrm>
            <a:off x="8489208" y="5125699"/>
            <a:ext cx="17621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5, </a:t>
            </a:r>
            <a:r>
              <a:rPr lang="en-US" dirty="0" err="1"/>
              <a:t>dst</a:t>
            </a:r>
            <a:r>
              <a:rPr lang="en-US" dirty="0"/>
              <a:t> = 3, reached</a:t>
            </a:r>
          </a:p>
        </p:txBody>
      </p:sp>
    </p:spTree>
    <p:extLst>
      <p:ext uri="{BB962C8B-B14F-4D97-AF65-F5344CB8AC3E}">
        <p14:creationId xmlns:p14="http://schemas.microsoft.com/office/powerpoint/2010/main" val="1746753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6221814" y="247633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10486855" y="396053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5104" y="37254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367879" y="3349070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941" y="4502457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226988" y="41082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8C16729-D7C6-4022-93DB-8C273B59DE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0727" y="4441329"/>
            <a:ext cx="489132" cy="489132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EC93BF3-970C-4953-BEF6-2EC071F10331}"/>
              </a:ext>
            </a:extLst>
          </p:cNvPr>
          <p:cNvSpPr/>
          <p:nvPr/>
        </p:nvSpPr>
        <p:spPr>
          <a:xfrm>
            <a:off x="2393502" y="40649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0231" y="4348991"/>
            <a:ext cx="489132" cy="48913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876F255-1EA7-45F2-A0D7-F9BC8D3C9837}"/>
              </a:ext>
            </a:extLst>
          </p:cNvPr>
          <p:cNvCxnSpPr>
            <a:cxnSpLocks/>
          </p:cNvCxnSpPr>
          <p:nvPr/>
        </p:nvCxnSpPr>
        <p:spPr>
          <a:xfrm flipV="1">
            <a:off x="8763265" y="4592567"/>
            <a:ext cx="1599220" cy="1227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27A5A7-6D91-4B4B-BEF1-602A0731B607}"/>
              </a:ext>
            </a:extLst>
          </p:cNvPr>
          <p:cNvSpPr txBox="1"/>
          <p:nvPr/>
        </p:nvSpPr>
        <p:spPr>
          <a:xfrm>
            <a:off x="8494626" y="5188035"/>
            <a:ext cx="17621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3, </a:t>
            </a:r>
            <a:r>
              <a:rPr lang="en-US" dirty="0" err="1"/>
              <a:t>dst</a:t>
            </a:r>
            <a:r>
              <a:rPr lang="en-US" dirty="0"/>
              <a:t> = 5, ok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F961BD0C-BB9A-4933-A359-8A2D7441C0D8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1D68ECB-EC81-465D-B9A6-FD9439432D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xmlns="" id="{57E4895D-7A31-42DC-AF81-47838AB16D95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1937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6221814" y="247633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10486855" y="396053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5104" y="37254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367879" y="3349070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941" y="4502457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226988" y="41082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8C16729-D7C6-4022-93DB-8C273B59DE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0727" y="4441329"/>
            <a:ext cx="489132" cy="489132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EC93BF3-970C-4953-BEF6-2EC071F10331}"/>
              </a:ext>
            </a:extLst>
          </p:cNvPr>
          <p:cNvSpPr/>
          <p:nvPr/>
        </p:nvSpPr>
        <p:spPr>
          <a:xfrm>
            <a:off x="2393502" y="40649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0231" y="4348991"/>
            <a:ext cx="489132" cy="48913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876F255-1EA7-45F2-A0D7-F9BC8D3C9837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8892330" y="3867325"/>
            <a:ext cx="1507901" cy="7262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27A5A7-6D91-4B4B-BEF1-602A0731B607}"/>
              </a:ext>
            </a:extLst>
          </p:cNvPr>
          <p:cNvSpPr txBox="1"/>
          <p:nvPr/>
        </p:nvSpPr>
        <p:spPr>
          <a:xfrm>
            <a:off x="8853358" y="4541704"/>
            <a:ext cx="11408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Broadcast Status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F961BD0C-BB9A-4933-A359-8A2D7441C0D8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1D68ECB-EC81-465D-B9A6-FD9439432D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xmlns="" id="{57E4895D-7A31-42DC-AF81-47838AB16D95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395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xmlns="" id="{B71AD579-0AA5-4FBF-B9E7-5DB3CF4D29AA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6221814" y="247633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67079" y="2569759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10486855" y="396053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5104" y="3725448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4367879" y="3349070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941" y="4502457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8226988" y="41082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4846980" y="-75132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8C16729-D7C6-4022-93DB-8C273B59DE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0727" y="4441329"/>
            <a:ext cx="489132" cy="489132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EC93BF3-970C-4953-BEF6-2EC071F10331}"/>
              </a:ext>
            </a:extLst>
          </p:cNvPr>
          <p:cNvSpPr/>
          <p:nvPr/>
        </p:nvSpPr>
        <p:spPr>
          <a:xfrm>
            <a:off x="2393502" y="40649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0231" y="4348991"/>
            <a:ext cx="489132" cy="48913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511E237-9275-4848-B30D-28159E4A8167}"/>
              </a:ext>
            </a:extLst>
          </p:cNvPr>
          <p:cNvCxnSpPr>
            <a:cxnSpLocks/>
          </p:cNvCxnSpPr>
          <p:nvPr/>
        </p:nvCxnSpPr>
        <p:spPr>
          <a:xfrm flipH="1" flipV="1">
            <a:off x="7005712" y="3559499"/>
            <a:ext cx="1127872" cy="8951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43EE018-2D89-4B8C-A57D-E463125BC744}"/>
              </a:ext>
            </a:extLst>
          </p:cNvPr>
          <p:cNvSpPr txBox="1"/>
          <p:nvPr/>
        </p:nvSpPr>
        <p:spPr>
          <a:xfrm>
            <a:off x="5584287" y="4051329"/>
            <a:ext cx="17621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=3, </a:t>
            </a:r>
            <a:r>
              <a:rPr lang="en-US" dirty="0" err="1"/>
              <a:t>dst</a:t>
            </a:r>
            <a:r>
              <a:rPr lang="en-US" dirty="0"/>
              <a:t> = 1, id 5 reached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A9361036-B6B6-4294-AFC1-85C58A7D15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760" y="71805"/>
            <a:ext cx="489132" cy="48913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xmlns="" id="{76F71192-F003-458B-A85B-18C4B62B1DB6}"/>
              </a:ext>
            </a:extLst>
          </p:cNvPr>
          <p:cNvSpPr/>
          <p:nvPr/>
        </p:nvSpPr>
        <p:spPr>
          <a:xfrm>
            <a:off x="9270204" y="9108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59435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xmlns="" id="{DE1499C7-6F96-4DF8-80DF-68306E22B2AA}"/>
              </a:ext>
            </a:extLst>
          </p:cNvPr>
          <p:cNvSpPr/>
          <p:nvPr/>
        </p:nvSpPr>
        <p:spPr>
          <a:xfrm>
            <a:off x="6068624" y="1401342"/>
            <a:ext cx="4429556" cy="4100391"/>
          </a:xfrm>
          <a:prstGeom prst="ellipse">
            <a:avLst/>
          </a:prstGeom>
          <a:solidFill>
            <a:srgbClr val="FFC000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5262A7B9-789D-430E-BB4C-92413696B6CF}"/>
              </a:ext>
            </a:extLst>
          </p:cNvPr>
          <p:cNvSpPr/>
          <p:nvPr/>
        </p:nvSpPr>
        <p:spPr>
          <a:xfrm>
            <a:off x="5365723" y="-19745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64EB435-07A8-4870-ABF4-20AD157FCA63}"/>
              </a:ext>
            </a:extLst>
          </p:cNvPr>
          <p:cNvSpPr/>
          <p:nvPr/>
        </p:nvSpPr>
        <p:spPr>
          <a:xfrm>
            <a:off x="5003965" y="3208868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F23DA24-B949-417A-8660-D56D2468ADE6}"/>
              </a:ext>
            </a:extLst>
          </p:cNvPr>
          <p:cNvSpPr/>
          <p:nvPr/>
        </p:nvSpPr>
        <p:spPr>
          <a:xfrm>
            <a:off x="3469166" y="-9278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1449438" y="-12214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2824272" y="310550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3165036" y="917563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1160553" y="185274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503339" y="3140594"/>
            <a:ext cx="4768549" cy="166629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1201" y="3561486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65" y="1150486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300338" y="2603198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167244" y="2603197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877337" y="2381525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744496" y="2258616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7076074" y="1864653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69537" y="319893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3608169" y="12764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0292" y="1667644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7089313" y="458971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9399" y="5131632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4829446" y="47373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2689" y="4978166"/>
            <a:ext cx="489132" cy="489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2B9DF5FA-3A0D-4F80-8542-729276333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9895" y="694991"/>
            <a:ext cx="489132" cy="48913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A6507F0-8FF6-4028-BC5D-DBCF873AED46}"/>
              </a:ext>
            </a:extLst>
          </p:cNvPr>
          <p:cNvSpPr/>
          <p:nvPr/>
        </p:nvSpPr>
        <p:spPr>
          <a:xfrm>
            <a:off x="8184099" y="13819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1379D03B-EFB5-431F-83E9-7795C09C32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5558" y="1286981"/>
            <a:ext cx="489132" cy="489132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F49C167-EFF4-4E5D-8D5E-EAA816EA5E59}"/>
              </a:ext>
            </a:extLst>
          </p:cNvPr>
          <p:cNvSpPr/>
          <p:nvPr/>
        </p:nvSpPr>
        <p:spPr>
          <a:xfrm>
            <a:off x="5490904" y="29237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412FFD8D-BA7D-4EB0-8CE9-E5C4DB07739C}"/>
              </a:ext>
            </a:extLst>
          </p:cNvPr>
          <p:cNvSpPr/>
          <p:nvPr/>
        </p:nvSpPr>
        <p:spPr>
          <a:xfrm>
            <a:off x="8986956" y="356731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1414F75-9F33-4F88-8E93-0950DEFB0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8415" y="3472375"/>
            <a:ext cx="489132" cy="489132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DF44820A-9D79-4F72-A95E-2C40A7DC21F9}"/>
              </a:ext>
            </a:extLst>
          </p:cNvPr>
          <p:cNvCxnSpPr>
            <a:cxnSpLocks/>
          </p:cNvCxnSpPr>
          <p:nvPr/>
        </p:nvCxnSpPr>
        <p:spPr>
          <a:xfrm flipH="1" flipV="1">
            <a:off x="8114690" y="1852744"/>
            <a:ext cx="553318" cy="150952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779C4DD-9192-4364-B543-0C8C1BC319B5}"/>
              </a:ext>
            </a:extLst>
          </p:cNvPr>
          <p:cNvSpPr txBox="1"/>
          <p:nvPr/>
        </p:nvSpPr>
        <p:spPr>
          <a:xfrm>
            <a:off x="9508120" y="3472375"/>
            <a:ext cx="17621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Broadcast Status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AFC2B257-9A19-4469-B2CC-02CE3DDB9BCB}"/>
              </a:ext>
            </a:extLst>
          </p:cNvPr>
          <p:cNvCxnSpPr>
            <a:cxnSpLocks/>
          </p:cNvCxnSpPr>
          <p:nvPr/>
        </p:nvCxnSpPr>
        <p:spPr>
          <a:xfrm flipH="1">
            <a:off x="7549844" y="4039435"/>
            <a:ext cx="1009779" cy="113035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204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xmlns="" id="{DE1499C7-6F96-4DF8-80DF-68306E22B2AA}"/>
              </a:ext>
            </a:extLst>
          </p:cNvPr>
          <p:cNvSpPr/>
          <p:nvPr/>
        </p:nvSpPr>
        <p:spPr>
          <a:xfrm>
            <a:off x="6068624" y="1401342"/>
            <a:ext cx="4429556" cy="4100391"/>
          </a:xfrm>
          <a:prstGeom prst="ellipse">
            <a:avLst/>
          </a:prstGeom>
          <a:solidFill>
            <a:srgbClr val="FFC000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5262A7B9-789D-430E-BB4C-92413696B6CF}"/>
              </a:ext>
            </a:extLst>
          </p:cNvPr>
          <p:cNvSpPr/>
          <p:nvPr/>
        </p:nvSpPr>
        <p:spPr>
          <a:xfrm>
            <a:off x="5365723" y="-19745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64EB435-07A8-4870-ABF4-20AD157FCA63}"/>
              </a:ext>
            </a:extLst>
          </p:cNvPr>
          <p:cNvSpPr/>
          <p:nvPr/>
        </p:nvSpPr>
        <p:spPr>
          <a:xfrm>
            <a:off x="5003965" y="3208868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F23DA24-B949-417A-8660-D56D2468ADE6}"/>
              </a:ext>
            </a:extLst>
          </p:cNvPr>
          <p:cNvSpPr/>
          <p:nvPr/>
        </p:nvSpPr>
        <p:spPr>
          <a:xfrm>
            <a:off x="3469166" y="-9278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1449438" y="-12214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2824272" y="310550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3165036" y="917563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1160553" y="185274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503339" y="3140594"/>
            <a:ext cx="4768549" cy="166629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1201" y="3561486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65" y="1150486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300338" y="2603198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167244" y="2603197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877337" y="2381525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744496" y="2258616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7076074" y="1864653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69537" y="319893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3608169" y="12764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0292" y="1667644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7089313" y="458971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9399" y="5131632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4829446" y="47373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2689" y="4978166"/>
            <a:ext cx="489132" cy="489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2B9DF5FA-3A0D-4F80-8542-729276333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9895" y="694991"/>
            <a:ext cx="489132" cy="48913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A6507F0-8FF6-4028-BC5D-DBCF873AED46}"/>
              </a:ext>
            </a:extLst>
          </p:cNvPr>
          <p:cNvSpPr/>
          <p:nvPr/>
        </p:nvSpPr>
        <p:spPr>
          <a:xfrm>
            <a:off x="8184099" y="13819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1379D03B-EFB5-431F-83E9-7795C09C32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5558" y="1286981"/>
            <a:ext cx="489132" cy="489132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F49C167-EFF4-4E5D-8D5E-EAA816EA5E59}"/>
              </a:ext>
            </a:extLst>
          </p:cNvPr>
          <p:cNvSpPr/>
          <p:nvPr/>
        </p:nvSpPr>
        <p:spPr>
          <a:xfrm>
            <a:off x="5490904" y="29237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412FFD8D-BA7D-4EB0-8CE9-E5C4DB07739C}"/>
              </a:ext>
            </a:extLst>
          </p:cNvPr>
          <p:cNvSpPr/>
          <p:nvPr/>
        </p:nvSpPr>
        <p:spPr>
          <a:xfrm>
            <a:off x="8986956" y="356731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1414F75-9F33-4F88-8E93-0950DEFB0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8415" y="3472375"/>
            <a:ext cx="489132" cy="48913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779C4DD-9192-4364-B543-0C8C1BC319B5}"/>
              </a:ext>
            </a:extLst>
          </p:cNvPr>
          <p:cNvSpPr txBox="1"/>
          <p:nvPr/>
        </p:nvSpPr>
        <p:spPr>
          <a:xfrm>
            <a:off x="8593205" y="1150469"/>
            <a:ext cx="17621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Received (id%2) != 0</a:t>
            </a:r>
          </a:p>
        </p:txBody>
      </p:sp>
    </p:spTree>
    <p:extLst>
      <p:ext uri="{BB962C8B-B14F-4D97-AF65-F5344CB8AC3E}">
        <p14:creationId xmlns:p14="http://schemas.microsoft.com/office/powerpoint/2010/main" val="3271290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xmlns="" id="{DE1499C7-6F96-4DF8-80DF-68306E22B2AA}"/>
              </a:ext>
            </a:extLst>
          </p:cNvPr>
          <p:cNvSpPr/>
          <p:nvPr/>
        </p:nvSpPr>
        <p:spPr>
          <a:xfrm>
            <a:off x="6068624" y="1401342"/>
            <a:ext cx="4429556" cy="4100391"/>
          </a:xfrm>
          <a:prstGeom prst="ellipse">
            <a:avLst/>
          </a:prstGeom>
          <a:solidFill>
            <a:srgbClr val="FFC000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5262A7B9-789D-430E-BB4C-92413696B6CF}"/>
              </a:ext>
            </a:extLst>
          </p:cNvPr>
          <p:cNvSpPr/>
          <p:nvPr/>
        </p:nvSpPr>
        <p:spPr>
          <a:xfrm>
            <a:off x="5365723" y="-19745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64EB435-07A8-4870-ABF4-20AD157FCA63}"/>
              </a:ext>
            </a:extLst>
          </p:cNvPr>
          <p:cNvSpPr/>
          <p:nvPr/>
        </p:nvSpPr>
        <p:spPr>
          <a:xfrm>
            <a:off x="5003965" y="3208868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F23DA24-B949-417A-8660-D56D2468ADE6}"/>
              </a:ext>
            </a:extLst>
          </p:cNvPr>
          <p:cNvSpPr/>
          <p:nvPr/>
        </p:nvSpPr>
        <p:spPr>
          <a:xfrm>
            <a:off x="3469166" y="-9278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1449438" y="-12214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2824272" y="310550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3165036" y="917563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1160553" y="185274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503339" y="3140594"/>
            <a:ext cx="4768549" cy="166629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1201" y="3561486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65" y="1150486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300338" y="2603198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167244" y="2603197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877337" y="2381525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744496" y="2258616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7076074" y="1864653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69537" y="319893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3608169" y="12764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0292" y="1667644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7089313" y="458971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9399" y="5131632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4829446" y="47373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2689" y="4978166"/>
            <a:ext cx="489132" cy="489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2B9DF5FA-3A0D-4F80-8542-729276333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9895" y="694991"/>
            <a:ext cx="489132" cy="48913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A6507F0-8FF6-4028-BC5D-DBCF873AED46}"/>
              </a:ext>
            </a:extLst>
          </p:cNvPr>
          <p:cNvSpPr/>
          <p:nvPr/>
        </p:nvSpPr>
        <p:spPr>
          <a:xfrm>
            <a:off x="8184099" y="13819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1379D03B-EFB5-431F-83E9-7795C09C32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5558" y="1286981"/>
            <a:ext cx="489132" cy="489132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F49C167-EFF4-4E5D-8D5E-EAA816EA5E59}"/>
              </a:ext>
            </a:extLst>
          </p:cNvPr>
          <p:cNvSpPr/>
          <p:nvPr/>
        </p:nvSpPr>
        <p:spPr>
          <a:xfrm>
            <a:off x="5490904" y="29237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412FFD8D-BA7D-4EB0-8CE9-E5C4DB07739C}"/>
              </a:ext>
            </a:extLst>
          </p:cNvPr>
          <p:cNvSpPr/>
          <p:nvPr/>
        </p:nvSpPr>
        <p:spPr>
          <a:xfrm>
            <a:off x="8986956" y="356731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1414F75-9F33-4F88-8E93-0950DEFB0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8415" y="3472375"/>
            <a:ext cx="489132" cy="48913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E075301-A299-4E60-B59A-20A374340EB6}"/>
              </a:ext>
            </a:extLst>
          </p:cNvPr>
          <p:cNvCxnSpPr>
            <a:cxnSpLocks/>
          </p:cNvCxnSpPr>
          <p:nvPr/>
        </p:nvCxnSpPr>
        <p:spPr>
          <a:xfrm flipH="1" flipV="1">
            <a:off x="6046397" y="852527"/>
            <a:ext cx="1484090" cy="4365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B9E234A-8D0D-4D80-91D8-5A2571AC7F51}"/>
              </a:ext>
            </a:extLst>
          </p:cNvPr>
          <p:cNvSpPr txBox="1"/>
          <p:nvPr/>
        </p:nvSpPr>
        <p:spPr>
          <a:xfrm>
            <a:off x="6562422" y="275448"/>
            <a:ext cx="22392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=6, </a:t>
            </a:r>
            <a:r>
              <a:rPr lang="en-US" dirty="0" err="1"/>
              <a:t>dst</a:t>
            </a:r>
            <a:r>
              <a:rPr lang="en-US" dirty="0"/>
              <a:t>=4, boundary enclosed</a:t>
            </a:r>
          </a:p>
        </p:txBody>
      </p:sp>
    </p:spTree>
    <p:extLst>
      <p:ext uri="{BB962C8B-B14F-4D97-AF65-F5344CB8AC3E}">
        <p14:creationId xmlns:p14="http://schemas.microsoft.com/office/powerpoint/2010/main" val="1424891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xmlns="" id="{DE1499C7-6F96-4DF8-80DF-68306E22B2AA}"/>
              </a:ext>
            </a:extLst>
          </p:cNvPr>
          <p:cNvSpPr/>
          <p:nvPr/>
        </p:nvSpPr>
        <p:spPr>
          <a:xfrm>
            <a:off x="6068624" y="1401342"/>
            <a:ext cx="4429556" cy="4100391"/>
          </a:xfrm>
          <a:prstGeom prst="ellipse">
            <a:avLst/>
          </a:prstGeom>
          <a:solidFill>
            <a:srgbClr val="FFC000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5262A7B9-789D-430E-BB4C-92413696B6CF}"/>
              </a:ext>
            </a:extLst>
          </p:cNvPr>
          <p:cNvSpPr/>
          <p:nvPr/>
        </p:nvSpPr>
        <p:spPr>
          <a:xfrm>
            <a:off x="5365723" y="-19745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64EB435-07A8-4870-ABF4-20AD157FCA63}"/>
              </a:ext>
            </a:extLst>
          </p:cNvPr>
          <p:cNvSpPr/>
          <p:nvPr/>
        </p:nvSpPr>
        <p:spPr>
          <a:xfrm>
            <a:off x="5003965" y="3208868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F23DA24-B949-417A-8660-D56D2468ADE6}"/>
              </a:ext>
            </a:extLst>
          </p:cNvPr>
          <p:cNvSpPr/>
          <p:nvPr/>
        </p:nvSpPr>
        <p:spPr>
          <a:xfrm>
            <a:off x="3469166" y="-9278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1449438" y="-12214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2824272" y="310550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3165036" y="917563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1160553" y="185274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503339" y="3140594"/>
            <a:ext cx="4768549" cy="166629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1201" y="3561486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65" y="1150486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300338" y="2603198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167244" y="2603197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877337" y="2381525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744496" y="2258616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7076074" y="1864653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69537" y="3198934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3608169" y="12764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0292" y="1667644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7089313" y="458971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9399" y="5131632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4829446" y="47373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2689" y="4978166"/>
            <a:ext cx="489132" cy="489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2B9DF5FA-3A0D-4F80-8542-729276333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9895" y="694991"/>
            <a:ext cx="489132" cy="48913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A6507F0-8FF6-4028-BC5D-DBCF873AED46}"/>
              </a:ext>
            </a:extLst>
          </p:cNvPr>
          <p:cNvSpPr/>
          <p:nvPr/>
        </p:nvSpPr>
        <p:spPr>
          <a:xfrm>
            <a:off x="8184099" y="13819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1379D03B-EFB5-431F-83E9-7795C09C32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5558" y="1286981"/>
            <a:ext cx="489132" cy="489132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F49C167-EFF4-4E5D-8D5E-EAA816EA5E59}"/>
              </a:ext>
            </a:extLst>
          </p:cNvPr>
          <p:cNvSpPr/>
          <p:nvPr/>
        </p:nvSpPr>
        <p:spPr>
          <a:xfrm>
            <a:off x="5490904" y="29237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412FFD8D-BA7D-4EB0-8CE9-E5C4DB07739C}"/>
              </a:ext>
            </a:extLst>
          </p:cNvPr>
          <p:cNvSpPr/>
          <p:nvPr/>
        </p:nvSpPr>
        <p:spPr>
          <a:xfrm>
            <a:off x="8986956" y="356731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1414F75-9F33-4F88-8E93-0950DEFB0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8415" y="3472375"/>
            <a:ext cx="489132" cy="48913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E075301-A299-4E60-B59A-20A374340EB6}"/>
              </a:ext>
            </a:extLst>
          </p:cNvPr>
          <p:cNvCxnSpPr>
            <a:cxnSpLocks/>
          </p:cNvCxnSpPr>
          <p:nvPr/>
        </p:nvCxnSpPr>
        <p:spPr>
          <a:xfrm flipH="1">
            <a:off x="4030710" y="943395"/>
            <a:ext cx="1352099" cy="832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B9E234A-8D0D-4D80-91D8-5A2571AC7F51}"/>
              </a:ext>
            </a:extLst>
          </p:cNvPr>
          <p:cNvSpPr txBox="1"/>
          <p:nvPr/>
        </p:nvSpPr>
        <p:spPr>
          <a:xfrm>
            <a:off x="2695094" y="345838"/>
            <a:ext cx="22392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=4, </a:t>
            </a:r>
            <a:r>
              <a:rPr lang="en-US" dirty="0" err="1"/>
              <a:t>dst</a:t>
            </a:r>
            <a:r>
              <a:rPr lang="en-US" dirty="0"/>
              <a:t>=2, boundary enclosed</a:t>
            </a:r>
          </a:p>
        </p:txBody>
      </p:sp>
    </p:spTree>
    <p:extLst>
      <p:ext uri="{BB962C8B-B14F-4D97-AF65-F5344CB8AC3E}">
        <p14:creationId xmlns:p14="http://schemas.microsoft.com/office/powerpoint/2010/main" val="4196535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xmlns="" id="{DE1499C7-6F96-4DF8-80DF-68306E22B2AA}"/>
              </a:ext>
            </a:extLst>
          </p:cNvPr>
          <p:cNvSpPr/>
          <p:nvPr/>
        </p:nvSpPr>
        <p:spPr>
          <a:xfrm>
            <a:off x="6068624" y="1401342"/>
            <a:ext cx="4429556" cy="4100391"/>
          </a:xfrm>
          <a:prstGeom prst="ellipse">
            <a:avLst/>
          </a:prstGeom>
          <a:solidFill>
            <a:srgbClr val="FFC000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5262A7B9-789D-430E-BB4C-92413696B6CF}"/>
              </a:ext>
            </a:extLst>
          </p:cNvPr>
          <p:cNvSpPr/>
          <p:nvPr/>
        </p:nvSpPr>
        <p:spPr>
          <a:xfrm>
            <a:off x="5365723" y="-197451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64EB435-07A8-4870-ABF4-20AD157FCA63}"/>
              </a:ext>
            </a:extLst>
          </p:cNvPr>
          <p:cNvSpPr/>
          <p:nvPr/>
        </p:nvSpPr>
        <p:spPr>
          <a:xfrm>
            <a:off x="5003965" y="3208868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F23DA24-B949-417A-8660-D56D2468ADE6}"/>
              </a:ext>
            </a:extLst>
          </p:cNvPr>
          <p:cNvSpPr/>
          <p:nvPr/>
        </p:nvSpPr>
        <p:spPr>
          <a:xfrm>
            <a:off x="3469166" y="-9278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3ADE36B-F7CB-469A-94F5-59321344035C}"/>
              </a:ext>
            </a:extLst>
          </p:cNvPr>
          <p:cNvSpPr/>
          <p:nvPr/>
        </p:nvSpPr>
        <p:spPr>
          <a:xfrm>
            <a:off x="1449438" y="-12214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5C10136-1172-465D-BB1B-908753A3057D}"/>
              </a:ext>
            </a:extLst>
          </p:cNvPr>
          <p:cNvSpPr/>
          <p:nvPr/>
        </p:nvSpPr>
        <p:spPr>
          <a:xfrm>
            <a:off x="2824272" y="3105506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3165036" y="917563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1160553" y="185274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503339" y="3140594"/>
            <a:ext cx="4768549" cy="166629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1201" y="3561486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65" y="1150486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300338" y="2603198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167244" y="2603197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6877337" y="2381525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5744496" y="2258616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7076074" y="1864653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186689" y="415573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3608169" y="12764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0292" y="1667644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7089313" y="458971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27FF09B-1C32-49E0-9461-4EBED5F08C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9399" y="5131632"/>
            <a:ext cx="489132" cy="489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7D9DFF4-4870-4909-9EEB-4582E85A99B3}"/>
              </a:ext>
            </a:extLst>
          </p:cNvPr>
          <p:cNvSpPr/>
          <p:nvPr/>
        </p:nvSpPr>
        <p:spPr>
          <a:xfrm>
            <a:off x="4829446" y="4737383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30D9B93-E78B-4CEB-A125-E763E784F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2689" y="4978166"/>
            <a:ext cx="489132" cy="489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2B9DF5FA-3A0D-4F80-8542-729276333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9895" y="694991"/>
            <a:ext cx="489132" cy="48913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A6507F0-8FF6-4028-BC5D-DBCF873AED46}"/>
              </a:ext>
            </a:extLst>
          </p:cNvPr>
          <p:cNvSpPr/>
          <p:nvPr/>
        </p:nvSpPr>
        <p:spPr>
          <a:xfrm>
            <a:off x="8184099" y="13819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1379D03B-EFB5-431F-83E9-7795C09C32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5558" y="1286981"/>
            <a:ext cx="489132" cy="489132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F49C167-EFF4-4E5D-8D5E-EAA816EA5E59}"/>
              </a:ext>
            </a:extLst>
          </p:cNvPr>
          <p:cNvSpPr/>
          <p:nvPr/>
        </p:nvSpPr>
        <p:spPr>
          <a:xfrm>
            <a:off x="5490904" y="29237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412FFD8D-BA7D-4EB0-8CE9-E5C4DB07739C}"/>
              </a:ext>
            </a:extLst>
          </p:cNvPr>
          <p:cNvSpPr/>
          <p:nvPr/>
        </p:nvSpPr>
        <p:spPr>
          <a:xfrm>
            <a:off x="8986956" y="3567312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1414F75-9F33-4F88-8E93-0950DEFB0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8415" y="3472375"/>
            <a:ext cx="489132" cy="48913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E075301-A299-4E60-B59A-20A374340EB6}"/>
              </a:ext>
            </a:extLst>
          </p:cNvPr>
          <p:cNvCxnSpPr>
            <a:cxnSpLocks/>
          </p:cNvCxnSpPr>
          <p:nvPr/>
        </p:nvCxnSpPr>
        <p:spPr>
          <a:xfrm flipH="1">
            <a:off x="3261437" y="2249502"/>
            <a:ext cx="385189" cy="12693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B9E234A-8D0D-4D80-91D8-5A2571AC7F51}"/>
              </a:ext>
            </a:extLst>
          </p:cNvPr>
          <p:cNvSpPr txBox="1"/>
          <p:nvPr/>
        </p:nvSpPr>
        <p:spPr>
          <a:xfrm>
            <a:off x="1016968" y="2404208"/>
            <a:ext cx="22392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=4, </a:t>
            </a:r>
            <a:r>
              <a:rPr lang="en-US" dirty="0" err="1"/>
              <a:t>dst</a:t>
            </a:r>
            <a:r>
              <a:rPr lang="en-US" dirty="0"/>
              <a:t>=2, boundary enclosed</a:t>
            </a:r>
          </a:p>
        </p:txBody>
      </p:sp>
    </p:spTree>
    <p:extLst>
      <p:ext uri="{BB962C8B-B14F-4D97-AF65-F5344CB8AC3E}">
        <p14:creationId xmlns:p14="http://schemas.microsoft.com/office/powerpoint/2010/main" val="2808087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82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619316" y="34527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B3ED428-F4BB-4892-89F3-7FCC06FE5F4C}"/>
              </a:ext>
            </a:extLst>
          </p:cNvPr>
          <p:cNvCxnSpPr>
            <a:cxnSpLocks/>
          </p:cNvCxnSpPr>
          <p:nvPr/>
        </p:nvCxnSpPr>
        <p:spPr>
          <a:xfrm flipH="1">
            <a:off x="6847874" y="1612669"/>
            <a:ext cx="199555" cy="1155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E3B2E5D-8E99-48DC-9728-346347FFD20A}"/>
              </a:ext>
            </a:extLst>
          </p:cNvPr>
          <p:cNvSpPr txBox="1"/>
          <p:nvPr/>
        </p:nvSpPr>
        <p:spPr>
          <a:xfrm>
            <a:off x="7245062" y="1788344"/>
            <a:ext cx="11610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2, </a:t>
            </a:r>
            <a:r>
              <a:rPr lang="en-US" dirty="0" err="1"/>
              <a:t>dst</a:t>
            </a:r>
            <a:r>
              <a:rPr lang="en-US" dirty="0"/>
              <a:t> = 1, reached</a:t>
            </a:r>
          </a:p>
        </p:txBody>
      </p:sp>
    </p:spTree>
    <p:extLst>
      <p:ext uri="{BB962C8B-B14F-4D97-AF65-F5344CB8AC3E}">
        <p14:creationId xmlns:p14="http://schemas.microsoft.com/office/powerpoint/2010/main" val="227170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619316" y="34527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B3ED428-F4BB-4892-89F3-7FCC06FE5F4C}"/>
              </a:ext>
            </a:extLst>
          </p:cNvPr>
          <p:cNvCxnSpPr>
            <a:cxnSpLocks/>
          </p:cNvCxnSpPr>
          <p:nvPr/>
        </p:nvCxnSpPr>
        <p:spPr>
          <a:xfrm flipV="1">
            <a:off x="6785429" y="1600585"/>
            <a:ext cx="220282" cy="1132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E3B2E5D-8E99-48DC-9728-346347FFD20A}"/>
              </a:ext>
            </a:extLst>
          </p:cNvPr>
          <p:cNvSpPr txBox="1"/>
          <p:nvPr/>
        </p:nvSpPr>
        <p:spPr>
          <a:xfrm>
            <a:off x="7245062" y="1788344"/>
            <a:ext cx="10782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2, ok</a:t>
            </a:r>
          </a:p>
        </p:txBody>
      </p:sp>
    </p:spTree>
    <p:extLst>
      <p:ext uri="{BB962C8B-B14F-4D97-AF65-F5344CB8AC3E}">
        <p14:creationId xmlns:p14="http://schemas.microsoft.com/office/powerpoint/2010/main" val="165905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619316" y="345271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B3ED428-F4BB-4892-89F3-7FCC06FE5F4C}"/>
              </a:ext>
            </a:extLst>
          </p:cNvPr>
          <p:cNvCxnSpPr>
            <a:cxnSpLocks/>
          </p:cNvCxnSpPr>
          <p:nvPr/>
        </p:nvCxnSpPr>
        <p:spPr>
          <a:xfrm>
            <a:off x="7071919" y="1534039"/>
            <a:ext cx="513251" cy="128141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E3B2E5D-8E99-48DC-9728-346347FFD20A}"/>
              </a:ext>
            </a:extLst>
          </p:cNvPr>
          <p:cNvSpPr txBox="1"/>
          <p:nvPr/>
        </p:nvSpPr>
        <p:spPr>
          <a:xfrm>
            <a:off x="5549721" y="1544329"/>
            <a:ext cx="12532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broadcast, status</a:t>
            </a:r>
          </a:p>
        </p:txBody>
      </p:sp>
    </p:spTree>
    <p:extLst>
      <p:ext uri="{BB962C8B-B14F-4D97-AF65-F5344CB8AC3E}">
        <p14:creationId xmlns:p14="http://schemas.microsoft.com/office/powerpoint/2010/main" val="373803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6AA690AE-8C9E-49E2-9CCD-1CAF856AE0D1}"/>
              </a:ext>
            </a:extLst>
          </p:cNvPr>
          <p:cNvSpPr/>
          <p:nvPr/>
        </p:nvSpPr>
        <p:spPr>
          <a:xfrm>
            <a:off x="6562578" y="288388"/>
            <a:ext cx="5544782" cy="4586067"/>
          </a:xfrm>
          <a:prstGeom prst="ellipse">
            <a:avLst/>
          </a:prstGeom>
          <a:solidFill>
            <a:srgbClr val="00B0F0">
              <a:alpha val="2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8745AA7-684B-433B-B832-0B5D4BE64765}"/>
              </a:ext>
            </a:extLst>
          </p:cNvPr>
          <p:cNvSpPr/>
          <p:nvPr/>
        </p:nvSpPr>
        <p:spPr>
          <a:xfrm>
            <a:off x="2576155" y="2019055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80B9030-E87D-44A2-9360-581454949BDF}"/>
              </a:ext>
            </a:extLst>
          </p:cNvPr>
          <p:cNvSpPr/>
          <p:nvPr/>
        </p:nvSpPr>
        <p:spPr>
          <a:xfrm>
            <a:off x="396462" y="2585307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6F236C8-68EE-4573-94F9-B95B9DE2C07F}"/>
              </a:ext>
            </a:extLst>
          </p:cNvPr>
          <p:cNvSpPr/>
          <p:nvPr/>
        </p:nvSpPr>
        <p:spPr>
          <a:xfrm>
            <a:off x="4558095" y="1223570"/>
            <a:ext cx="4429556" cy="4100391"/>
          </a:xfrm>
          <a:prstGeom prst="ellipse">
            <a:avLst/>
          </a:prstGeom>
          <a:solidFill>
            <a:srgbClr val="DAE3F3">
              <a:alpha val="3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19258" y="2511418"/>
            <a:ext cx="7350172" cy="273391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0" y="5172008"/>
            <a:ext cx="1494907" cy="1494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8743" y="2932311"/>
            <a:ext cx="489132" cy="4891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7" y="521311"/>
            <a:ext cx="2068293" cy="34139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8697880" y="1974023"/>
            <a:ext cx="739836" cy="7302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564786" y="1974022"/>
            <a:ext cx="739836" cy="730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274879" y="1752350"/>
            <a:ext cx="739836" cy="7302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9142038" y="1629441"/>
            <a:ext cx="739836" cy="730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0296">
            <a:off x="10473616" y="1235478"/>
            <a:ext cx="739836" cy="7302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00845" y="258142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7005711" y="647308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6F92FA-CBA8-4A49-891B-540601C1C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2965" y="3782447"/>
            <a:ext cx="489132" cy="4891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9233E40-0F41-463D-BAA9-62EAFD69E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834" y="1038469"/>
            <a:ext cx="489132" cy="48913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08D2FA-5505-4072-84F3-E9ABA2184EFF}"/>
              </a:ext>
            </a:extLst>
          </p:cNvPr>
          <p:cNvSpPr/>
          <p:nvPr/>
        </p:nvSpPr>
        <p:spPr>
          <a:xfrm>
            <a:off x="4439060" y="3386637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1F8F5A4-47FB-4751-9197-977666E0F8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424" y="4526961"/>
            <a:ext cx="489132" cy="48913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E33DBC-2061-4C51-B7E3-C5CA5DFA67DA}"/>
              </a:ext>
            </a:extLst>
          </p:cNvPr>
          <p:cNvSpPr/>
          <p:nvPr/>
        </p:nvSpPr>
        <p:spPr>
          <a:xfrm>
            <a:off x="2522646" y="4131151"/>
            <a:ext cx="307113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D02569F-0B4A-4CC2-BB8C-6B9C3D33650B}"/>
              </a:ext>
            </a:extLst>
          </p:cNvPr>
          <p:cNvCxnSpPr>
            <a:cxnSpLocks/>
          </p:cNvCxnSpPr>
          <p:nvPr/>
        </p:nvCxnSpPr>
        <p:spPr>
          <a:xfrm flipH="1">
            <a:off x="4912806" y="3646516"/>
            <a:ext cx="1925029" cy="7252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428E63-3933-4333-A049-CA024755D6FA}"/>
              </a:ext>
            </a:extLst>
          </p:cNvPr>
          <p:cNvSpPr txBox="1"/>
          <p:nvPr/>
        </p:nvSpPr>
        <p:spPr>
          <a:xfrm>
            <a:off x="5537582" y="4400631"/>
            <a:ext cx="190216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Unicast, </a:t>
            </a:r>
            <a:r>
              <a:rPr lang="en-US" dirty="0" err="1"/>
              <a:t>src</a:t>
            </a:r>
            <a:r>
              <a:rPr lang="en-US" dirty="0"/>
              <a:t> = 1, </a:t>
            </a:r>
            <a:r>
              <a:rPr lang="en-US" dirty="0" err="1"/>
              <a:t>dst</a:t>
            </a:r>
            <a:r>
              <a:rPr lang="en-US" dirty="0"/>
              <a:t> = 3, </a:t>
            </a:r>
            <a:r>
              <a:rPr lang="en-US" dirty="0" err="1"/>
              <a:t>dir</a:t>
            </a:r>
            <a:r>
              <a:rPr lang="en-US" dirty="0"/>
              <a:t> = right,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rc</a:t>
            </a:r>
            <a:r>
              <a:rPr lang="en-US" dirty="0"/>
              <a:t>, right ids = 0</a:t>
            </a:r>
          </a:p>
        </p:txBody>
      </p:sp>
    </p:spTree>
    <p:extLst>
      <p:ext uri="{BB962C8B-B14F-4D97-AF65-F5344CB8AC3E}">
        <p14:creationId xmlns:p14="http://schemas.microsoft.com/office/powerpoint/2010/main" val="34157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960</Words>
  <Application>Microsoft Office PowerPoint</Application>
  <PresentationFormat>Custom</PresentationFormat>
  <Paragraphs>416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Building fire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Joshi</dc:creator>
  <cp:lastModifiedBy>Windows User</cp:lastModifiedBy>
  <cp:revision>29</cp:revision>
  <dcterms:created xsi:type="dcterms:W3CDTF">2020-05-12T07:52:59Z</dcterms:created>
  <dcterms:modified xsi:type="dcterms:W3CDTF">2020-05-22T07:10:22Z</dcterms:modified>
</cp:coreProperties>
</file>