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c280e2f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c280e2f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ea2ae1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ea2ae1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c280e2f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c280e2f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6c280e2f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6c280e2f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6c280e2f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6c280e2f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will be none by default for all except leader. The parent commands the next state of the child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541b44e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541b44e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541b44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541b44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c280e2f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c280e2f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6c280e2f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6c280e2f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6c280e2f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6c280e2f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6c280e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6c280e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c280e2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c280e2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c280e2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c280e2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Drones fly in chain formation. Leader commanded to go towards the target (triangle). Each drone commands its child to move relative to itself.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node is the parent of the node after it and is the child of the node before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Till the leader reaches the target -&gt; chain formation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c280e2f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c280e2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6c280e2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6c280e2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c280e2f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c280e2f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a2ae16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a2ae16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6c280e2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6c280e2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 Formation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789312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911725" y="21150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7911725" y="34025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2"/>
          <p:cNvCxnSpPr>
            <a:stCxn id="192" idx="0"/>
            <a:endCxn id="193" idx="4"/>
          </p:cNvCxnSpPr>
          <p:nvPr/>
        </p:nvCxnSpPr>
        <p:spPr>
          <a:xfrm rot="10800000">
            <a:off x="8018825" y="23322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2"/>
          <p:cNvCxnSpPr>
            <a:stCxn id="192" idx="3"/>
            <a:endCxn id="194" idx="0"/>
          </p:cNvCxnSpPr>
          <p:nvPr/>
        </p:nvCxnSpPr>
        <p:spPr>
          <a:xfrm>
            <a:off x="8018825" y="29760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2"/>
          <p:cNvCxnSpPr/>
          <p:nvPr/>
        </p:nvCxnSpPr>
        <p:spPr>
          <a:xfrm>
            <a:off x="7697850" y="1475675"/>
            <a:ext cx="300" cy="13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2"/>
          <p:cNvSpPr/>
          <p:nvPr/>
        </p:nvSpPr>
        <p:spPr>
          <a:xfrm>
            <a:off x="7164725" y="27587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2"/>
          <p:cNvCxnSpPr>
            <a:stCxn id="192" idx="1"/>
            <a:endCxn id="198" idx="6"/>
          </p:cNvCxnSpPr>
          <p:nvPr/>
        </p:nvCxnSpPr>
        <p:spPr>
          <a:xfrm rot="10800000">
            <a:off x="7378775" y="2867400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2"/>
          <p:cNvSpPr txBox="1"/>
          <p:nvPr/>
        </p:nvSpPr>
        <p:spPr>
          <a:xfrm>
            <a:off x="6512750" y="811400"/>
            <a:ext cx="25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neighbors =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stay there, take command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/>
          <p:nvPr/>
        </p:nvSpPr>
        <p:spPr>
          <a:xfrm>
            <a:off x="789312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7911725" y="21150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7911725" y="34025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3"/>
          <p:cNvCxnSpPr>
            <a:stCxn id="208" idx="0"/>
            <a:endCxn id="209" idx="4"/>
          </p:cNvCxnSpPr>
          <p:nvPr/>
        </p:nvCxnSpPr>
        <p:spPr>
          <a:xfrm rot="10800000">
            <a:off x="8018825" y="23322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3"/>
          <p:cNvCxnSpPr>
            <a:stCxn id="208" idx="3"/>
            <a:endCxn id="210" idx="0"/>
          </p:cNvCxnSpPr>
          <p:nvPr/>
        </p:nvCxnSpPr>
        <p:spPr>
          <a:xfrm>
            <a:off x="8018825" y="29760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3"/>
          <p:cNvSpPr/>
          <p:nvPr/>
        </p:nvSpPr>
        <p:spPr>
          <a:xfrm>
            <a:off x="7164725" y="27587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3"/>
          <p:cNvCxnSpPr>
            <a:stCxn id="208" idx="1"/>
            <a:endCxn id="213" idx="6"/>
          </p:cNvCxnSpPr>
          <p:nvPr/>
        </p:nvCxnSpPr>
        <p:spPr>
          <a:xfrm rot="10800000">
            <a:off x="7378775" y="2867400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3"/>
          <p:cNvSpPr/>
          <p:nvPr/>
        </p:nvSpPr>
        <p:spPr>
          <a:xfrm>
            <a:off x="7507120" y="3043461"/>
            <a:ext cx="1005300" cy="825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789312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7911725" y="21150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7911725" y="34025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4"/>
          <p:cNvCxnSpPr>
            <a:stCxn id="223" idx="0"/>
            <a:endCxn id="224" idx="4"/>
          </p:cNvCxnSpPr>
          <p:nvPr/>
        </p:nvCxnSpPr>
        <p:spPr>
          <a:xfrm rot="10800000">
            <a:off x="8018825" y="23322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4"/>
          <p:cNvCxnSpPr>
            <a:stCxn id="223" idx="3"/>
            <a:endCxn id="225" idx="0"/>
          </p:cNvCxnSpPr>
          <p:nvPr/>
        </p:nvCxnSpPr>
        <p:spPr>
          <a:xfrm>
            <a:off x="8018825" y="29760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4"/>
          <p:cNvCxnSpPr/>
          <p:nvPr/>
        </p:nvCxnSpPr>
        <p:spPr>
          <a:xfrm>
            <a:off x="6778463" y="1467125"/>
            <a:ext cx="300" cy="13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4"/>
          <p:cNvCxnSpPr>
            <a:stCxn id="223" idx="1"/>
            <a:endCxn id="230" idx="5"/>
          </p:cNvCxnSpPr>
          <p:nvPr/>
        </p:nvCxnSpPr>
        <p:spPr>
          <a:xfrm rot="10800000">
            <a:off x="7296575" y="2867400"/>
            <a:ext cx="65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4"/>
          <p:cNvSpPr/>
          <p:nvPr/>
        </p:nvSpPr>
        <p:spPr>
          <a:xfrm>
            <a:off x="6178300" y="27587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4"/>
          <p:cNvCxnSpPr>
            <a:stCxn id="230" idx="1"/>
            <a:endCxn id="231" idx="6"/>
          </p:cNvCxnSpPr>
          <p:nvPr/>
        </p:nvCxnSpPr>
        <p:spPr>
          <a:xfrm rot="10800000">
            <a:off x="6392438" y="2867400"/>
            <a:ext cx="7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4"/>
          <p:cNvSpPr txBox="1"/>
          <p:nvPr/>
        </p:nvSpPr>
        <p:spPr>
          <a:xfrm>
            <a:off x="5852825" y="816250"/>
            <a:ext cx="204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neighbors =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left</a:t>
            </a:r>
            <a:endParaRPr/>
          </a:p>
        </p:txBody>
      </p:sp>
      <p:cxnSp>
        <p:nvCxnSpPr>
          <p:cNvPr id="234" name="Google Shape;234;p24"/>
          <p:cNvCxnSpPr/>
          <p:nvPr/>
        </p:nvCxnSpPr>
        <p:spPr>
          <a:xfrm flipH="1" rot="10800000">
            <a:off x="6482206" y="2259896"/>
            <a:ext cx="606600" cy="498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35" name="Google Shape;235;p24"/>
          <p:cNvSpPr/>
          <p:nvPr/>
        </p:nvSpPr>
        <p:spPr>
          <a:xfrm>
            <a:off x="7162975" y="2114988"/>
            <a:ext cx="214200" cy="217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2706200" y="3999975"/>
            <a:ext cx="32685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Repeat</a:t>
            </a:r>
            <a:endParaRPr b="1" sz="3700"/>
          </a:p>
        </p:txBody>
      </p:sp>
      <p:sp>
        <p:nvSpPr>
          <p:cNvPr id="230" name="Google Shape;230;p24"/>
          <p:cNvSpPr/>
          <p:nvPr/>
        </p:nvSpPr>
        <p:spPr>
          <a:xfrm>
            <a:off x="7108088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/>
          <p:nvPr/>
        </p:nvSpPr>
        <p:spPr>
          <a:xfrm>
            <a:off x="789312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7911725" y="21150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7911725" y="34025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5"/>
          <p:cNvCxnSpPr>
            <a:stCxn id="244" idx="0"/>
            <a:endCxn id="245" idx="4"/>
          </p:cNvCxnSpPr>
          <p:nvPr/>
        </p:nvCxnSpPr>
        <p:spPr>
          <a:xfrm rot="10800000">
            <a:off x="8018825" y="23322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5"/>
          <p:cNvCxnSpPr>
            <a:stCxn id="244" idx="3"/>
            <a:endCxn id="246" idx="0"/>
          </p:cNvCxnSpPr>
          <p:nvPr/>
        </p:nvCxnSpPr>
        <p:spPr>
          <a:xfrm>
            <a:off x="8018825" y="29760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5"/>
          <p:cNvCxnSpPr>
            <a:stCxn id="244" idx="1"/>
            <a:endCxn id="250" idx="5"/>
          </p:cNvCxnSpPr>
          <p:nvPr/>
        </p:nvCxnSpPr>
        <p:spPr>
          <a:xfrm rot="10800000">
            <a:off x="7334075" y="2867400"/>
            <a:ext cx="62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5"/>
          <p:cNvCxnSpPr>
            <a:stCxn id="250" idx="1"/>
            <a:endCxn id="252" idx="5"/>
          </p:cNvCxnSpPr>
          <p:nvPr/>
        </p:nvCxnSpPr>
        <p:spPr>
          <a:xfrm rot="10800000">
            <a:off x="6424545" y="2867400"/>
            <a:ext cx="7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5"/>
          <p:cNvSpPr txBox="1"/>
          <p:nvPr/>
        </p:nvSpPr>
        <p:spPr>
          <a:xfrm>
            <a:off x="3934350" y="729525"/>
            <a:ext cx="204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neighbors = 3,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covered: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stay there, form chain</a:t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7164725" y="21150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7164725" y="34025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5"/>
          <p:cNvCxnSpPr>
            <a:endCxn id="254" idx="4"/>
          </p:cNvCxnSpPr>
          <p:nvPr/>
        </p:nvCxnSpPr>
        <p:spPr>
          <a:xfrm rot="10800000">
            <a:off x="7271825" y="23322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5"/>
          <p:cNvCxnSpPr>
            <a:endCxn id="255" idx="0"/>
          </p:cNvCxnSpPr>
          <p:nvPr/>
        </p:nvCxnSpPr>
        <p:spPr>
          <a:xfrm>
            <a:off x="7271825" y="2975988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5"/>
          <p:cNvSpPr/>
          <p:nvPr/>
        </p:nvSpPr>
        <p:spPr>
          <a:xfrm>
            <a:off x="6254500" y="21150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6254500" y="34025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5"/>
          <p:cNvCxnSpPr>
            <a:endCxn id="258" idx="4"/>
          </p:cNvCxnSpPr>
          <p:nvPr/>
        </p:nvCxnSpPr>
        <p:spPr>
          <a:xfrm rot="10800000">
            <a:off x="6361600" y="23322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5"/>
          <p:cNvCxnSpPr>
            <a:endCxn id="259" idx="0"/>
          </p:cNvCxnSpPr>
          <p:nvPr/>
        </p:nvCxnSpPr>
        <p:spPr>
          <a:xfrm>
            <a:off x="6361600" y="2975988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5"/>
          <p:cNvCxnSpPr>
            <a:stCxn id="252" idx="1"/>
            <a:endCxn id="263" idx="5"/>
          </p:cNvCxnSpPr>
          <p:nvPr/>
        </p:nvCxnSpPr>
        <p:spPr>
          <a:xfrm rot="10800000">
            <a:off x="5524450" y="2867400"/>
            <a:ext cx="7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5"/>
          <p:cNvSpPr/>
          <p:nvPr/>
        </p:nvSpPr>
        <p:spPr>
          <a:xfrm>
            <a:off x="5344425" y="213213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5344425" y="3419725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5"/>
          <p:cNvCxnSpPr>
            <a:endCxn id="264" idx="4"/>
          </p:cNvCxnSpPr>
          <p:nvPr/>
        </p:nvCxnSpPr>
        <p:spPr>
          <a:xfrm rot="10800000">
            <a:off x="5451525" y="2349338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5"/>
          <p:cNvCxnSpPr>
            <a:endCxn id="265" idx="0"/>
          </p:cNvCxnSpPr>
          <p:nvPr/>
        </p:nvCxnSpPr>
        <p:spPr>
          <a:xfrm>
            <a:off x="5451525" y="29931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5"/>
          <p:cNvSpPr/>
          <p:nvPr/>
        </p:nvSpPr>
        <p:spPr>
          <a:xfrm>
            <a:off x="714559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6235900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5335976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25"/>
          <p:cNvCxnSpPr>
            <a:stCxn id="263" idx="1"/>
            <a:endCxn id="269" idx="6"/>
          </p:cNvCxnSpPr>
          <p:nvPr/>
        </p:nvCxnSpPr>
        <p:spPr>
          <a:xfrm flipH="1">
            <a:off x="4658426" y="2867400"/>
            <a:ext cx="740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5"/>
          <p:cNvSpPr/>
          <p:nvPr/>
        </p:nvSpPr>
        <p:spPr>
          <a:xfrm>
            <a:off x="4444238" y="2775913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5"/>
          <p:cNvCxnSpPr/>
          <p:nvPr/>
        </p:nvCxnSpPr>
        <p:spPr>
          <a:xfrm>
            <a:off x="4993250" y="1703425"/>
            <a:ext cx="1890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5"/>
          <p:cNvCxnSpPr>
            <a:endCxn id="272" idx="6"/>
          </p:cNvCxnSpPr>
          <p:nvPr/>
        </p:nvCxnSpPr>
        <p:spPr>
          <a:xfrm flipH="1">
            <a:off x="3703838" y="2858838"/>
            <a:ext cx="740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5"/>
          <p:cNvSpPr/>
          <p:nvPr/>
        </p:nvSpPr>
        <p:spPr>
          <a:xfrm>
            <a:off x="3489638" y="276733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>
            <a:stCxn id="272" idx="2"/>
            <a:endCxn id="274" idx="6"/>
          </p:cNvCxnSpPr>
          <p:nvPr/>
        </p:nvCxnSpPr>
        <p:spPr>
          <a:xfrm flipH="1">
            <a:off x="2749238" y="2875938"/>
            <a:ext cx="740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5"/>
          <p:cNvSpPr/>
          <p:nvPr/>
        </p:nvSpPr>
        <p:spPr>
          <a:xfrm>
            <a:off x="2535063" y="2775913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25"/>
          <p:cNvCxnSpPr>
            <a:stCxn id="274" idx="2"/>
            <a:endCxn id="276" idx="6"/>
          </p:cNvCxnSpPr>
          <p:nvPr/>
        </p:nvCxnSpPr>
        <p:spPr>
          <a:xfrm rot="10800000">
            <a:off x="1794663" y="2867413"/>
            <a:ext cx="740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5"/>
          <p:cNvSpPr/>
          <p:nvPr/>
        </p:nvSpPr>
        <p:spPr>
          <a:xfrm>
            <a:off x="1580488" y="27587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25"/>
          <p:cNvCxnSpPr>
            <a:stCxn id="276" idx="2"/>
            <a:endCxn id="243" idx="3"/>
          </p:cNvCxnSpPr>
          <p:nvPr/>
        </p:nvCxnSpPr>
        <p:spPr>
          <a:xfrm rot="10800000">
            <a:off x="1083988" y="2612688"/>
            <a:ext cx="4965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5"/>
          <p:cNvSpPr txBox="1"/>
          <p:nvPr/>
        </p:nvSpPr>
        <p:spPr>
          <a:xfrm>
            <a:off x="2848100" y="4189250"/>
            <a:ext cx="34065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8761D"/>
                </a:solidFill>
              </a:rPr>
              <a:t>Formation Complete</a:t>
            </a:r>
            <a:endParaRPr b="1" sz="25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Structure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my_id</a:t>
            </a:r>
            <a:r>
              <a:rPr lang="en"/>
              <a:t> (int): Id of the sender node: 0.5B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recp_id</a:t>
            </a:r>
            <a:r>
              <a:rPr lang="en"/>
              <a:t> (int): </a:t>
            </a:r>
            <a:r>
              <a:rPr lang="en"/>
              <a:t>Recipient</a:t>
            </a:r>
            <a:r>
              <a:rPr lang="en"/>
              <a:t> ID: 0.5B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Status</a:t>
            </a:r>
            <a:r>
              <a:rPr lang="en"/>
              <a:t> (int): New status of child (left, left_exp, </a:t>
            </a:r>
            <a:r>
              <a:rPr lang="en">
                <a:solidFill>
                  <a:srgbClr val="0000FF"/>
                </a:solidFill>
              </a:rPr>
              <a:t>left_static</a:t>
            </a:r>
            <a:r>
              <a:rPr lang="en"/>
              <a:t>, right, right_exp, </a:t>
            </a:r>
            <a:r>
              <a:rPr lang="en">
                <a:solidFill>
                  <a:srgbClr val="0000FF"/>
                </a:solidFill>
              </a:rPr>
              <a:t>right_static</a:t>
            </a:r>
            <a:r>
              <a:rPr lang="en"/>
              <a:t>, center etc.): 0.5B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my_pos</a:t>
            </a:r>
            <a:r>
              <a:rPr lang="en"/>
              <a:t> (float32 [3]): x, y, z coordinates of sender node: 3x2B = 6B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des_pos</a:t>
            </a:r>
            <a:r>
              <a:rPr lang="en"/>
              <a:t> (float32 [3]): </a:t>
            </a:r>
            <a:r>
              <a:rPr lang="en"/>
              <a:t>x, y, z coordinates to which the child should go: 3x2B = 6B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new_parent</a:t>
            </a:r>
            <a:r>
              <a:rPr lang="en"/>
              <a:t> (int): This is the parent id to which the child should listen from now: 0.5B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Structure</a:t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422650" y="14704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My_id + recp_id</a:t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3165850" y="14704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+ new_parent_id</a:t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422650" y="2003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3165850" y="2003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422650" y="2384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3165850" y="2384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422650" y="2765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97" name="Google Shape;297;p27"/>
          <p:cNvSpPr/>
          <p:nvPr/>
        </p:nvSpPr>
        <p:spPr>
          <a:xfrm>
            <a:off x="3165850" y="2765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422650" y="3451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3165850" y="3451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22650" y="3832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3165850" y="3832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422650" y="4213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165850" y="4213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27"/>
          <p:cNvCxnSpPr/>
          <p:nvPr/>
        </p:nvCxnSpPr>
        <p:spPr>
          <a:xfrm>
            <a:off x="6171275" y="2541900"/>
            <a:ext cx="6927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7"/>
          <p:cNvCxnSpPr/>
          <p:nvPr/>
        </p:nvCxnSpPr>
        <p:spPr>
          <a:xfrm>
            <a:off x="6179225" y="4000075"/>
            <a:ext cx="6450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7"/>
          <p:cNvSpPr txBox="1"/>
          <p:nvPr/>
        </p:nvSpPr>
        <p:spPr>
          <a:xfrm>
            <a:off x="7070975" y="2390625"/>
            <a:ext cx="10509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my_pos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7106700" y="3868825"/>
            <a:ext cx="10509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des_pos</a:t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1274600" y="1164450"/>
            <a:ext cx="5574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bit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4173925" y="1150475"/>
            <a:ext cx="5574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bit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374875" y="1952700"/>
            <a:ext cx="5573400" cy="4776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27"/>
          <p:cNvCxnSpPr>
            <a:stCxn id="310" idx="3"/>
          </p:cNvCxnSpPr>
          <p:nvPr/>
        </p:nvCxnSpPr>
        <p:spPr>
          <a:xfrm flipH="1" rot="10800000">
            <a:off x="5948275" y="1928700"/>
            <a:ext cx="8679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7"/>
          <p:cNvSpPr txBox="1"/>
          <p:nvPr/>
        </p:nvSpPr>
        <p:spPr>
          <a:xfrm>
            <a:off x="6816175" y="1727950"/>
            <a:ext cx="836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float16</a:t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964250" y="1912900"/>
            <a:ext cx="214975" cy="1281875"/>
          </a:xfrm>
          <a:custGeom>
            <a:rect b="b" l="l" r="r" t="t"/>
            <a:pathLst>
              <a:path extrusionOk="0" h="51275" w="8599">
                <a:moveTo>
                  <a:pt x="0" y="0"/>
                </a:moveTo>
                <a:lnTo>
                  <a:pt x="8599" y="0"/>
                </a:lnTo>
                <a:lnTo>
                  <a:pt x="8599" y="51275"/>
                </a:lnTo>
                <a:lnTo>
                  <a:pt x="1274" y="5127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4" name="Google Shape;314;p27"/>
          <p:cNvSpPr/>
          <p:nvPr/>
        </p:nvSpPr>
        <p:spPr>
          <a:xfrm>
            <a:off x="5964250" y="3378738"/>
            <a:ext cx="214975" cy="1281875"/>
          </a:xfrm>
          <a:custGeom>
            <a:rect b="b" l="l" r="r" t="t"/>
            <a:pathLst>
              <a:path extrusionOk="0" h="51275" w="8599">
                <a:moveTo>
                  <a:pt x="0" y="0"/>
                </a:moveTo>
                <a:lnTo>
                  <a:pt x="8599" y="0"/>
                </a:lnTo>
                <a:lnTo>
                  <a:pt x="8599" y="51275"/>
                </a:lnTo>
                <a:lnTo>
                  <a:pt x="1274" y="5127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Google Shape;315;p27"/>
          <p:cNvSpPr/>
          <p:nvPr/>
        </p:nvSpPr>
        <p:spPr>
          <a:xfrm>
            <a:off x="3511950" y="1498850"/>
            <a:ext cx="645000" cy="310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Structure</a:t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22650" y="14704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My_id + recp_id</a:t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3165850" y="14704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r>
              <a:rPr lang="en"/>
              <a:t> + new_parent_id</a:t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422650" y="2003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3165850" y="2003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422650" y="2384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3165850" y="2384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/>
          <p:nvPr/>
        </p:nvSpPr>
        <p:spPr>
          <a:xfrm>
            <a:off x="422650" y="2765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328" name="Google Shape;328;p28"/>
          <p:cNvSpPr/>
          <p:nvPr/>
        </p:nvSpPr>
        <p:spPr>
          <a:xfrm>
            <a:off x="3165850" y="27658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422650" y="3451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3165850" y="3451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422650" y="3832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3165850" y="3832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422650" y="4213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3165850" y="4213625"/>
            <a:ext cx="27309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8"/>
          <p:cNvCxnSpPr/>
          <p:nvPr/>
        </p:nvCxnSpPr>
        <p:spPr>
          <a:xfrm>
            <a:off x="6171275" y="2541900"/>
            <a:ext cx="6927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8"/>
          <p:cNvCxnSpPr/>
          <p:nvPr/>
        </p:nvCxnSpPr>
        <p:spPr>
          <a:xfrm>
            <a:off x="6179225" y="4000075"/>
            <a:ext cx="6450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8"/>
          <p:cNvSpPr txBox="1"/>
          <p:nvPr/>
        </p:nvSpPr>
        <p:spPr>
          <a:xfrm>
            <a:off x="7070975" y="2390625"/>
            <a:ext cx="10509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my_pos</a:t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7106700" y="3868825"/>
            <a:ext cx="10509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des_pos</a:t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1274600" y="1164450"/>
            <a:ext cx="5574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bit</a:t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4173925" y="1150475"/>
            <a:ext cx="5574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bit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374875" y="1952700"/>
            <a:ext cx="5573400" cy="4776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28"/>
          <p:cNvCxnSpPr>
            <a:stCxn id="341" idx="3"/>
          </p:cNvCxnSpPr>
          <p:nvPr/>
        </p:nvCxnSpPr>
        <p:spPr>
          <a:xfrm flipH="1" rot="10800000">
            <a:off x="5948275" y="1928700"/>
            <a:ext cx="8679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28"/>
          <p:cNvSpPr txBox="1"/>
          <p:nvPr/>
        </p:nvSpPr>
        <p:spPr>
          <a:xfrm>
            <a:off x="6816175" y="1727950"/>
            <a:ext cx="836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float16</a:t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5964250" y="1912900"/>
            <a:ext cx="214975" cy="1281875"/>
          </a:xfrm>
          <a:custGeom>
            <a:rect b="b" l="l" r="r" t="t"/>
            <a:pathLst>
              <a:path extrusionOk="0" h="51275" w="8599">
                <a:moveTo>
                  <a:pt x="0" y="0"/>
                </a:moveTo>
                <a:lnTo>
                  <a:pt x="8599" y="0"/>
                </a:lnTo>
                <a:lnTo>
                  <a:pt x="8599" y="51275"/>
                </a:lnTo>
                <a:lnTo>
                  <a:pt x="1274" y="5127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Google Shape;345;p28"/>
          <p:cNvSpPr/>
          <p:nvPr/>
        </p:nvSpPr>
        <p:spPr>
          <a:xfrm>
            <a:off x="5964250" y="3378738"/>
            <a:ext cx="214975" cy="1281875"/>
          </a:xfrm>
          <a:custGeom>
            <a:rect b="b" l="l" r="r" t="t"/>
            <a:pathLst>
              <a:path extrusionOk="0" h="51275" w="8599">
                <a:moveTo>
                  <a:pt x="0" y="0"/>
                </a:moveTo>
                <a:lnTo>
                  <a:pt x="8599" y="0"/>
                </a:lnTo>
                <a:lnTo>
                  <a:pt x="8599" y="51275"/>
                </a:lnTo>
                <a:lnTo>
                  <a:pt x="1274" y="5127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message structure: Chain</a:t>
            </a:r>
            <a:endParaRPr/>
          </a:p>
        </p:txBody>
      </p:sp>
      <p:sp>
        <p:nvSpPr>
          <p:cNvPr id="351" name="Google Shape;3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 0 (Leader) -&gt; Node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[Xp, Yp, Zp]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[Xp - Rc, Yp, Zp]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message structure: Go left</a:t>
            </a:r>
            <a:endParaRPr/>
          </a:p>
        </p:txBody>
      </p:sp>
      <p:sp>
        <p:nvSpPr>
          <p:cNvPr id="357" name="Google Shape;3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 0 (Leader) -&gt; Node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[Xp, Yp, Zp]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[Xp, Yp - Dc, Zp + Dz]  # (Dc^2 + Dz^2 = Rc^2)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message structure: Change parent</a:t>
            </a:r>
            <a:endParaRPr/>
          </a:p>
        </p:txBody>
      </p:sp>
      <p:sp>
        <p:nvSpPr>
          <p:cNvPr id="363" name="Google Shape;3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 1 -&gt; Node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[Xp, Yp, Zp]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[Xp, Yp, Zp]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  </a:t>
            </a:r>
            <a:r>
              <a:rPr lang="en" sz="1400"/>
              <a:t># </a:t>
            </a:r>
            <a:r>
              <a:rPr b="1" lang="en" sz="1400"/>
              <a:t>Note:</a:t>
            </a:r>
            <a:r>
              <a:rPr lang="en" sz="1400"/>
              <a:t> the parent has changed from 1 to 0 so next time Node 2 will listen to Node 0 and not Node 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6961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5622025" y="1170125"/>
            <a:ext cx="3210300" cy="1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 formation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Nodes on left and right can be more than 1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Additional chain of nodes towards base station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931775" y="879425"/>
            <a:ext cx="1337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to cover</a:t>
            </a:r>
            <a:endParaRPr/>
          </a:p>
        </p:txBody>
      </p:sp>
      <p:cxnSp>
        <p:nvCxnSpPr>
          <p:cNvPr id="70" name="Google Shape;70;p15"/>
          <p:cNvCxnSpPr>
            <a:stCxn id="69" idx="2"/>
            <a:endCxn id="67" idx="0"/>
          </p:cNvCxnSpPr>
          <p:nvPr/>
        </p:nvCxnSpPr>
        <p:spPr>
          <a:xfrm flipH="1">
            <a:off x="6706625" y="1256225"/>
            <a:ext cx="894000" cy="5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280825" y="3576800"/>
            <a:ext cx="1263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station</a:t>
            </a:r>
            <a:endParaRPr/>
          </a:p>
        </p:txBody>
      </p:sp>
      <p:cxnSp>
        <p:nvCxnSpPr>
          <p:cNvPr id="72" name="Google Shape;72;p15"/>
          <p:cNvCxnSpPr>
            <a:stCxn id="71" idx="0"/>
            <a:endCxn id="68" idx="2"/>
          </p:cNvCxnSpPr>
          <p:nvPr/>
        </p:nvCxnSpPr>
        <p:spPr>
          <a:xfrm rot="10800000">
            <a:off x="671125" y="3025400"/>
            <a:ext cx="241500" cy="5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789312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473350" y="26087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631775" y="26087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790225" y="26087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6"/>
          <p:cNvCxnSpPr>
            <a:stCxn id="81" idx="2"/>
            <a:endCxn id="82" idx="6"/>
          </p:cNvCxnSpPr>
          <p:nvPr/>
        </p:nvCxnSpPr>
        <p:spPr>
          <a:xfrm rot="10800000">
            <a:off x="2846050" y="27173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82" idx="2"/>
            <a:endCxn id="83" idx="6"/>
          </p:cNvCxnSpPr>
          <p:nvPr/>
        </p:nvCxnSpPr>
        <p:spPr>
          <a:xfrm rot="10800000">
            <a:off x="2004475" y="2717300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2542600" y="3406825"/>
            <a:ext cx="12342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command</a:t>
            </a:r>
            <a:endParaRPr/>
          </a:p>
        </p:txBody>
      </p:sp>
      <p:cxnSp>
        <p:nvCxnSpPr>
          <p:cNvPr id="87" name="Google Shape;87;p16"/>
          <p:cNvCxnSpPr>
            <a:stCxn id="86" idx="0"/>
          </p:cNvCxnSpPr>
          <p:nvPr/>
        </p:nvCxnSpPr>
        <p:spPr>
          <a:xfrm flipH="1" rot="10800000">
            <a:off x="3159700" y="2882125"/>
            <a:ext cx="180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6" idx="0"/>
          </p:cNvCxnSpPr>
          <p:nvPr/>
        </p:nvCxnSpPr>
        <p:spPr>
          <a:xfrm rot="10800000">
            <a:off x="2364700" y="2889625"/>
            <a:ext cx="7950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/>
        </p:nvSpPr>
        <p:spPr>
          <a:xfrm>
            <a:off x="3473350" y="1560513"/>
            <a:ext cx="7389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</a:t>
            </a:r>
            <a:endParaRPr/>
          </a:p>
        </p:txBody>
      </p:sp>
      <p:cxnSp>
        <p:nvCxnSpPr>
          <p:cNvPr id="90" name="Google Shape;90;p16"/>
          <p:cNvCxnSpPr>
            <a:stCxn id="89" idx="2"/>
            <a:endCxn id="81" idx="0"/>
          </p:cNvCxnSpPr>
          <p:nvPr/>
        </p:nvCxnSpPr>
        <p:spPr>
          <a:xfrm flipH="1">
            <a:off x="3580600" y="1777713"/>
            <a:ext cx="26220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2738800" y="1560513"/>
            <a:ext cx="7020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</a:t>
            </a:r>
            <a:endParaRPr/>
          </a:p>
        </p:txBody>
      </p:sp>
      <p:cxnSp>
        <p:nvCxnSpPr>
          <p:cNvPr id="92" name="Google Shape;92;p16"/>
          <p:cNvCxnSpPr>
            <a:stCxn id="91" idx="2"/>
            <a:endCxn id="82" idx="0"/>
          </p:cNvCxnSpPr>
          <p:nvPr/>
        </p:nvCxnSpPr>
        <p:spPr>
          <a:xfrm flipH="1">
            <a:off x="2738800" y="1777713"/>
            <a:ext cx="351000" cy="8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2004475" y="1560513"/>
            <a:ext cx="7389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94" name="Google Shape;94;p16"/>
          <p:cNvCxnSpPr>
            <a:stCxn id="93" idx="2"/>
            <a:endCxn id="82" idx="1"/>
          </p:cNvCxnSpPr>
          <p:nvPr/>
        </p:nvCxnSpPr>
        <p:spPr>
          <a:xfrm>
            <a:off x="2373925" y="1777713"/>
            <a:ext cx="289200" cy="86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1302425" y="1560500"/>
            <a:ext cx="7020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Child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96" name="Google Shape;96;p16"/>
          <p:cNvCxnSpPr>
            <a:stCxn id="95" idx="2"/>
            <a:endCxn id="83" idx="0"/>
          </p:cNvCxnSpPr>
          <p:nvPr/>
        </p:nvCxnSpPr>
        <p:spPr>
          <a:xfrm>
            <a:off x="1653425" y="1777700"/>
            <a:ext cx="243900" cy="83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3032625" y="2483675"/>
            <a:ext cx="4107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112750" y="2463150"/>
            <a:ext cx="4107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789312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088750" y="27587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178300" y="27587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>
            <a:stCxn id="106" idx="1"/>
            <a:endCxn id="107" idx="6"/>
          </p:cNvCxnSpPr>
          <p:nvPr/>
        </p:nvCxnSpPr>
        <p:spPr>
          <a:xfrm rot="10800000">
            <a:off x="7302875" y="2867400"/>
            <a:ext cx="65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endCxn id="108" idx="6"/>
          </p:cNvCxnSpPr>
          <p:nvPr/>
        </p:nvCxnSpPr>
        <p:spPr>
          <a:xfrm rot="10800000">
            <a:off x="6392500" y="2867388"/>
            <a:ext cx="6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691950" y="811400"/>
            <a:ext cx="204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neighbors =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left</a:t>
            </a:r>
            <a:endParaRPr/>
          </a:p>
        </p:txBody>
      </p:sp>
      <p:cxnSp>
        <p:nvCxnSpPr>
          <p:cNvPr id="112" name="Google Shape;112;p17"/>
          <p:cNvCxnSpPr>
            <a:stCxn id="111" idx="2"/>
          </p:cNvCxnSpPr>
          <p:nvPr/>
        </p:nvCxnSpPr>
        <p:spPr>
          <a:xfrm flipH="1">
            <a:off x="7698000" y="1384100"/>
            <a:ext cx="14100" cy="13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7" idx="7"/>
          </p:cNvCxnSpPr>
          <p:nvPr/>
        </p:nvCxnSpPr>
        <p:spPr>
          <a:xfrm flipH="1" rot="10800000">
            <a:off x="7271581" y="2291696"/>
            <a:ext cx="606600" cy="498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/>
          <p:nvPr/>
        </p:nvSpPr>
        <p:spPr>
          <a:xfrm>
            <a:off x="7911725" y="2123963"/>
            <a:ext cx="214200" cy="217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789312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7088800" y="250415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6178300" y="27587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8"/>
          <p:cNvCxnSpPr>
            <a:stCxn id="122" idx="1"/>
            <a:endCxn id="123" idx="6"/>
          </p:cNvCxnSpPr>
          <p:nvPr/>
        </p:nvCxnSpPr>
        <p:spPr>
          <a:xfrm rot="10800000">
            <a:off x="7302875" y="2612700"/>
            <a:ext cx="6531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>
            <a:stCxn id="123" idx="2"/>
            <a:endCxn id="124" idx="6"/>
          </p:cNvCxnSpPr>
          <p:nvPr/>
        </p:nvCxnSpPr>
        <p:spPr>
          <a:xfrm flipH="1">
            <a:off x="6392500" y="2612750"/>
            <a:ext cx="6963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 txBox="1"/>
          <p:nvPr/>
        </p:nvSpPr>
        <p:spPr>
          <a:xfrm>
            <a:off x="5980225" y="555175"/>
            <a:ext cx="226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left: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parent to Node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ahead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6839050" y="1384100"/>
            <a:ext cx="4800" cy="12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6392500" y="2861088"/>
            <a:ext cx="6411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30" name="Google Shape;130;p18"/>
          <p:cNvSpPr/>
          <p:nvPr/>
        </p:nvSpPr>
        <p:spPr>
          <a:xfrm>
            <a:off x="7088800" y="2755638"/>
            <a:ext cx="214200" cy="217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789312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7911725" y="21150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045025" y="275563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9"/>
          <p:cNvCxnSpPr>
            <a:stCxn id="138" idx="0"/>
            <a:endCxn id="139" idx="4"/>
          </p:cNvCxnSpPr>
          <p:nvPr/>
        </p:nvCxnSpPr>
        <p:spPr>
          <a:xfrm rot="10800000">
            <a:off x="8018825" y="23322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38" idx="1"/>
            <a:endCxn id="140" idx="6"/>
          </p:cNvCxnSpPr>
          <p:nvPr/>
        </p:nvCxnSpPr>
        <p:spPr>
          <a:xfrm rot="10800000">
            <a:off x="7259375" y="2864100"/>
            <a:ext cx="696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512825" y="1384100"/>
            <a:ext cx="14100" cy="13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40" idx="5"/>
            <a:endCxn id="145" idx="2"/>
          </p:cNvCxnSpPr>
          <p:nvPr/>
        </p:nvCxnSpPr>
        <p:spPr>
          <a:xfrm>
            <a:off x="7227856" y="2941029"/>
            <a:ext cx="68400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/>
          <p:nvPr/>
        </p:nvSpPr>
        <p:spPr>
          <a:xfrm>
            <a:off x="7911725" y="3402588"/>
            <a:ext cx="214200" cy="217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691950" y="811400"/>
            <a:ext cx="204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neighbors =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 right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6178300" y="27587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9"/>
          <p:cNvCxnSpPr>
            <a:endCxn id="147" idx="6"/>
          </p:cNvCxnSpPr>
          <p:nvPr/>
        </p:nvCxnSpPr>
        <p:spPr>
          <a:xfrm rot="10800000">
            <a:off x="6392500" y="2867388"/>
            <a:ext cx="6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/>
          <p:nvPr/>
        </p:nvSpPr>
        <p:spPr>
          <a:xfrm>
            <a:off x="789312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7911725" y="21150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7045025" y="275563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0"/>
          <p:cNvCxnSpPr>
            <a:stCxn id="156" idx="0"/>
            <a:endCxn id="157" idx="4"/>
          </p:cNvCxnSpPr>
          <p:nvPr/>
        </p:nvCxnSpPr>
        <p:spPr>
          <a:xfrm rot="10800000">
            <a:off x="8018825" y="23322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>
            <a:stCxn id="156" idx="1"/>
            <a:endCxn id="158" idx="6"/>
          </p:cNvCxnSpPr>
          <p:nvPr/>
        </p:nvCxnSpPr>
        <p:spPr>
          <a:xfrm rot="10800000">
            <a:off x="7259375" y="2864100"/>
            <a:ext cx="696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0"/>
          <p:cNvCxnSpPr>
            <a:stCxn id="158" idx="5"/>
            <a:endCxn id="162" idx="2"/>
          </p:cNvCxnSpPr>
          <p:nvPr/>
        </p:nvCxnSpPr>
        <p:spPr>
          <a:xfrm>
            <a:off x="7227856" y="2941029"/>
            <a:ext cx="684000" cy="5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/>
          <p:nvPr/>
        </p:nvSpPr>
        <p:spPr>
          <a:xfrm>
            <a:off x="7911725" y="3402588"/>
            <a:ext cx="214200" cy="217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178300" y="27587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0"/>
          <p:cNvCxnSpPr>
            <a:endCxn id="163" idx="6"/>
          </p:cNvCxnSpPr>
          <p:nvPr/>
        </p:nvCxnSpPr>
        <p:spPr>
          <a:xfrm rot="10800000">
            <a:off x="6392500" y="2867388"/>
            <a:ext cx="6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0"/>
          <p:cNvSpPr/>
          <p:nvPr/>
        </p:nvSpPr>
        <p:spPr>
          <a:xfrm>
            <a:off x="7516170" y="1854911"/>
            <a:ext cx="1005300" cy="825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7517550" y="1869950"/>
            <a:ext cx="1014200" cy="815000"/>
          </a:xfrm>
          <a:custGeom>
            <a:rect b="b" l="l" r="r" t="t"/>
            <a:pathLst>
              <a:path extrusionOk="0" h="32600" w="40568">
                <a:moveTo>
                  <a:pt x="21008" y="14489"/>
                </a:moveTo>
                <a:lnTo>
                  <a:pt x="40206" y="32600"/>
                </a:lnTo>
                <a:lnTo>
                  <a:pt x="1086" y="32600"/>
                </a:lnTo>
                <a:lnTo>
                  <a:pt x="362" y="25355"/>
                </a:lnTo>
                <a:lnTo>
                  <a:pt x="40206" y="24993"/>
                </a:lnTo>
                <a:lnTo>
                  <a:pt x="40568" y="15575"/>
                </a:lnTo>
                <a:lnTo>
                  <a:pt x="0" y="14489"/>
                </a:lnTo>
                <a:lnTo>
                  <a:pt x="0" y="0"/>
                </a:lnTo>
                <a:lnTo>
                  <a:pt x="39844" y="0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4788775" y="1854900"/>
            <a:ext cx="3835500" cy="20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15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Formation algorithm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75" y="2200175"/>
            <a:ext cx="825175" cy="8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7893125" y="2758800"/>
            <a:ext cx="251400" cy="217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911725" y="2115000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7088800" y="31083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1"/>
          <p:cNvCxnSpPr>
            <a:stCxn id="174" idx="0"/>
            <a:endCxn id="175" idx="4"/>
          </p:cNvCxnSpPr>
          <p:nvPr/>
        </p:nvCxnSpPr>
        <p:spPr>
          <a:xfrm rot="10800000">
            <a:off x="8018825" y="2332200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>
            <a:stCxn id="174" idx="1"/>
            <a:endCxn id="176" idx="6"/>
          </p:cNvCxnSpPr>
          <p:nvPr/>
        </p:nvCxnSpPr>
        <p:spPr>
          <a:xfrm flipH="1">
            <a:off x="7302875" y="2867400"/>
            <a:ext cx="6531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6805800" y="1456700"/>
            <a:ext cx="0" cy="15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1"/>
          <p:cNvCxnSpPr>
            <a:stCxn id="181" idx="6"/>
            <a:endCxn id="182" idx="2"/>
          </p:cNvCxnSpPr>
          <p:nvPr/>
        </p:nvCxnSpPr>
        <p:spPr>
          <a:xfrm>
            <a:off x="6392500" y="2867388"/>
            <a:ext cx="6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82" name="Google Shape;182;p21"/>
          <p:cNvSpPr/>
          <p:nvPr/>
        </p:nvSpPr>
        <p:spPr>
          <a:xfrm>
            <a:off x="7088800" y="2758788"/>
            <a:ext cx="214200" cy="2172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78300" y="2758788"/>
            <a:ext cx="214200" cy="217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21"/>
          <p:cNvCxnSpPr>
            <a:stCxn id="176" idx="2"/>
            <a:endCxn id="181" idx="6"/>
          </p:cNvCxnSpPr>
          <p:nvPr/>
        </p:nvCxnSpPr>
        <p:spPr>
          <a:xfrm rot="10800000">
            <a:off x="6392500" y="2867488"/>
            <a:ext cx="6963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1"/>
          <p:cNvSpPr txBox="1"/>
          <p:nvPr/>
        </p:nvSpPr>
        <p:spPr>
          <a:xfrm>
            <a:off x="5980225" y="555175"/>
            <a:ext cx="226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right: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parent to Node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ahead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