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9" r:id="rId3"/>
    <p:sldId id="260" r:id="rId4"/>
    <p:sldId id="262" r:id="rId5"/>
    <p:sldId id="257" r:id="rId6"/>
    <p:sldId id="258"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6AED84A-CE8D-4AAC-BD17-EAAC8AD5C158}" type="datetimeFigureOut">
              <a:rPr lang="en-US" smtClean="0"/>
              <a:t>6/9/2025</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9C92B7C5-4E50-4D23-A0B1-0D496B82D8C5}"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993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ED84A-CE8D-4AAC-BD17-EAAC8AD5C158}"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1719265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ED84A-CE8D-4AAC-BD17-EAAC8AD5C158}"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87294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ED84A-CE8D-4AAC-BD17-EAAC8AD5C158}"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4086474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AED84A-CE8D-4AAC-BD17-EAAC8AD5C158}" type="datetimeFigureOut">
              <a:rPr lang="en-US" smtClean="0"/>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2B7C5-4E50-4D23-A0B1-0D496B82D8C5}"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010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AED84A-CE8D-4AAC-BD17-EAAC8AD5C158}"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3781706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AED84A-CE8D-4AAC-BD17-EAAC8AD5C158}" type="datetimeFigureOut">
              <a:rPr lang="en-US" smtClean="0"/>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1463983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AED84A-CE8D-4AAC-BD17-EAAC8AD5C158}" type="datetimeFigureOut">
              <a:rPr lang="en-US" smtClean="0"/>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224467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AED84A-CE8D-4AAC-BD17-EAAC8AD5C158}" type="datetimeFigureOut">
              <a:rPr lang="en-US" smtClean="0"/>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142726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ED84A-CE8D-4AAC-BD17-EAAC8AD5C158}"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382499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AED84A-CE8D-4AAC-BD17-EAAC8AD5C158}" type="datetimeFigureOut">
              <a:rPr lang="en-US" smtClean="0"/>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2B7C5-4E50-4D23-A0B1-0D496B82D8C5}" type="slidenum">
              <a:rPr lang="en-US" smtClean="0"/>
              <a:t>‹#›</a:t>
            </a:fld>
            <a:endParaRPr lang="en-US"/>
          </a:p>
        </p:txBody>
      </p:sp>
    </p:spTree>
    <p:extLst>
      <p:ext uri="{BB962C8B-B14F-4D97-AF65-F5344CB8AC3E}">
        <p14:creationId xmlns:p14="http://schemas.microsoft.com/office/powerpoint/2010/main" val="423194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26AED84A-CE8D-4AAC-BD17-EAAC8AD5C158}" type="datetimeFigureOut">
              <a:rPr lang="en-US" smtClean="0"/>
              <a:t>6/9/2025</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9C92B7C5-4E50-4D23-A0B1-0D496B82D8C5}" type="slidenum">
              <a:rPr lang="en-US" smtClean="0"/>
              <a:t>‹#›</a:t>
            </a:fld>
            <a:endParaRPr lang="en-US"/>
          </a:p>
        </p:txBody>
      </p:sp>
    </p:spTree>
    <p:extLst>
      <p:ext uri="{BB962C8B-B14F-4D97-AF65-F5344CB8AC3E}">
        <p14:creationId xmlns:p14="http://schemas.microsoft.com/office/powerpoint/2010/main" val="157833047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E2ED7-4884-F2D2-9C6D-6C769CA31CC0}"/>
              </a:ext>
            </a:extLst>
          </p:cNvPr>
          <p:cNvSpPr>
            <a:spLocks noGrp="1"/>
          </p:cNvSpPr>
          <p:nvPr>
            <p:ph type="ctrTitle"/>
          </p:nvPr>
        </p:nvSpPr>
        <p:spPr>
          <a:xfrm>
            <a:off x="1081548" y="1759974"/>
            <a:ext cx="9997932" cy="2969342"/>
          </a:xfrm>
        </p:spPr>
        <p:txBody>
          <a:bodyPr>
            <a:normAutofit fontScale="90000"/>
          </a:bodyPr>
          <a:lstStyle/>
          <a:p>
            <a:r>
              <a:rPr lang="en-US" dirty="0"/>
              <a:t>Smart Irrigation Control in Commercial Greenhouse Facilities</a:t>
            </a:r>
          </a:p>
        </p:txBody>
      </p:sp>
    </p:spTree>
    <p:extLst>
      <p:ext uri="{BB962C8B-B14F-4D97-AF65-F5344CB8AC3E}">
        <p14:creationId xmlns:p14="http://schemas.microsoft.com/office/powerpoint/2010/main" val="1904481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3CD8-48E0-92B8-9D8A-48B20B63C3F4}"/>
              </a:ext>
            </a:extLst>
          </p:cNvPr>
          <p:cNvSpPr>
            <a:spLocks noGrp="1"/>
          </p:cNvSpPr>
          <p:nvPr>
            <p:ph type="title"/>
          </p:nvPr>
        </p:nvSpPr>
        <p:spPr>
          <a:xfrm>
            <a:off x="383458" y="275303"/>
            <a:ext cx="10635062" cy="1238865"/>
          </a:xfrm>
        </p:spPr>
        <p:txBody>
          <a:bodyPr>
            <a:normAutofit/>
          </a:bodyPr>
          <a:lstStyle/>
          <a:p>
            <a:r>
              <a:rPr lang="en-US" sz="3300" dirty="0"/>
              <a:t>PROBLEM STATEMENT:</a:t>
            </a:r>
          </a:p>
        </p:txBody>
      </p:sp>
      <p:sp>
        <p:nvSpPr>
          <p:cNvPr id="3" name="Content Placeholder 2">
            <a:extLst>
              <a:ext uri="{FF2B5EF4-FFF2-40B4-BE49-F238E27FC236}">
                <a16:creationId xmlns:a16="http://schemas.microsoft.com/office/drawing/2014/main" id="{6D15B16F-0478-0A77-92D5-A34C18EF49F0}"/>
              </a:ext>
            </a:extLst>
          </p:cNvPr>
          <p:cNvSpPr>
            <a:spLocks noGrp="1"/>
          </p:cNvSpPr>
          <p:nvPr>
            <p:ph idx="1"/>
          </p:nvPr>
        </p:nvSpPr>
        <p:spPr>
          <a:xfrm>
            <a:off x="619432" y="2153265"/>
            <a:ext cx="10396439" cy="3942735"/>
          </a:xfrm>
        </p:spPr>
        <p:txBody>
          <a:bodyPr/>
          <a:lstStyle/>
          <a:p>
            <a:r>
              <a:rPr lang="en-US" dirty="0"/>
              <a:t>Water efficiency in greenhouses boosts yield and sustainability. Soil Moisture and DHT11 sensors provide real-time soil and climate data. Cloud-based ML models analyze this data to adjust irrigation schedules. Data analytics tools offer moisture trend visualization, water consumption forecasting, and optimal scheduling insights. This results in smart irrigation and better crop outcomes.</a:t>
            </a:r>
          </a:p>
        </p:txBody>
      </p:sp>
    </p:spTree>
    <p:extLst>
      <p:ext uri="{BB962C8B-B14F-4D97-AF65-F5344CB8AC3E}">
        <p14:creationId xmlns:p14="http://schemas.microsoft.com/office/powerpoint/2010/main" val="1014109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F9AD4-FDD9-B6B6-A05B-11029F5004F5}"/>
              </a:ext>
            </a:extLst>
          </p:cNvPr>
          <p:cNvSpPr>
            <a:spLocks noGrp="1"/>
          </p:cNvSpPr>
          <p:nvPr>
            <p:ph type="title"/>
          </p:nvPr>
        </p:nvSpPr>
        <p:spPr/>
        <p:txBody>
          <a:bodyPr>
            <a:normAutofit/>
          </a:bodyPr>
          <a:lstStyle/>
          <a:p>
            <a:r>
              <a:rPr lang="en-US" sz="3000" dirty="0"/>
              <a:t>SENSORS USED:</a:t>
            </a:r>
          </a:p>
        </p:txBody>
      </p:sp>
      <p:sp>
        <p:nvSpPr>
          <p:cNvPr id="3" name="Content Placeholder 2">
            <a:extLst>
              <a:ext uri="{FF2B5EF4-FFF2-40B4-BE49-F238E27FC236}">
                <a16:creationId xmlns:a16="http://schemas.microsoft.com/office/drawing/2014/main" id="{29F0BB91-6622-9EFB-8550-E132DE663F47}"/>
              </a:ext>
            </a:extLst>
          </p:cNvPr>
          <p:cNvSpPr>
            <a:spLocks noGrp="1"/>
          </p:cNvSpPr>
          <p:nvPr>
            <p:ph idx="1"/>
          </p:nvPr>
        </p:nvSpPr>
        <p:spPr/>
        <p:txBody>
          <a:bodyPr/>
          <a:lstStyle/>
          <a:p>
            <a:r>
              <a:rPr lang="en-US" dirty="0"/>
              <a:t>Soil Moisture (1)</a:t>
            </a:r>
          </a:p>
          <a:p>
            <a:r>
              <a:rPr lang="en-US" dirty="0"/>
              <a:t> DS18B20(1)</a:t>
            </a:r>
          </a:p>
        </p:txBody>
      </p:sp>
    </p:spTree>
    <p:extLst>
      <p:ext uri="{BB962C8B-B14F-4D97-AF65-F5344CB8AC3E}">
        <p14:creationId xmlns:p14="http://schemas.microsoft.com/office/powerpoint/2010/main" val="3518990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9944B-FB02-9A63-66C4-1CF494A99CB3}"/>
              </a:ext>
            </a:extLst>
          </p:cNvPr>
          <p:cNvSpPr>
            <a:spLocks noGrp="1"/>
          </p:cNvSpPr>
          <p:nvPr>
            <p:ph type="title"/>
          </p:nvPr>
        </p:nvSpPr>
        <p:spPr>
          <a:xfrm>
            <a:off x="462117" y="609600"/>
            <a:ext cx="7728154" cy="825910"/>
          </a:xfrm>
        </p:spPr>
        <p:txBody>
          <a:bodyPr>
            <a:normAutofit/>
          </a:bodyPr>
          <a:lstStyle/>
          <a:p>
            <a:r>
              <a:rPr lang="en-US" sz="3300" dirty="0"/>
              <a:t>FLOW DIAGRAM:</a:t>
            </a:r>
          </a:p>
        </p:txBody>
      </p:sp>
      <p:pic>
        <p:nvPicPr>
          <p:cNvPr id="5" name="Content Placeholder 4">
            <a:extLst>
              <a:ext uri="{FF2B5EF4-FFF2-40B4-BE49-F238E27FC236}">
                <a16:creationId xmlns:a16="http://schemas.microsoft.com/office/drawing/2014/main" id="{A756553F-694C-7BBC-948E-F5A846858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7290" y="1435510"/>
            <a:ext cx="7826478" cy="4987105"/>
          </a:xfrm>
        </p:spPr>
      </p:pic>
    </p:spTree>
    <p:extLst>
      <p:ext uri="{BB962C8B-B14F-4D97-AF65-F5344CB8AC3E}">
        <p14:creationId xmlns:p14="http://schemas.microsoft.com/office/powerpoint/2010/main" val="1430241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8C66-0E2D-8354-EC01-D55F7408091C}"/>
              </a:ext>
            </a:extLst>
          </p:cNvPr>
          <p:cNvSpPr>
            <a:spLocks noGrp="1"/>
          </p:cNvSpPr>
          <p:nvPr>
            <p:ph type="title"/>
          </p:nvPr>
        </p:nvSpPr>
        <p:spPr>
          <a:xfrm>
            <a:off x="314632" y="516194"/>
            <a:ext cx="8052620" cy="706969"/>
          </a:xfrm>
        </p:spPr>
        <p:txBody>
          <a:bodyPr>
            <a:normAutofit fontScale="90000"/>
          </a:bodyPr>
          <a:lstStyle/>
          <a:p>
            <a:r>
              <a:rPr lang="en-US" dirty="0"/>
              <a:t>DATA SET:</a:t>
            </a:r>
            <a:br>
              <a:rPr lang="en-US" dirty="0"/>
            </a:br>
            <a:endParaRPr lang="en-US" dirty="0"/>
          </a:p>
        </p:txBody>
      </p:sp>
      <p:pic>
        <p:nvPicPr>
          <p:cNvPr id="5" name="Content Placeholder 4">
            <a:extLst>
              <a:ext uri="{FF2B5EF4-FFF2-40B4-BE49-F238E27FC236}">
                <a16:creationId xmlns:a16="http://schemas.microsoft.com/office/drawing/2014/main" id="{ED1CDB9C-E898-F1EE-CFAB-D0D31E91AF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32155" y="967525"/>
            <a:ext cx="3155163" cy="5118643"/>
          </a:xfrm>
        </p:spPr>
      </p:pic>
    </p:spTree>
    <p:extLst>
      <p:ext uri="{BB962C8B-B14F-4D97-AF65-F5344CB8AC3E}">
        <p14:creationId xmlns:p14="http://schemas.microsoft.com/office/powerpoint/2010/main" val="1837958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6D04-C7D4-C22B-989A-3A4EDF29CD31}"/>
              </a:ext>
            </a:extLst>
          </p:cNvPr>
          <p:cNvSpPr>
            <a:spLocks noGrp="1"/>
          </p:cNvSpPr>
          <p:nvPr>
            <p:ph type="title"/>
          </p:nvPr>
        </p:nvSpPr>
        <p:spPr>
          <a:xfrm>
            <a:off x="599768" y="452077"/>
            <a:ext cx="353961" cy="5791408"/>
          </a:xfrm>
        </p:spPr>
        <p:txBody>
          <a:bodyPr>
            <a:normAutofit/>
          </a:bodyPr>
          <a:lstStyle/>
          <a:p>
            <a:r>
              <a:rPr lang="en-US" sz="3000" dirty="0">
                <a:latin typeface="Times New Roman" panose="02020603050405020304" pitchFamily="18" charset="0"/>
                <a:cs typeface="Times New Roman" panose="02020603050405020304" pitchFamily="18" charset="0"/>
              </a:rPr>
              <a:t>SIMULATION</a:t>
            </a:r>
          </a:p>
        </p:txBody>
      </p:sp>
      <p:pic>
        <p:nvPicPr>
          <p:cNvPr id="5" name="Content Placeholder 4">
            <a:extLst>
              <a:ext uri="{FF2B5EF4-FFF2-40B4-BE49-F238E27FC236}">
                <a16:creationId xmlns:a16="http://schemas.microsoft.com/office/drawing/2014/main" id="{8C062E68-B05D-0B79-FA13-775E3D5333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2660" y="452076"/>
            <a:ext cx="10215716" cy="5953847"/>
          </a:xfrm>
        </p:spPr>
      </p:pic>
    </p:spTree>
    <p:extLst>
      <p:ext uri="{BB962C8B-B14F-4D97-AF65-F5344CB8AC3E}">
        <p14:creationId xmlns:p14="http://schemas.microsoft.com/office/powerpoint/2010/main" val="1050286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5A777-2180-D5F6-86D6-B14653B30E4B}"/>
              </a:ext>
            </a:extLst>
          </p:cNvPr>
          <p:cNvSpPr>
            <a:spLocks noGrp="1"/>
          </p:cNvSpPr>
          <p:nvPr>
            <p:ph type="title"/>
          </p:nvPr>
        </p:nvSpPr>
        <p:spPr>
          <a:xfrm>
            <a:off x="373626" y="393291"/>
            <a:ext cx="9085006" cy="766916"/>
          </a:xfrm>
        </p:spPr>
        <p:txBody>
          <a:bodyPr>
            <a:normAutofit/>
          </a:bodyPr>
          <a:lstStyle/>
          <a:p>
            <a:r>
              <a:rPr lang="en-US" sz="3000" dirty="0"/>
              <a:t>THING SPEAK OUTPUT:</a:t>
            </a:r>
          </a:p>
        </p:txBody>
      </p:sp>
      <p:pic>
        <p:nvPicPr>
          <p:cNvPr id="5" name="Content Placeholder 4">
            <a:extLst>
              <a:ext uri="{FF2B5EF4-FFF2-40B4-BE49-F238E27FC236}">
                <a16:creationId xmlns:a16="http://schemas.microsoft.com/office/drawing/2014/main" id="{D371B33B-B162-7CAF-E438-3EA6AB434E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5312" y="1229947"/>
            <a:ext cx="7761375" cy="5075212"/>
          </a:xfrm>
        </p:spPr>
      </p:pic>
    </p:spTree>
    <p:extLst>
      <p:ext uri="{BB962C8B-B14F-4D97-AF65-F5344CB8AC3E}">
        <p14:creationId xmlns:p14="http://schemas.microsoft.com/office/powerpoint/2010/main" val="370512284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Basis</Template>
  <TotalTime>31</TotalTime>
  <Words>92</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Corbel</vt:lpstr>
      <vt:lpstr>Times New Roman</vt:lpstr>
      <vt:lpstr>Basis</vt:lpstr>
      <vt:lpstr>Smart Irrigation Control in Commercial Greenhouse Facilities</vt:lpstr>
      <vt:lpstr>PROBLEM STATEMENT:</vt:lpstr>
      <vt:lpstr>SENSORS USED:</vt:lpstr>
      <vt:lpstr>FLOW DIAGRAM:</vt:lpstr>
      <vt:lpstr>DATA SET: </vt:lpstr>
      <vt:lpstr>SIMULATION</vt:lpstr>
      <vt:lpstr>THING SPEAK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Harshitha</dc:creator>
  <cp:lastModifiedBy>S Harshitha</cp:lastModifiedBy>
  <cp:revision>1</cp:revision>
  <dcterms:created xsi:type="dcterms:W3CDTF">2025-06-09T10:46:25Z</dcterms:created>
  <dcterms:modified xsi:type="dcterms:W3CDTF">2025-06-09T11:18:21Z</dcterms:modified>
</cp:coreProperties>
</file>