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0" y="847725"/>
            <a:ext cx="9029700" cy="5162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2075" y="793750"/>
            <a:ext cx="9467850" cy="5270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1250" y="958850"/>
            <a:ext cx="7429500" cy="4940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9375" y="955675"/>
            <a:ext cx="6953250" cy="4946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" y="1416050"/>
            <a:ext cx="11791950" cy="4025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Amrita.Singh</dc:creator>
  <cp:lastModifiedBy>Amrita.Singh</cp:lastModifiedBy>
  <cp:revision>2</cp:revision>
  <dcterms:created xsi:type="dcterms:W3CDTF">2024-10-29T04:00:29Z</dcterms:created>
  <dcterms:modified xsi:type="dcterms:W3CDTF">2024-10-29T04:09:12Z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7C1A352D63FE458C84DB6897B40A8F66_11</vt:lpwstr>
  </property>
  <property fmtid="{D5CDD505-2E9C-101B-9397-08002B2CF9AE}" pid="3" name="KSOProductBuildVer">
    <vt:lpwstr>1033-12.2.0.13472</vt:lpwstr>
  </property>
</Properties>
</file>