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itchFamily="34" charset="0"/>
      <p:regular r:id="rId8"/>
      <p:bold r:id="rId9"/>
      <p:italic r:id="rId10"/>
      <p:boldItalic r:id="rId11"/>
    </p:embeddedFont>
    <p:embeddedFont>
      <p:font typeface="League Spartan" charset="0"/>
      <p:regular r:id="rId12"/>
    </p:embeddedFont>
    <p:embeddedFont>
      <p:font typeface="Times New Roman Bold" pitchFamily="18" charset="0"/>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3840">
            <a:off x="-1715715" y="-843382"/>
            <a:ext cx="9144876" cy="7205976"/>
          </a:xfrm>
          <a:custGeom>
            <a:avLst/>
            <a:gdLst/>
            <a:ahLst/>
            <a:cxnLst/>
            <a:rect l="l" t="t" r="r" b="b"/>
            <a:pathLst>
              <a:path w="9144876" h="7205976">
                <a:moveTo>
                  <a:pt x="0" y="0"/>
                </a:moveTo>
                <a:lnTo>
                  <a:pt x="9144876" y="0"/>
                </a:lnTo>
                <a:lnTo>
                  <a:pt x="9144876" y="7205976"/>
                </a:lnTo>
                <a:lnTo>
                  <a:pt x="0" y="7205976"/>
                </a:lnTo>
                <a:lnTo>
                  <a:pt x="0" y="0"/>
                </a:lnTo>
                <a:close/>
              </a:path>
            </a:pathLst>
          </a:custGeom>
          <a:blipFill>
            <a:blip r:embed="rId2">
              <a:extLst>
                <a:ext uri="{96DAC541-7B7A-43D3-8B79-37D633B846F1}">
                  <asvg:svgBlip xmlns:asvg="http://schemas.microsoft.com/office/drawing/2016/SVG/main" xmlns="" r:embed="rId3"/>
                </a:ext>
              </a:extLst>
            </a:blip>
            <a:stretch>
              <a:fillRect t="-28188" r="-1010"/>
            </a:stretch>
          </a:blipFill>
        </p:spPr>
      </p:sp>
      <p:sp>
        <p:nvSpPr>
          <p:cNvPr id="3" name="Freeform 3"/>
          <p:cNvSpPr/>
          <p:nvPr/>
        </p:nvSpPr>
        <p:spPr>
          <a:xfrm rot="5400000">
            <a:off x="-3371415" y="4070554"/>
            <a:ext cx="5808346" cy="5784442"/>
          </a:xfrm>
          <a:custGeom>
            <a:avLst/>
            <a:gdLst/>
            <a:ahLst/>
            <a:cxnLst/>
            <a:rect l="l" t="t" r="r" b="b"/>
            <a:pathLst>
              <a:path w="5808346" h="5784442">
                <a:moveTo>
                  <a:pt x="0" y="0"/>
                </a:moveTo>
                <a:lnTo>
                  <a:pt x="5808346" y="0"/>
                </a:lnTo>
                <a:lnTo>
                  <a:pt x="5808346" y="5784442"/>
                </a:lnTo>
                <a:lnTo>
                  <a:pt x="0" y="5784442"/>
                </a:lnTo>
                <a:lnTo>
                  <a:pt x="0" y="0"/>
                </a:lnTo>
                <a:close/>
              </a:path>
            </a:pathLst>
          </a:custGeom>
          <a:blipFill>
            <a:blip r:embed="rId2">
              <a:extLst>
                <a:ext uri="{96DAC541-7B7A-43D3-8B79-37D633B846F1}">
                  <asvg:svgBlip xmlns:asvg="http://schemas.microsoft.com/office/drawing/2016/SVG/main" xmlns="" r:embed="rId3"/>
                </a:ext>
              </a:extLst>
            </a:blip>
            <a:stretch>
              <a:fillRect b="-413"/>
            </a:stretch>
          </a:blipFill>
        </p:spPr>
      </p:sp>
      <p:sp>
        <p:nvSpPr>
          <p:cNvPr id="4" name="Freeform 4"/>
          <p:cNvSpPr/>
          <p:nvPr/>
        </p:nvSpPr>
        <p:spPr>
          <a:xfrm>
            <a:off x="-750437" y="7794955"/>
            <a:ext cx="6350833" cy="2609133"/>
          </a:xfrm>
          <a:custGeom>
            <a:avLst/>
            <a:gdLst/>
            <a:ahLst/>
            <a:cxnLst/>
            <a:rect l="l" t="t" r="r" b="b"/>
            <a:pathLst>
              <a:path w="6350833" h="2609133">
                <a:moveTo>
                  <a:pt x="0" y="0"/>
                </a:moveTo>
                <a:lnTo>
                  <a:pt x="6350833" y="0"/>
                </a:lnTo>
                <a:lnTo>
                  <a:pt x="6350833" y="2609133"/>
                </a:lnTo>
                <a:lnTo>
                  <a:pt x="0" y="2609133"/>
                </a:lnTo>
                <a:lnTo>
                  <a:pt x="0" y="0"/>
                </a:lnTo>
                <a:close/>
              </a:path>
            </a:pathLst>
          </a:custGeom>
          <a:blipFill>
            <a:blip r:embed="rId2">
              <a:extLst>
                <a:ext uri="{96DAC541-7B7A-43D3-8B79-37D633B846F1}">
                  <asvg:svgBlip xmlns:asvg="http://schemas.microsoft.com/office/drawing/2016/SVG/main" xmlns="" r:embed="rId3"/>
                </a:ext>
              </a:extLst>
            </a:blip>
            <a:stretch>
              <a:fillRect t="-81" r="-1010" b="-145784"/>
            </a:stretch>
          </a:blipFill>
        </p:spPr>
      </p:sp>
      <p:sp>
        <p:nvSpPr>
          <p:cNvPr id="5" name="TextBox 5"/>
          <p:cNvSpPr txBox="1"/>
          <p:nvPr/>
        </p:nvSpPr>
        <p:spPr>
          <a:xfrm>
            <a:off x="8047749" y="3324225"/>
            <a:ext cx="9525055" cy="3638550"/>
          </a:xfrm>
          <a:prstGeom prst="rect">
            <a:avLst/>
          </a:prstGeom>
        </p:spPr>
        <p:txBody>
          <a:bodyPr lIns="0" tIns="0" rIns="0" bIns="0" rtlCol="0" anchor="t">
            <a:spAutoFit/>
          </a:bodyPr>
          <a:lstStyle/>
          <a:p>
            <a:pPr algn="ctr">
              <a:lnSpc>
                <a:spcPts val="14398"/>
              </a:lnSpc>
            </a:pPr>
            <a:r>
              <a:rPr lang="en-US" sz="11999" b="1">
                <a:solidFill>
                  <a:srgbClr val="2A2E3A"/>
                </a:solidFill>
                <a:latin typeface="Klein Bold"/>
                <a:ea typeface="Klein Bold"/>
                <a:cs typeface="Klein Bold"/>
                <a:sym typeface="Klein Bold"/>
              </a:rPr>
              <a:t>PRE</a:t>
            </a:r>
          </a:p>
          <a:p>
            <a:pPr algn="l">
              <a:lnSpc>
                <a:spcPts val="14398"/>
              </a:lnSpc>
            </a:pPr>
            <a:r>
              <a:rPr lang="en-US" sz="11999" b="1">
                <a:solidFill>
                  <a:srgbClr val="718BAB"/>
                </a:solidFill>
                <a:latin typeface="Klein Bold"/>
                <a:ea typeface="Klein Bold"/>
                <a:cs typeface="Klein Bold"/>
                <a:sym typeface="Klein Bold"/>
              </a:rPr>
              <a:t>TECH NOVA</a:t>
            </a:r>
          </a:p>
        </p:txBody>
      </p:sp>
      <p:sp>
        <p:nvSpPr>
          <p:cNvPr id="6" name="TextBox 6"/>
          <p:cNvSpPr txBox="1"/>
          <p:nvPr/>
        </p:nvSpPr>
        <p:spPr>
          <a:xfrm>
            <a:off x="8189223" y="7171385"/>
            <a:ext cx="9242108" cy="623570"/>
          </a:xfrm>
          <a:prstGeom prst="rect">
            <a:avLst/>
          </a:prstGeom>
        </p:spPr>
        <p:txBody>
          <a:bodyPr lIns="0" tIns="0" rIns="0" bIns="0" rtlCol="0" anchor="t">
            <a:spAutoFit/>
          </a:bodyPr>
          <a:lstStyle/>
          <a:p>
            <a:pPr algn="ctr">
              <a:lnSpc>
                <a:spcPts val="4479"/>
              </a:lnSpc>
            </a:pPr>
            <a:r>
              <a:rPr lang="en-US" sz="3199">
                <a:solidFill>
                  <a:srgbClr val="2A2E3A"/>
                </a:solidFill>
                <a:latin typeface="Helios"/>
                <a:ea typeface="Helios"/>
                <a:cs typeface="Helios"/>
                <a:sym typeface="Helios"/>
              </a:rPr>
              <a:t>SCIENCE AND TECHNICAL COMMITTEE</a:t>
            </a:r>
          </a:p>
        </p:txBody>
      </p:sp>
      <p:grpSp>
        <p:nvGrpSpPr>
          <p:cNvPr id="7" name="Group 7"/>
          <p:cNvGrpSpPr/>
          <p:nvPr/>
        </p:nvGrpSpPr>
        <p:grpSpPr>
          <a:xfrm>
            <a:off x="15515145" y="569644"/>
            <a:ext cx="2253484" cy="918112"/>
            <a:chOff x="0" y="0"/>
            <a:chExt cx="3004645" cy="1224149"/>
          </a:xfrm>
        </p:grpSpPr>
        <p:sp>
          <p:nvSpPr>
            <p:cNvPr id="8" name="Freeform 8"/>
            <p:cNvSpPr/>
            <p:nvPr/>
          </p:nvSpPr>
          <p:spPr>
            <a:xfrm>
              <a:off x="0" y="0"/>
              <a:ext cx="3004693" cy="1224153"/>
            </a:xfrm>
            <a:custGeom>
              <a:avLst/>
              <a:gdLst/>
              <a:ahLst/>
              <a:cxnLst/>
              <a:rect l="l" t="t" r="r" b="b"/>
              <a:pathLst>
                <a:path w="3004693" h="1224153">
                  <a:moveTo>
                    <a:pt x="0" y="0"/>
                  </a:moveTo>
                  <a:lnTo>
                    <a:pt x="3004693" y="0"/>
                  </a:lnTo>
                  <a:lnTo>
                    <a:pt x="3004693" y="1224153"/>
                  </a:lnTo>
                  <a:lnTo>
                    <a:pt x="0" y="1224153"/>
                  </a:lnTo>
                  <a:lnTo>
                    <a:pt x="0" y="0"/>
                  </a:lnTo>
                  <a:close/>
                </a:path>
              </a:pathLst>
            </a:custGeom>
            <a:blipFill>
              <a:blip r:embed="rId4"/>
              <a:stretch>
                <a:fillRect l="-49" r="-47"/>
              </a:stretch>
            </a:blipFill>
          </p:spPr>
        </p:sp>
      </p:grpSp>
      <p:grpSp>
        <p:nvGrpSpPr>
          <p:cNvPr id="9" name="Group 9"/>
          <p:cNvGrpSpPr/>
          <p:nvPr/>
        </p:nvGrpSpPr>
        <p:grpSpPr>
          <a:xfrm>
            <a:off x="10710850" y="-272682"/>
            <a:ext cx="2602764" cy="2602764"/>
            <a:chOff x="0" y="0"/>
            <a:chExt cx="3470352" cy="3470352"/>
          </a:xfrm>
        </p:grpSpPr>
        <p:sp>
          <p:nvSpPr>
            <p:cNvPr id="10" name="Freeform 10"/>
            <p:cNvSpPr/>
            <p:nvPr/>
          </p:nvSpPr>
          <p:spPr>
            <a:xfrm>
              <a:off x="0" y="0"/>
              <a:ext cx="3470402" cy="3470402"/>
            </a:xfrm>
            <a:custGeom>
              <a:avLst/>
              <a:gdLst/>
              <a:ahLst/>
              <a:cxnLst/>
              <a:rect l="l" t="t" r="r" b="b"/>
              <a:pathLst>
                <a:path w="3470402" h="3470402">
                  <a:moveTo>
                    <a:pt x="0" y="0"/>
                  </a:moveTo>
                  <a:lnTo>
                    <a:pt x="3470402" y="0"/>
                  </a:lnTo>
                  <a:lnTo>
                    <a:pt x="3470402" y="3470402"/>
                  </a:lnTo>
                  <a:lnTo>
                    <a:pt x="0" y="3470402"/>
                  </a:lnTo>
                  <a:lnTo>
                    <a:pt x="0" y="0"/>
                  </a:lnTo>
                  <a:close/>
                </a:path>
              </a:pathLst>
            </a:custGeom>
            <a:blipFill>
              <a:blip r:embed="rId5"/>
              <a:stretch>
                <a:fillRect r="1" b="1"/>
              </a:stretch>
            </a:blipFill>
          </p:spPr>
        </p:sp>
      </p:grpSp>
      <p:grpSp>
        <p:nvGrpSpPr>
          <p:cNvPr id="11" name="Group 11"/>
          <p:cNvGrpSpPr/>
          <p:nvPr/>
        </p:nvGrpSpPr>
        <p:grpSpPr>
          <a:xfrm>
            <a:off x="161853" y="625527"/>
            <a:ext cx="2777416" cy="806347"/>
            <a:chOff x="0" y="0"/>
            <a:chExt cx="3703221" cy="1075129"/>
          </a:xfrm>
        </p:grpSpPr>
        <p:sp>
          <p:nvSpPr>
            <p:cNvPr id="12" name="Freeform 12"/>
            <p:cNvSpPr/>
            <p:nvPr/>
          </p:nvSpPr>
          <p:spPr>
            <a:xfrm>
              <a:off x="0" y="0"/>
              <a:ext cx="3703193" cy="1075182"/>
            </a:xfrm>
            <a:custGeom>
              <a:avLst/>
              <a:gdLst/>
              <a:ahLst/>
              <a:cxnLst/>
              <a:rect l="l" t="t" r="r" b="b"/>
              <a:pathLst>
                <a:path w="3703193" h="1075182">
                  <a:moveTo>
                    <a:pt x="0" y="0"/>
                  </a:moveTo>
                  <a:lnTo>
                    <a:pt x="3703193" y="0"/>
                  </a:lnTo>
                  <a:lnTo>
                    <a:pt x="3703193" y="1075182"/>
                  </a:lnTo>
                  <a:lnTo>
                    <a:pt x="0" y="1075182"/>
                  </a:lnTo>
                  <a:lnTo>
                    <a:pt x="0" y="0"/>
                  </a:lnTo>
                  <a:close/>
                </a:path>
              </a:pathLst>
            </a:custGeom>
            <a:blipFill>
              <a:blip r:embed="rId6"/>
              <a:stretch>
                <a:fillRect t="-381" b="-376"/>
              </a:stretch>
            </a:blipFill>
          </p:spPr>
        </p:sp>
      </p:grpSp>
      <p:grpSp>
        <p:nvGrpSpPr>
          <p:cNvPr id="13" name="Group 13"/>
          <p:cNvGrpSpPr/>
          <p:nvPr/>
        </p:nvGrpSpPr>
        <p:grpSpPr>
          <a:xfrm>
            <a:off x="5305500" y="813523"/>
            <a:ext cx="1348466" cy="1348466"/>
            <a:chOff x="0" y="0"/>
            <a:chExt cx="1797955" cy="1797955"/>
          </a:xfrm>
        </p:grpSpPr>
        <p:sp>
          <p:nvSpPr>
            <p:cNvPr id="14" name="Freeform 14"/>
            <p:cNvSpPr/>
            <p:nvPr/>
          </p:nvSpPr>
          <p:spPr>
            <a:xfrm>
              <a:off x="0" y="0"/>
              <a:ext cx="1797939" cy="1797939"/>
            </a:xfrm>
            <a:custGeom>
              <a:avLst/>
              <a:gdLst/>
              <a:ahLst/>
              <a:cxnLst/>
              <a:rect l="l" t="t" r="r" b="b"/>
              <a:pathLst>
                <a:path w="1797939" h="1797939">
                  <a:moveTo>
                    <a:pt x="0" y="0"/>
                  </a:moveTo>
                  <a:lnTo>
                    <a:pt x="1797939" y="0"/>
                  </a:lnTo>
                  <a:lnTo>
                    <a:pt x="1797939" y="1797939"/>
                  </a:lnTo>
                  <a:lnTo>
                    <a:pt x="0" y="1797939"/>
                  </a:lnTo>
                  <a:lnTo>
                    <a:pt x="0" y="0"/>
                  </a:lnTo>
                  <a:close/>
                </a:path>
              </a:pathLst>
            </a:custGeom>
            <a:blipFill>
              <a:blip r:embed="rId7"/>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9418" y="441488"/>
            <a:ext cx="1899602" cy="66675"/>
            <a:chOff x="0" y="0"/>
            <a:chExt cx="2532803" cy="88900"/>
          </a:xfrm>
        </p:grpSpPr>
        <p:sp>
          <p:nvSpPr>
            <p:cNvPr id="3" name="Freeform 3"/>
            <p:cNvSpPr/>
            <p:nvPr/>
          </p:nvSpPr>
          <p:spPr>
            <a:xfrm>
              <a:off x="44450" y="0"/>
              <a:ext cx="2443861" cy="88900"/>
            </a:xfrm>
            <a:custGeom>
              <a:avLst/>
              <a:gdLst/>
              <a:ahLst/>
              <a:cxnLst/>
              <a:rect l="l" t="t" r="r" b="b"/>
              <a:pathLst>
                <a:path w="2443861" h="88900">
                  <a:moveTo>
                    <a:pt x="0" y="0"/>
                  </a:moveTo>
                  <a:lnTo>
                    <a:pt x="2443861" y="0"/>
                  </a:lnTo>
                  <a:lnTo>
                    <a:pt x="2443861" y="88900"/>
                  </a:lnTo>
                  <a:lnTo>
                    <a:pt x="0" y="88900"/>
                  </a:lnTo>
                  <a:close/>
                </a:path>
              </a:pathLst>
            </a:custGeom>
            <a:solidFill>
              <a:srgbClr val="A28231"/>
            </a:solidFill>
          </p:spPr>
        </p:sp>
      </p:grpSp>
      <p:grpSp>
        <p:nvGrpSpPr>
          <p:cNvPr id="4" name="Group 4"/>
          <p:cNvGrpSpPr/>
          <p:nvPr/>
        </p:nvGrpSpPr>
        <p:grpSpPr>
          <a:xfrm>
            <a:off x="679418" y="2739976"/>
            <a:ext cx="1899602" cy="66675"/>
            <a:chOff x="0" y="0"/>
            <a:chExt cx="2532803" cy="88900"/>
          </a:xfrm>
        </p:grpSpPr>
        <p:sp>
          <p:nvSpPr>
            <p:cNvPr id="5" name="Freeform 5"/>
            <p:cNvSpPr/>
            <p:nvPr/>
          </p:nvSpPr>
          <p:spPr>
            <a:xfrm>
              <a:off x="44450" y="0"/>
              <a:ext cx="2443861" cy="88900"/>
            </a:xfrm>
            <a:custGeom>
              <a:avLst/>
              <a:gdLst/>
              <a:ahLst/>
              <a:cxnLst/>
              <a:rect l="l" t="t" r="r" b="b"/>
              <a:pathLst>
                <a:path w="2443861" h="88900">
                  <a:moveTo>
                    <a:pt x="0" y="0"/>
                  </a:moveTo>
                  <a:lnTo>
                    <a:pt x="2443861" y="0"/>
                  </a:lnTo>
                  <a:lnTo>
                    <a:pt x="2443861" y="88900"/>
                  </a:lnTo>
                  <a:lnTo>
                    <a:pt x="0" y="88900"/>
                  </a:lnTo>
                  <a:close/>
                </a:path>
              </a:pathLst>
            </a:custGeom>
            <a:solidFill>
              <a:srgbClr val="A28231"/>
            </a:solidFill>
          </p:spPr>
        </p:sp>
      </p:grpSp>
      <p:grpSp>
        <p:nvGrpSpPr>
          <p:cNvPr id="6" name="Group 6"/>
          <p:cNvGrpSpPr/>
          <p:nvPr/>
        </p:nvGrpSpPr>
        <p:grpSpPr>
          <a:xfrm>
            <a:off x="679418" y="5150104"/>
            <a:ext cx="1899602" cy="66675"/>
            <a:chOff x="0" y="0"/>
            <a:chExt cx="2532803" cy="88900"/>
          </a:xfrm>
        </p:grpSpPr>
        <p:sp>
          <p:nvSpPr>
            <p:cNvPr id="7" name="Freeform 7"/>
            <p:cNvSpPr/>
            <p:nvPr/>
          </p:nvSpPr>
          <p:spPr>
            <a:xfrm>
              <a:off x="44450" y="0"/>
              <a:ext cx="2443861" cy="88900"/>
            </a:xfrm>
            <a:custGeom>
              <a:avLst/>
              <a:gdLst/>
              <a:ahLst/>
              <a:cxnLst/>
              <a:rect l="l" t="t" r="r" b="b"/>
              <a:pathLst>
                <a:path w="2443861" h="88900">
                  <a:moveTo>
                    <a:pt x="0" y="0"/>
                  </a:moveTo>
                  <a:lnTo>
                    <a:pt x="2443861" y="0"/>
                  </a:lnTo>
                  <a:lnTo>
                    <a:pt x="2443861" y="88900"/>
                  </a:lnTo>
                  <a:lnTo>
                    <a:pt x="0" y="88900"/>
                  </a:lnTo>
                  <a:close/>
                </a:path>
              </a:pathLst>
            </a:custGeom>
            <a:solidFill>
              <a:srgbClr val="A28231"/>
            </a:solidFill>
          </p:spPr>
        </p:sp>
      </p:grpSp>
      <p:grpSp>
        <p:nvGrpSpPr>
          <p:cNvPr id="8" name="Group 8"/>
          <p:cNvGrpSpPr/>
          <p:nvPr/>
        </p:nvGrpSpPr>
        <p:grpSpPr>
          <a:xfrm>
            <a:off x="679418" y="7427702"/>
            <a:ext cx="1899602" cy="66675"/>
            <a:chOff x="0" y="0"/>
            <a:chExt cx="2532803" cy="88900"/>
          </a:xfrm>
        </p:grpSpPr>
        <p:sp>
          <p:nvSpPr>
            <p:cNvPr id="9" name="Freeform 9"/>
            <p:cNvSpPr/>
            <p:nvPr/>
          </p:nvSpPr>
          <p:spPr>
            <a:xfrm>
              <a:off x="44450" y="0"/>
              <a:ext cx="2443861" cy="88900"/>
            </a:xfrm>
            <a:custGeom>
              <a:avLst/>
              <a:gdLst/>
              <a:ahLst/>
              <a:cxnLst/>
              <a:rect l="l" t="t" r="r" b="b"/>
              <a:pathLst>
                <a:path w="2443861" h="88900">
                  <a:moveTo>
                    <a:pt x="0" y="0"/>
                  </a:moveTo>
                  <a:lnTo>
                    <a:pt x="2443861" y="0"/>
                  </a:lnTo>
                  <a:lnTo>
                    <a:pt x="2443861" y="88900"/>
                  </a:lnTo>
                  <a:lnTo>
                    <a:pt x="0" y="88900"/>
                  </a:lnTo>
                  <a:close/>
                </a:path>
              </a:pathLst>
            </a:custGeom>
            <a:solidFill>
              <a:srgbClr val="A28231"/>
            </a:solidFill>
          </p:spPr>
        </p:sp>
      </p:grpSp>
      <p:grpSp>
        <p:nvGrpSpPr>
          <p:cNvPr id="10" name="Group 10"/>
          <p:cNvGrpSpPr/>
          <p:nvPr/>
        </p:nvGrpSpPr>
        <p:grpSpPr>
          <a:xfrm>
            <a:off x="8001777" y="391964"/>
            <a:ext cx="9895036" cy="9895036"/>
            <a:chOff x="0" y="0"/>
            <a:chExt cx="13193381" cy="13193381"/>
          </a:xfrm>
        </p:grpSpPr>
        <p:sp>
          <p:nvSpPr>
            <p:cNvPr id="11" name="Freeform 11"/>
            <p:cNvSpPr/>
            <p:nvPr/>
          </p:nvSpPr>
          <p:spPr>
            <a:xfrm>
              <a:off x="0" y="0"/>
              <a:ext cx="13193395" cy="13193395"/>
            </a:xfrm>
            <a:custGeom>
              <a:avLst/>
              <a:gdLst/>
              <a:ahLst/>
              <a:cxnLst/>
              <a:rect l="l" t="t" r="r" b="b"/>
              <a:pathLst>
                <a:path w="13193395" h="13193395">
                  <a:moveTo>
                    <a:pt x="0" y="0"/>
                  </a:moveTo>
                  <a:lnTo>
                    <a:pt x="13193395" y="0"/>
                  </a:lnTo>
                  <a:lnTo>
                    <a:pt x="13193395" y="13193395"/>
                  </a:lnTo>
                  <a:lnTo>
                    <a:pt x="0" y="13193395"/>
                  </a:lnTo>
                  <a:lnTo>
                    <a:pt x="0" y="0"/>
                  </a:lnTo>
                  <a:close/>
                </a:path>
              </a:pathLst>
            </a:custGeom>
            <a:blipFill>
              <a:blip r:embed="rId2"/>
              <a:stretch>
                <a:fillRect/>
              </a:stretch>
            </a:blipFill>
          </p:spPr>
        </p:sp>
      </p:grpSp>
      <p:grpSp>
        <p:nvGrpSpPr>
          <p:cNvPr id="12" name="Group 12"/>
          <p:cNvGrpSpPr/>
          <p:nvPr/>
        </p:nvGrpSpPr>
        <p:grpSpPr>
          <a:xfrm>
            <a:off x="0" y="9475426"/>
            <a:ext cx="18287996" cy="811574"/>
            <a:chOff x="0" y="0"/>
            <a:chExt cx="24383995" cy="1082099"/>
          </a:xfrm>
        </p:grpSpPr>
        <p:sp>
          <p:nvSpPr>
            <p:cNvPr id="13" name="Freeform 13"/>
            <p:cNvSpPr/>
            <p:nvPr/>
          </p:nvSpPr>
          <p:spPr>
            <a:xfrm>
              <a:off x="0" y="0"/>
              <a:ext cx="24384000" cy="1082040"/>
            </a:xfrm>
            <a:custGeom>
              <a:avLst/>
              <a:gdLst/>
              <a:ahLst/>
              <a:cxnLst/>
              <a:rect l="l" t="t" r="r" b="b"/>
              <a:pathLst>
                <a:path w="24384000" h="1082040">
                  <a:moveTo>
                    <a:pt x="0" y="0"/>
                  </a:moveTo>
                  <a:lnTo>
                    <a:pt x="24384000" y="0"/>
                  </a:lnTo>
                  <a:lnTo>
                    <a:pt x="24384000" y="1082040"/>
                  </a:lnTo>
                  <a:lnTo>
                    <a:pt x="0" y="1082040"/>
                  </a:lnTo>
                  <a:close/>
                </a:path>
              </a:pathLst>
            </a:custGeom>
            <a:solidFill>
              <a:srgbClr val="718BAB"/>
            </a:solidFill>
          </p:spPr>
        </p:sp>
      </p:grpSp>
      <p:sp>
        <p:nvSpPr>
          <p:cNvPr id="14" name="TextBox 14"/>
          <p:cNvSpPr txBox="1"/>
          <p:nvPr/>
        </p:nvSpPr>
        <p:spPr>
          <a:xfrm>
            <a:off x="712756" y="662501"/>
            <a:ext cx="4812469" cy="655039"/>
          </a:xfrm>
          <a:prstGeom prst="rect">
            <a:avLst/>
          </a:prstGeom>
        </p:spPr>
        <p:txBody>
          <a:bodyPr lIns="0" tIns="0" rIns="0" bIns="0" rtlCol="0" anchor="t">
            <a:spAutoFit/>
          </a:bodyPr>
          <a:lstStyle/>
          <a:p>
            <a:pPr algn="l">
              <a:lnSpc>
                <a:spcPts val="4030"/>
              </a:lnSpc>
            </a:pPr>
            <a:r>
              <a:rPr lang="en-US" sz="3099" b="1">
                <a:solidFill>
                  <a:srgbClr val="1D1D1F"/>
                </a:solidFill>
                <a:latin typeface="Times New Roman Bold"/>
                <a:ea typeface="Times New Roman Bold"/>
                <a:cs typeface="Times New Roman Bold"/>
                <a:sym typeface="Times New Roman Bold"/>
              </a:rPr>
              <a:t>Domain</a:t>
            </a:r>
          </a:p>
        </p:txBody>
      </p:sp>
      <p:sp>
        <p:nvSpPr>
          <p:cNvPr id="15" name="TextBox 15"/>
          <p:cNvSpPr txBox="1"/>
          <p:nvPr/>
        </p:nvSpPr>
        <p:spPr>
          <a:xfrm>
            <a:off x="712756" y="5370878"/>
            <a:ext cx="5467023" cy="655039"/>
          </a:xfrm>
          <a:prstGeom prst="rect">
            <a:avLst/>
          </a:prstGeom>
        </p:spPr>
        <p:txBody>
          <a:bodyPr lIns="0" tIns="0" rIns="0" bIns="0" rtlCol="0" anchor="t">
            <a:spAutoFit/>
          </a:bodyPr>
          <a:lstStyle/>
          <a:p>
            <a:pPr algn="l">
              <a:lnSpc>
                <a:spcPts val="4030"/>
              </a:lnSpc>
            </a:pPr>
            <a:r>
              <a:rPr lang="en-US" sz="3099" b="1">
                <a:solidFill>
                  <a:srgbClr val="1D1D1F"/>
                </a:solidFill>
                <a:latin typeface="Times New Roman Bold"/>
                <a:ea typeface="Times New Roman Bold"/>
                <a:cs typeface="Times New Roman Bold"/>
                <a:sym typeface="Times New Roman Bold"/>
              </a:rPr>
              <a:t>Team Name</a:t>
            </a:r>
          </a:p>
        </p:txBody>
      </p:sp>
      <p:sp>
        <p:nvSpPr>
          <p:cNvPr id="16" name="TextBox 16"/>
          <p:cNvSpPr txBox="1"/>
          <p:nvPr/>
        </p:nvSpPr>
        <p:spPr>
          <a:xfrm>
            <a:off x="712756" y="2960750"/>
            <a:ext cx="5467023" cy="655039"/>
          </a:xfrm>
          <a:prstGeom prst="rect">
            <a:avLst/>
          </a:prstGeom>
        </p:spPr>
        <p:txBody>
          <a:bodyPr lIns="0" tIns="0" rIns="0" bIns="0" rtlCol="0" anchor="t">
            <a:spAutoFit/>
          </a:bodyPr>
          <a:lstStyle/>
          <a:p>
            <a:pPr algn="l">
              <a:lnSpc>
                <a:spcPts val="4030"/>
              </a:lnSpc>
            </a:pPr>
            <a:r>
              <a:rPr lang="en-US" sz="3099" b="1">
                <a:solidFill>
                  <a:srgbClr val="1D1D1F"/>
                </a:solidFill>
                <a:latin typeface="Times New Roman Bold"/>
                <a:ea typeface="Times New Roman Bold"/>
                <a:cs typeface="Times New Roman Bold"/>
                <a:sym typeface="Times New Roman Bold"/>
              </a:rPr>
              <a:t>Project Title</a:t>
            </a:r>
          </a:p>
        </p:txBody>
      </p:sp>
      <p:sp>
        <p:nvSpPr>
          <p:cNvPr id="17" name="TextBox 17"/>
          <p:cNvSpPr txBox="1"/>
          <p:nvPr/>
        </p:nvSpPr>
        <p:spPr>
          <a:xfrm>
            <a:off x="712756" y="7771531"/>
            <a:ext cx="5467023" cy="655039"/>
          </a:xfrm>
          <a:prstGeom prst="rect">
            <a:avLst/>
          </a:prstGeom>
        </p:spPr>
        <p:txBody>
          <a:bodyPr lIns="0" tIns="0" rIns="0" bIns="0" rtlCol="0" anchor="t">
            <a:spAutoFit/>
          </a:bodyPr>
          <a:lstStyle/>
          <a:p>
            <a:pPr algn="l">
              <a:lnSpc>
                <a:spcPts val="4030"/>
              </a:lnSpc>
            </a:pPr>
            <a:r>
              <a:rPr lang="en-US" sz="3099" b="1">
                <a:solidFill>
                  <a:srgbClr val="1D1D1F"/>
                </a:solidFill>
                <a:latin typeface="Times New Roman Bold"/>
                <a:ea typeface="Times New Roman Bold"/>
                <a:cs typeface="Times New Roman Bold"/>
                <a:sym typeface="Times New Roman Bold"/>
              </a:rPr>
              <a:t>Faculty Mentor</a:t>
            </a:r>
          </a:p>
        </p:txBody>
      </p:sp>
      <p:sp>
        <p:nvSpPr>
          <p:cNvPr id="18" name="TextBox 18"/>
          <p:cNvSpPr txBox="1"/>
          <p:nvPr/>
        </p:nvSpPr>
        <p:spPr>
          <a:xfrm>
            <a:off x="712756" y="1247402"/>
            <a:ext cx="9127131" cy="1241882"/>
          </a:xfrm>
          <a:prstGeom prst="rect">
            <a:avLst/>
          </a:prstGeom>
        </p:spPr>
        <p:txBody>
          <a:bodyPr lIns="0" tIns="0" rIns="0" bIns="0" rtlCol="0" anchor="t">
            <a:spAutoFit/>
          </a:bodyPr>
          <a:lstStyle/>
          <a:p>
            <a:pPr algn="l">
              <a:lnSpc>
                <a:spcPts val="4730"/>
              </a:lnSpc>
            </a:pPr>
            <a:r>
              <a:rPr lang="en-US" sz="3153">
                <a:solidFill>
                  <a:srgbClr val="606060"/>
                </a:solidFill>
                <a:latin typeface="Times New Roman"/>
                <a:ea typeface="Times New Roman"/>
                <a:cs typeface="Times New Roman"/>
                <a:sym typeface="Times New Roman"/>
              </a:rPr>
              <a:t>Climate Mitigation and Adaptation in Transportation Systems</a:t>
            </a:r>
          </a:p>
        </p:txBody>
      </p:sp>
      <p:sp>
        <p:nvSpPr>
          <p:cNvPr id="19" name="TextBox 19"/>
          <p:cNvSpPr txBox="1"/>
          <p:nvPr/>
        </p:nvSpPr>
        <p:spPr>
          <a:xfrm>
            <a:off x="712756" y="3593277"/>
            <a:ext cx="5819000" cy="1058748"/>
          </a:xfrm>
          <a:prstGeom prst="rect">
            <a:avLst/>
          </a:prstGeom>
        </p:spPr>
        <p:txBody>
          <a:bodyPr lIns="0" tIns="0" rIns="0" bIns="0" rtlCol="0" anchor="t">
            <a:spAutoFit/>
          </a:bodyPr>
          <a:lstStyle/>
          <a:p>
            <a:pPr algn="l">
              <a:lnSpc>
                <a:spcPts val="4069"/>
              </a:lnSpc>
            </a:pPr>
            <a:r>
              <a:rPr lang="en-US" sz="2713">
                <a:solidFill>
                  <a:srgbClr val="606060"/>
                </a:solidFill>
                <a:latin typeface="Times New Roman"/>
                <a:ea typeface="Times New Roman"/>
                <a:cs typeface="Times New Roman"/>
                <a:sym typeface="Times New Roman"/>
              </a:rPr>
              <a:t>Identifying different types of algae and Optimizing the Drying period</a:t>
            </a:r>
          </a:p>
        </p:txBody>
      </p:sp>
      <p:sp>
        <p:nvSpPr>
          <p:cNvPr id="20" name="TextBox 20"/>
          <p:cNvSpPr txBox="1"/>
          <p:nvPr/>
        </p:nvSpPr>
        <p:spPr>
          <a:xfrm>
            <a:off x="712756" y="6105660"/>
            <a:ext cx="5819000" cy="544398"/>
          </a:xfrm>
          <a:prstGeom prst="rect">
            <a:avLst/>
          </a:prstGeom>
        </p:spPr>
        <p:txBody>
          <a:bodyPr lIns="0" tIns="0" rIns="0" bIns="0" rtlCol="0" anchor="t">
            <a:spAutoFit/>
          </a:bodyPr>
          <a:lstStyle/>
          <a:p>
            <a:pPr algn="l">
              <a:lnSpc>
                <a:spcPts val="4069"/>
              </a:lnSpc>
            </a:pPr>
            <a:r>
              <a:rPr lang="en-US" sz="2713">
                <a:solidFill>
                  <a:srgbClr val="606060"/>
                </a:solidFill>
                <a:latin typeface="Times New Roman"/>
                <a:ea typeface="Times New Roman"/>
                <a:cs typeface="Times New Roman"/>
                <a:sym typeface="Times New Roman"/>
              </a:rPr>
              <a:t>Motion Matrix</a:t>
            </a:r>
          </a:p>
        </p:txBody>
      </p:sp>
      <p:sp>
        <p:nvSpPr>
          <p:cNvPr id="21" name="TextBox 21"/>
          <p:cNvSpPr txBox="1"/>
          <p:nvPr/>
        </p:nvSpPr>
        <p:spPr>
          <a:xfrm>
            <a:off x="712756" y="8401330"/>
            <a:ext cx="5819000" cy="544398"/>
          </a:xfrm>
          <a:prstGeom prst="rect">
            <a:avLst/>
          </a:prstGeom>
        </p:spPr>
        <p:txBody>
          <a:bodyPr lIns="0" tIns="0" rIns="0" bIns="0" rtlCol="0" anchor="t">
            <a:spAutoFit/>
          </a:bodyPr>
          <a:lstStyle/>
          <a:p>
            <a:pPr algn="l">
              <a:lnSpc>
                <a:spcPts val="4069"/>
              </a:lnSpc>
            </a:pPr>
            <a:r>
              <a:rPr lang="en-US" sz="2713">
                <a:solidFill>
                  <a:srgbClr val="606060"/>
                </a:solidFill>
                <a:latin typeface="Times New Roman"/>
                <a:ea typeface="Times New Roman"/>
                <a:cs typeface="Times New Roman"/>
                <a:sym typeface="Times New Roman"/>
              </a:rPr>
              <a:t>Dr. Rohit Srivastava</a:t>
            </a:r>
          </a:p>
        </p:txBody>
      </p:sp>
      <p:sp>
        <p:nvSpPr>
          <p:cNvPr id="22" name="TextBox 22"/>
          <p:cNvSpPr txBox="1"/>
          <p:nvPr/>
        </p:nvSpPr>
        <p:spPr>
          <a:xfrm>
            <a:off x="50798" y="9546750"/>
            <a:ext cx="18186400" cy="1203041"/>
          </a:xfrm>
          <a:prstGeom prst="rect">
            <a:avLst/>
          </a:prstGeom>
        </p:spPr>
        <p:txBody>
          <a:bodyPr lIns="0" tIns="0" rIns="0" bIns="0" rtlCol="0" anchor="t">
            <a:spAutoFit/>
          </a:bodyPr>
          <a:lstStyle/>
          <a:p>
            <a:pPr algn="ctr">
              <a:lnSpc>
                <a:spcPts val="3661"/>
              </a:lnSpc>
            </a:pPr>
            <a:r>
              <a:rPr lang="en-US" sz="2653" b="1" spc="140">
                <a:solidFill>
                  <a:srgbClr val="FFFFFF"/>
                </a:solidFill>
                <a:latin typeface="Times New Roman Bold"/>
                <a:ea typeface="Times New Roman Bold"/>
                <a:cs typeface="Times New Roman Bold"/>
                <a:sym typeface="Times New Roman Bold"/>
              </a:rPr>
              <a:t>Science and Technical Committee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85236" y="-272682"/>
            <a:ext cx="2602764" cy="2602764"/>
            <a:chOff x="0" y="0"/>
            <a:chExt cx="3470352" cy="3470352"/>
          </a:xfrm>
        </p:grpSpPr>
        <p:sp>
          <p:nvSpPr>
            <p:cNvPr id="3" name="Freeform 3"/>
            <p:cNvSpPr/>
            <p:nvPr/>
          </p:nvSpPr>
          <p:spPr>
            <a:xfrm>
              <a:off x="0" y="0"/>
              <a:ext cx="3470402" cy="3470402"/>
            </a:xfrm>
            <a:custGeom>
              <a:avLst/>
              <a:gdLst/>
              <a:ahLst/>
              <a:cxnLst/>
              <a:rect l="l" t="t" r="r" b="b"/>
              <a:pathLst>
                <a:path w="3470402" h="3470402">
                  <a:moveTo>
                    <a:pt x="0" y="0"/>
                  </a:moveTo>
                  <a:lnTo>
                    <a:pt x="3470402" y="0"/>
                  </a:lnTo>
                  <a:lnTo>
                    <a:pt x="3470402" y="3470402"/>
                  </a:lnTo>
                  <a:lnTo>
                    <a:pt x="0" y="3470402"/>
                  </a:lnTo>
                  <a:lnTo>
                    <a:pt x="0" y="0"/>
                  </a:lnTo>
                  <a:close/>
                </a:path>
              </a:pathLst>
            </a:custGeom>
            <a:blipFill>
              <a:blip r:embed="rId2"/>
              <a:stretch>
                <a:fillRect r="1" b="1"/>
              </a:stretch>
            </a:blipFill>
          </p:spPr>
        </p:sp>
      </p:grpSp>
      <p:grpSp>
        <p:nvGrpSpPr>
          <p:cNvPr id="4" name="Group 4"/>
          <p:cNvGrpSpPr/>
          <p:nvPr/>
        </p:nvGrpSpPr>
        <p:grpSpPr>
          <a:xfrm>
            <a:off x="0" y="9475426"/>
            <a:ext cx="18287996" cy="811574"/>
            <a:chOff x="0" y="0"/>
            <a:chExt cx="24383995" cy="1082099"/>
          </a:xfrm>
        </p:grpSpPr>
        <p:sp>
          <p:nvSpPr>
            <p:cNvPr id="5" name="Freeform 5"/>
            <p:cNvSpPr/>
            <p:nvPr/>
          </p:nvSpPr>
          <p:spPr>
            <a:xfrm>
              <a:off x="0" y="0"/>
              <a:ext cx="24384000" cy="1082040"/>
            </a:xfrm>
            <a:custGeom>
              <a:avLst/>
              <a:gdLst/>
              <a:ahLst/>
              <a:cxnLst/>
              <a:rect l="l" t="t" r="r" b="b"/>
              <a:pathLst>
                <a:path w="24384000" h="1082040">
                  <a:moveTo>
                    <a:pt x="0" y="0"/>
                  </a:moveTo>
                  <a:lnTo>
                    <a:pt x="24384000" y="0"/>
                  </a:lnTo>
                  <a:lnTo>
                    <a:pt x="24384000" y="1082040"/>
                  </a:lnTo>
                  <a:lnTo>
                    <a:pt x="0" y="1082040"/>
                  </a:lnTo>
                  <a:close/>
                </a:path>
              </a:pathLst>
            </a:custGeom>
            <a:solidFill>
              <a:srgbClr val="718BAB"/>
            </a:solidFill>
          </p:spPr>
        </p:sp>
      </p:grpSp>
      <p:sp>
        <p:nvSpPr>
          <p:cNvPr id="6" name="Freeform 6"/>
          <p:cNvSpPr/>
          <p:nvPr/>
        </p:nvSpPr>
        <p:spPr>
          <a:xfrm>
            <a:off x="12212016" y="2653383"/>
            <a:ext cx="5755017" cy="5991522"/>
          </a:xfrm>
          <a:custGeom>
            <a:avLst/>
            <a:gdLst/>
            <a:ahLst/>
            <a:cxnLst/>
            <a:rect l="l" t="t" r="r" b="b"/>
            <a:pathLst>
              <a:path w="5755017" h="5991522">
                <a:moveTo>
                  <a:pt x="0" y="0"/>
                </a:moveTo>
                <a:lnTo>
                  <a:pt x="5755017" y="0"/>
                </a:lnTo>
                <a:lnTo>
                  <a:pt x="5755017" y="5991522"/>
                </a:lnTo>
                <a:lnTo>
                  <a:pt x="0" y="599152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TextBox 7"/>
          <p:cNvSpPr txBox="1"/>
          <p:nvPr/>
        </p:nvSpPr>
        <p:spPr>
          <a:xfrm>
            <a:off x="50798" y="720088"/>
            <a:ext cx="12072810" cy="3960187"/>
          </a:xfrm>
          <a:prstGeom prst="rect">
            <a:avLst/>
          </a:prstGeom>
        </p:spPr>
        <p:txBody>
          <a:bodyPr lIns="0" tIns="0" rIns="0" bIns="0" rtlCol="0" anchor="t">
            <a:spAutoFit/>
          </a:bodyPr>
          <a:lstStyle/>
          <a:p>
            <a:pPr marL="1209039" lvl="2" indent="-403013" algn="l">
              <a:lnSpc>
                <a:spcPts val="3919"/>
              </a:lnSpc>
              <a:buFont typeface="Arial"/>
              <a:buChar char="⚬"/>
            </a:pPr>
            <a:r>
              <a:rPr lang="en-US" sz="2799" dirty="0">
                <a:solidFill>
                  <a:srgbClr val="1D1D1F"/>
                </a:solidFill>
                <a:latin typeface="Times New Roman"/>
                <a:ea typeface="Times New Roman"/>
                <a:cs typeface="Times New Roman"/>
                <a:sym typeface="Times New Roman"/>
              </a:rPr>
              <a:t>Global warming is an issue that if not addressed can severely affect us and the future generations.</a:t>
            </a:r>
          </a:p>
          <a:p>
            <a:pPr marL="1209039" lvl="2" indent="-403013" algn="l">
              <a:lnSpc>
                <a:spcPts val="3919"/>
              </a:lnSpc>
              <a:buFont typeface="Arial"/>
              <a:buChar char="⚬"/>
            </a:pPr>
            <a:r>
              <a:rPr lang="en-US" sz="2799" dirty="0">
                <a:solidFill>
                  <a:srgbClr val="1D1D1F"/>
                </a:solidFill>
                <a:latin typeface="Times New Roman"/>
                <a:ea typeface="Times New Roman"/>
                <a:cs typeface="Times New Roman"/>
                <a:sym typeface="Times New Roman"/>
              </a:rPr>
              <a:t>One of the main causes of global warming is vehicular emissions due to high usage of conventional fuels which can be replaced by biofuels. But that too comes with its own challenges, </a:t>
            </a:r>
          </a:p>
          <a:p>
            <a:pPr marL="1209039" lvl="2" indent="-403013" algn="l">
              <a:lnSpc>
                <a:spcPts val="3919"/>
              </a:lnSpc>
              <a:buFont typeface="Arial"/>
              <a:buChar char="⚬"/>
            </a:pPr>
            <a:r>
              <a:rPr lang="en-US" sz="2799" dirty="0">
                <a:solidFill>
                  <a:srgbClr val="1D1D1F"/>
                </a:solidFill>
                <a:latin typeface="Times New Roman"/>
                <a:ea typeface="Times New Roman"/>
                <a:cs typeface="Times New Roman"/>
                <a:sym typeface="Times New Roman"/>
              </a:rPr>
              <a:t>As of now, converting algae to biofuels is not very efficient, one of the ways to make the process more efficient is to choose the ideal drying method depending on the type of algae</a:t>
            </a:r>
            <a:r>
              <a:rPr lang="en-US" sz="2799" dirty="0" smtClean="0">
                <a:solidFill>
                  <a:srgbClr val="1D1D1F"/>
                </a:solidFill>
                <a:latin typeface="Times New Roman"/>
                <a:ea typeface="Times New Roman"/>
                <a:cs typeface="Times New Roman"/>
                <a:sym typeface="Times New Roman"/>
              </a:rPr>
              <a:t>.</a:t>
            </a:r>
            <a:endParaRPr lang="en-US" sz="2799" dirty="0">
              <a:solidFill>
                <a:srgbClr val="1D1D1F"/>
              </a:solidFill>
              <a:latin typeface="Times New Roman"/>
              <a:ea typeface="Times New Roman"/>
              <a:cs typeface="Times New Roman"/>
              <a:sym typeface="Times New Roman"/>
            </a:endParaRPr>
          </a:p>
        </p:txBody>
      </p:sp>
      <p:grpSp>
        <p:nvGrpSpPr>
          <p:cNvPr id="8" name="Group 8"/>
          <p:cNvGrpSpPr/>
          <p:nvPr/>
        </p:nvGrpSpPr>
        <p:grpSpPr>
          <a:xfrm>
            <a:off x="12211215" y="1706487"/>
            <a:ext cx="5410884" cy="1121167"/>
            <a:chOff x="0" y="0"/>
            <a:chExt cx="7214512" cy="1494889"/>
          </a:xfrm>
        </p:grpSpPr>
        <p:sp>
          <p:nvSpPr>
            <p:cNvPr id="9" name="Freeform 9"/>
            <p:cNvSpPr/>
            <p:nvPr/>
          </p:nvSpPr>
          <p:spPr>
            <a:xfrm>
              <a:off x="31750" y="34065"/>
              <a:ext cx="6973443" cy="1236160"/>
            </a:xfrm>
            <a:custGeom>
              <a:avLst/>
              <a:gdLst/>
              <a:ahLst/>
              <a:cxnLst/>
              <a:rect l="l" t="t" r="r" b="b"/>
              <a:pathLst>
                <a:path w="6973443" h="1236160">
                  <a:moveTo>
                    <a:pt x="0" y="0"/>
                  </a:moveTo>
                  <a:lnTo>
                    <a:pt x="6973443" y="0"/>
                  </a:lnTo>
                  <a:lnTo>
                    <a:pt x="6973443" y="1236160"/>
                  </a:lnTo>
                  <a:lnTo>
                    <a:pt x="0" y="1236160"/>
                  </a:lnTo>
                  <a:close/>
                </a:path>
              </a:pathLst>
            </a:custGeom>
            <a:solidFill>
              <a:srgbClr val="FFFFFF"/>
            </a:solidFill>
          </p:spPr>
        </p:sp>
        <p:sp>
          <p:nvSpPr>
            <p:cNvPr id="10" name="Freeform 10"/>
            <p:cNvSpPr/>
            <p:nvPr/>
          </p:nvSpPr>
          <p:spPr>
            <a:xfrm>
              <a:off x="0" y="0"/>
              <a:ext cx="7036943" cy="1304290"/>
            </a:xfrm>
            <a:custGeom>
              <a:avLst/>
              <a:gdLst/>
              <a:ahLst/>
              <a:cxnLst/>
              <a:rect l="l" t="t" r="r" b="b"/>
              <a:pathLst>
                <a:path w="7036943" h="1304290">
                  <a:moveTo>
                    <a:pt x="31750" y="0"/>
                  </a:moveTo>
                  <a:lnTo>
                    <a:pt x="7005193" y="0"/>
                  </a:lnTo>
                  <a:cubicBezTo>
                    <a:pt x="7022719" y="0"/>
                    <a:pt x="7036943" y="15261"/>
                    <a:pt x="7036943" y="34065"/>
                  </a:cubicBezTo>
                  <a:lnTo>
                    <a:pt x="7036943" y="1270225"/>
                  </a:lnTo>
                  <a:cubicBezTo>
                    <a:pt x="7036943" y="1289029"/>
                    <a:pt x="7022719" y="1304290"/>
                    <a:pt x="7005193" y="1304290"/>
                  </a:cubicBezTo>
                  <a:lnTo>
                    <a:pt x="31750" y="1304290"/>
                  </a:lnTo>
                  <a:cubicBezTo>
                    <a:pt x="14224" y="1304290"/>
                    <a:pt x="0" y="1289029"/>
                    <a:pt x="0" y="1270225"/>
                  </a:cubicBezTo>
                  <a:lnTo>
                    <a:pt x="0" y="34065"/>
                  </a:lnTo>
                  <a:cubicBezTo>
                    <a:pt x="0" y="15261"/>
                    <a:pt x="14224" y="0"/>
                    <a:pt x="31750" y="0"/>
                  </a:cubicBezTo>
                  <a:moveTo>
                    <a:pt x="31750" y="68130"/>
                  </a:moveTo>
                  <a:lnTo>
                    <a:pt x="31750" y="34065"/>
                  </a:lnTo>
                  <a:lnTo>
                    <a:pt x="63500" y="34065"/>
                  </a:lnTo>
                  <a:lnTo>
                    <a:pt x="63500" y="1270225"/>
                  </a:lnTo>
                  <a:lnTo>
                    <a:pt x="31750" y="1270225"/>
                  </a:lnTo>
                  <a:lnTo>
                    <a:pt x="31750" y="1236160"/>
                  </a:lnTo>
                  <a:lnTo>
                    <a:pt x="7005193" y="1236160"/>
                  </a:lnTo>
                  <a:lnTo>
                    <a:pt x="7005193" y="1270225"/>
                  </a:lnTo>
                  <a:lnTo>
                    <a:pt x="6973443" y="1270225"/>
                  </a:lnTo>
                  <a:lnTo>
                    <a:pt x="6973443" y="34065"/>
                  </a:lnTo>
                  <a:lnTo>
                    <a:pt x="7005193" y="34065"/>
                  </a:lnTo>
                  <a:lnTo>
                    <a:pt x="7005193" y="68130"/>
                  </a:lnTo>
                  <a:lnTo>
                    <a:pt x="31750" y="68130"/>
                  </a:lnTo>
                  <a:close/>
                </a:path>
              </a:pathLst>
            </a:custGeom>
            <a:solidFill>
              <a:srgbClr val="000000"/>
            </a:solidFill>
          </p:spPr>
        </p:sp>
      </p:grpSp>
      <p:grpSp>
        <p:nvGrpSpPr>
          <p:cNvPr id="11" name="Group 11"/>
          <p:cNvGrpSpPr/>
          <p:nvPr/>
        </p:nvGrpSpPr>
        <p:grpSpPr>
          <a:xfrm>
            <a:off x="12993538" y="3233562"/>
            <a:ext cx="1703413" cy="1703413"/>
            <a:chOff x="0" y="0"/>
            <a:chExt cx="2271217" cy="2271217"/>
          </a:xfrm>
        </p:grpSpPr>
        <p:sp>
          <p:nvSpPr>
            <p:cNvPr id="12" name="Freeform 12"/>
            <p:cNvSpPr/>
            <p:nvPr/>
          </p:nvSpPr>
          <p:spPr>
            <a:xfrm>
              <a:off x="0" y="0"/>
              <a:ext cx="2271268" cy="2271268"/>
            </a:xfrm>
            <a:custGeom>
              <a:avLst/>
              <a:gdLst/>
              <a:ahLst/>
              <a:cxnLst/>
              <a:rect l="l" t="t" r="r" b="b"/>
              <a:pathLst>
                <a:path w="2271268" h="2271268">
                  <a:moveTo>
                    <a:pt x="0" y="0"/>
                  </a:moveTo>
                  <a:lnTo>
                    <a:pt x="2271268" y="0"/>
                  </a:lnTo>
                  <a:lnTo>
                    <a:pt x="2271268" y="2271268"/>
                  </a:lnTo>
                  <a:lnTo>
                    <a:pt x="0" y="2271268"/>
                  </a:lnTo>
                  <a:lnTo>
                    <a:pt x="0" y="0"/>
                  </a:lnTo>
                  <a:close/>
                </a:path>
              </a:pathLst>
            </a:custGeom>
            <a:blipFill>
              <a:blip r:embed="rId5"/>
              <a:stretch>
                <a:fillRect r="2" b="2"/>
              </a:stretch>
            </a:blipFill>
          </p:spPr>
        </p:sp>
      </p:grpSp>
      <p:grpSp>
        <p:nvGrpSpPr>
          <p:cNvPr id="13" name="Group 13"/>
          <p:cNvGrpSpPr/>
          <p:nvPr/>
        </p:nvGrpSpPr>
        <p:grpSpPr>
          <a:xfrm>
            <a:off x="16112278" y="3137072"/>
            <a:ext cx="1509822" cy="1509822"/>
            <a:chOff x="0" y="0"/>
            <a:chExt cx="2013096" cy="2013096"/>
          </a:xfrm>
        </p:grpSpPr>
        <p:sp>
          <p:nvSpPr>
            <p:cNvPr id="14" name="Freeform 14"/>
            <p:cNvSpPr/>
            <p:nvPr/>
          </p:nvSpPr>
          <p:spPr>
            <a:xfrm>
              <a:off x="0" y="0"/>
              <a:ext cx="2013077" cy="2013077"/>
            </a:xfrm>
            <a:custGeom>
              <a:avLst/>
              <a:gdLst/>
              <a:ahLst/>
              <a:cxnLst/>
              <a:rect l="l" t="t" r="r" b="b"/>
              <a:pathLst>
                <a:path w="2013077" h="2013077">
                  <a:moveTo>
                    <a:pt x="0" y="0"/>
                  </a:moveTo>
                  <a:lnTo>
                    <a:pt x="2013077" y="0"/>
                  </a:lnTo>
                  <a:lnTo>
                    <a:pt x="2013077" y="2013077"/>
                  </a:lnTo>
                  <a:lnTo>
                    <a:pt x="0" y="2013077"/>
                  </a:lnTo>
                  <a:lnTo>
                    <a:pt x="0" y="0"/>
                  </a:lnTo>
                  <a:close/>
                </a:path>
              </a:pathLst>
            </a:custGeom>
            <a:blipFill>
              <a:blip r:embed="rId6"/>
              <a:stretch>
                <a:fillRect/>
              </a:stretch>
            </a:blipFill>
          </p:spPr>
        </p:sp>
      </p:grpSp>
      <p:grpSp>
        <p:nvGrpSpPr>
          <p:cNvPr id="15" name="Group 15"/>
          <p:cNvGrpSpPr/>
          <p:nvPr/>
        </p:nvGrpSpPr>
        <p:grpSpPr>
          <a:xfrm>
            <a:off x="12694579" y="5481484"/>
            <a:ext cx="2301331" cy="2204880"/>
            <a:chOff x="0" y="0"/>
            <a:chExt cx="3068441" cy="2939841"/>
          </a:xfrm>
        </p:grpSpPr>
        <p:sp>
          <p:nvSpPr>
            <p:cNvPr id="16" name="Freeform 16"/>
            <p:cNvSpPr/>
            <p:nvPr/>
          </p:nvSpPr>
          <p:spPr>
            <a:xfrm>
              <a:off x="0" y="0"/>
              <a:ext cx="3068468" cy="2939868"/>
            </a:xfrm>
            <a:custGeom>
              <a:avLst/>
              <a:gdLst/>
              <a:ahLst/>
              <a:cxnLst/>
              <a:rect l="l" t="t" r="r" b="b"/>
              <a:pathLst>
                <a:path w="3068468" h="2939868">
                  <a:moveTo>
                    <a:pt x="0" y="0"/>
                  </a:moveTo>
                  <a:lnTo>
                    <a:pt x="3068468" y="0"/>
                  </a:lnTo>
                  <a:lnTo>
                    <a:pt x="3068468" y="2939868"/>
                  </a:lnTo>
                  <a:lnTo>
                    <a:pt x="0" y="2939868"/>
                  </a:lnTo>
                  <a:lnTo>
                    <a:pt x="0" y="0"/>
                  </a:lnTo>
                  <a:close/>
                </a:path>
              </a:pathLst>
            </a:custGeom>
            <a:blipFill>
              <a:blip r:embed="rId7"/>
              <a:stretch>
                <a:fillRect t="-2188" b="-2187"/>
              </a:stretch>
            </a:blipFill>
          </p:spPr>
        </p:sp>
      </p:grpSp>
      <p:grpSp>
        <p:nvGrpSpPr>
          <p:cNvPr id="17" name="Group 17"/>
          <p:cNvGrpSpPr/>
          <p:nvPr/>
        </p:nvGrpSpPr>
        <p:grpSpPr>
          <a:xfrm>
            <a:off x="15544410" y="5953575"/>
            <a:ext cx="2077690" cy="1732789"/>
            <a:chOff x="0" y="0"/>
            <a:chExt cx="2770253" cy="2310386"/>
          </a:xfrm>
        </p:grpSpPr>
        <p:sp>
          <p:nvSpPr>
            <p:cNvPr id="18" name="Freeform 18"/>
            <p:cNvSpPr/>
            <p:nvPr/>
          </p:nvSpPr>
          <p:spPr>
            <a:xfrm>
              <a:off x="0" y="0"/>
              <a:ext cx="2770251" cy="2310370"/>
            </a:xfrm>
            <a:custGeom>
              <a:avLst/>
              <a:gdLst/>
              <a:ahLst/>
              <a:cxnLst/>
              <a:rect l="l" t="t" r="r" b="b"/>
              <a:pathLst>
                <a:path w="2770251" h="2310370">
                  <a:moveTo>
                    <a:pt x="0" y="0"/>
                  </a:moveTo>
                  <a:lnTo>
                    <a:pt x="2770251" y="0"/>
                  </a:lnTo>
                  <a:lnTo>
                    <a:pt x="2770251" y="2310370"/>
                  </a:lnTo>
                  <a:lnTo>
                    <a:pt x="0" y="2310370"/>
                  </a:lnTo>
                  <a:lnTo>
                    <a:pt x="0" y="0"/>
                  </a:lnTo>
                  <a:close/>
                </a:path>
              </a:pathLst>
            </a:custGeom>
            <a:blipFill>
              <a:blip r:embed="rId8"/>
              <a:stretch>
                <a:fillRect t="-1992" b="-1992"/>
              </a:stretch>
            </a:blipFill>
          </p:spPr>
        </p:sp>
      </p:grpSp>
      <p:sp>
        <p:nvSpPr>
          <p:cNvPr id="19" name="TextBox 19"/>
          <p:cNvSpPr txBox="1"/>
          <p:nvPr/>
        </p:nvSpPr>
        <p:spPr>
          <a:xfrm>
            <a:off x="50798" y="9546750"/>
            <a:ext cx="18186400" cy="1203041"/>
          </a:xfrm>
          <a:prstGeom prst="rect">
            <a:avLst/>
          </a:prstGeom>
        </p:spPr>
        <p:txBody>
          <a:bodyPr lIns="0" tIns="0" rIns="0" bIns="0" rtlCol="0" anchor="t">
            <a:spAutoFit/>
          </a:bodyPr>
          <a:lstStyle/>
          <a:p>
            <a:pPr algn="ctr">
              <a:lnSpc>
                <a:spcPts val="3661"/>
              </a:lnSpc>
            </a:pPr>
            <a:r>
              <a:rPr lang="en-US" sz="2653" b="1" spc="140">
                <a:solidFill>
                  <a:srgbClr val="FFFFFF"/>
                </a:solidFill>
                <a:latin typeface="Times New Roman Bold"/>
                <a:ea typeface="Times New Roman Bold"/>
                <a:cs typeface="Times New Roman Bold"/>
                <a:sym typeface="Times New Roman Bold"/>
              </a:rPr>
              <a:t>Science and Technical Committee</a:t>
            </a:r>
          </a:p>
        </p:txBody>
      </p:sp>
      <p:sp>
        <p:nvSpPr>
          <p:cNvPr id="20" name="TextBox 20"/>
          <p:cNvSpPr txBox="1"/>
          <p:nvPr/>
        </p:nvSpPr>
        <p:spPr>
          <a:xfrm>
            <a:off x="12352428" y="1977954"/>
            <a:ext cx="5128458" cy="1255608"/>
          </a:xfrm>
          <a:prstGeom prst="rect">
            <a:avLst/>
          </a:prstGeom>
        </p:spPr>
        <p:txBody>
          <a:bodyPr lIns="0" tIns="0" rIns="0" bIns="0" rtlCol="0" anchor="t">
            <a:spAutoFit/>
          </a:bodyPr>
          <a:lstStyle/>
          <a:p>
            <a:pPr algn="ctr">
              <a:lnSpc>
                <a:spcPts val="3661"/>
              </a:lnSpc>
            </a:pPr>
            <a:r>
              <a:rPr lang="en-US" sz="2653" b="1" spc="140">
                <a:solidFill>
                  <a:srgbClr val="000000"/>
                </a:solidFill>
                <a:latin typeface="Times New Roman Bold"/>
                <a:ea typeface="Times New Roman Bold"/>
                <a:cs typeface="Times New Roman Bold"/>
                <a:sym typeface="Times New Roman Bold"/>
              </a:rPr>
              <a:t>TECH STACK</a:t>
            </a:r>
          </a:p>
        </p:txBody>
      </p:sp>
      <p:sp>
        <p:nvSpPr>
          <p:cNvPr id="21" name="TextBox 21"/>
          <p:cNvSpPr txBox="1"/>
          <p:nvPr/>
        </p:nvSpPr>
        <p:spPr>
          <a:xfrm>
            <a:off x="398336" y="292107"/>
            <a:ext cx="7624173" cy="736593"/>
          </a:xfrm>
          <a:prstGeom prst="rect">
            <a:avLst/>
          </a:prstGeom>
        </p:spPr>
        <p:txBody>
          <a:bodyPr lIns="0" tIns="0" rIns="0" bIns="0" rtlCol="0" anchor="t">
            <a:spAutoFit/>
          </a:bodyPr>
          <a:lstStyle/>
          <a:p>
            <a:pPr algn="l">
              <a:lnSpc>
                <a:spcPts val="4550"/>
              </a:lnSpc>
            </a:pPr>
            <a:r>
              <a:rPr lang="en-US" sz="3500" b="1">
                <a:solidFill>
                  <a:srgbClr val="1D1D1F"/>
                </a:solidFill>
                <a:latin typeface="Times New Roman Bold"/>
                <a:ea typeface="Times New Roman Bold"/>
                <a:cs typeface="Times New Roman Bold"/>
                <a:sym typeface="Times New Roman Bold"/>
              </a:rPr>
              <a:t>1.)ADDRESING PROBLEM</a:t>
            </a:r>
          </a:p>
        </p:txBody>
      </p:sp>
      <p:sp>
        <p:nvSpPr>
          <p:cNvPr id="22" name="TextBox 22"/>
          <p:cNvSpPr txBox="1"/>
          <p:nvPr/>
        </p:nvSpPr>
        <p:spPr>
          <a:xfrm>
            <a:off x="398336" y="5481484"/>
            <a:ext cx="7624173" cy="736593"/>
          </a:xfrm>
          <a:prstGeom prst="rect">
            <a:avLst/>
          </a:prstGeom>
        </p:spPr>
        <p:txBody>
          <a:bodyPr lIns="0" tIns="0" rIns="0" bIns="0" rtlCol="0" anchor="t">
            <a:spAutoFit/>
          </a:bodyPr>
          <a:lstStyle/>
          <a:p>
            <a:pPr algn="l">
              <a:lnSpc>
                <a:spcPts val="4550"/>
              </a:lnSpc>
            </a:pPr>
            <a:r>
              <a:rPr lang="en-US" sz="3500" b="1">
                <a:solidFill>
                  <a:srgbClr val="1D1D1F"/>
                </a:solidFill>
                <a:latin typeface="Times New Roman Bold"/>
                <a:ea typeface="Times New Roman Bold"/>
                <a:cs typeface="Times New Roman Bold"/>
                <a:sym typeface="Times New Roman Bold"/>
              </a:rPr>
              <a:t>2.)PROPOSED SOLUTION</a:t>
            </a:r>
          </a:p>
        </p:txBody>
      </p:sp>
      <p:sp>
        <p:nvSpPr>
          <p:cNvPr id="23" name="TextBox 23"/>
          <p:cNvSpPr txBox="1"/>
          <p:nvPr/>
        </p:nvSpPr>
        <p:spPr>
          <a:xfrm>
            <a:off x="624505" y="5913733"/>
            <a:ext cx="10441529" cy="4005580"/>
          </a:xfrm>
          <a:prstGeom prst="rect">
            <a:avLst/>
          </a:prstGeom>
        </p:spPr>
        <p:txBody>
          <a:bodyPr lIns="0" tIns="0" rIns="0" bIns="0" rtlCol="0" anchor="t">
            <a:spAutoFit/>
          </a:bodyPr>
          <a:lstStyle/>
          <a:p>
            <a:pPr marL="640079" lvl="2" indent="-213360" algn="l">
              <a:lnSpc>
                <a:spcPts val="3919"/>
              </a:lnSpc>
              <a:buFont typeface="Arial"/>
              <a:buChar char="⚬"/>
            </a:pPr>
            <a:r>
              <a:rPr lang="en-US" sz="2799">
                <a:solidFill>
                  <a:srgbClr val="1D1D1F"/>
                </a:solidFill>
                <a:latin typeface="Times New Roman"/>
                <a:ea typeface="Times New Roman"/>
                <a:cs typeface="Times New Roman"/>
                <a:sym typeface="Times New Roman"/>
              </a:rPr>
              <a:t>In order to deal with the different drying periods, we will use bio-sensors in order to determine which species of algae are we dealing with. </a:t>
            </a:r>
          </a:p>
          <a:p>
            <a:pPr marL="640079" lvl="2" indent="-213360" algn="l">
              <a:lnSpc>
                <a:spcPts val="3919"/>
              </a:lnSpc>
              <a:buFont typeface="Arial"/>
              <a:buChar char="⚬"/>
            </a:pPr>
            <a:r>
              <a:rPr lang="en-US" sz="2799">
                <a:solidFill>
                  <a:srgbClr val="1D1D1F"/>
                </a:solidFill>
                <a:latin typeface="Times New Roman"/>
                <a:ea typeface="Times New Roman"/>
                <a:cs typeface="Times New Roman"/>
                <a:sym typeface="Times New Roman"/>
              </a:rPr>
              <a:t>After finding the algae species, we can determine the ideal drying method and duration for best results, </a:t>
            </a:r>
          </a:p>
          <a:p>
            <a:pPr marL="640079" lvl="2" indent="-213360" algn="l">
              <a:lnSpc>
                <a:spcPts val="3919"/>
              </a:lnSpc>
              <a:buFont typeface="Arial"/>
              <a:buChar char="⚬"/>
            </a:pPr>
            <a:r>
              <a:rPr lang="en-US" sz="2799">
                <a:solidFill>
                  <a:srgbClr val="1D1D1F"/>
                </a:solidFill>
                <a:latin typeface="Times New Roman"/>
                <a:ea typeface="Times New Roman"/>
                <a:cs typeface="Times New Roman"/>
                <a:sym typeface="Times New Roman"/>
              </a:rPr>
              <a:t>Humidity levels of algae will be constantly kept in check to prevent it from dying. </a:t>
            </a:r>
          </a:p>
          <a:p>
            <a:pPr algn="l">
              <a:lnSpc>
                <a:spcPts val="3919"/>
              </a:lnSpc>
            </a:pPr>
            <a:endParaRPr lang="en-US" sz="2799">
              <a:solidFill>
                <a:srgbClr val="1D1D1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75426"/>
            <a:ext cx="18287996" cy="811574"/>
            <a:chOff x="0" y="0"/>
            <a:chExt cx="24383995" cy="1082099"/>
          </a:xfrm>
        </p:grpSpPr>
        <p:sp>
          <p:nvSpPr>
            <p:cNvPr id="3" name="Freeform 3"/>
            <p:cNvSpPr/>
            <p:nvPr/>
          </p:nvSpPr>
          <p:spPr>
            <a:xfrm>
              <a:off x="0" y="0"/>
              <a:ext cx="24384000" cy="1082040"/>
            </a:xfrm>
            <a:custGeom>
              <a:avLst/>
              <a:gdLst/>
              <a:ahLst/>
              <a:cxnLst/>
              <a:rect l="l" t="t" r="r" b="b"/>
              <a:pathLst>
                <a:path w="24384000" h="1082040">
                  <a:moveTo>
                    <a:pt x="0" y="0"/>
                  </a:moveTo>
                  <a:lnTo>
                    <a:pt x="24384000" y="0"/>
                  </a:lnTo>
                  <a:lnTo>
                    <a:pt x="24384000" y="1082040"/>
                  </a:lnTo>
                  <a:lnTo>
                    <a:pt x="0" y="1082040"/>
                  </a:lnTo>
                  <a:close/>
                </a:path>
              </a:pathLst>
            </a:custGeom>
            <a:solidFill>
              <a:srgbClr val="718BAB"/>
            </a:solidFill>
          </p:spPr>
        </p:sp>
      </p:grpSp>
      <p:sp>
        <p:nvSpPr>
          <p:cNvPr id="4" name="TextBox 4"/>
          <p:cNvSpPr txBox="1"/>
          <p:nvPr/>
        </p:nvSpPr>
        <p:spPr>
          <a:xfrm>
            <a:off x="411536" y="292107"/>
            <a:ext cx="9775667" cy="736593"/>
          </a:xfrm>
          <a:prstGeom prst="rect">
            <a:avLst/>
          </a:prstGeom>
        </p:spPr>
        <p:txBody>
          <a:bodyPr lIns="0" tIns="0" rIns="0" bIns="0" rtlCol="0" anchor="t">
            <a:spAutoFit/>
          </a:bodyPr>
          <a:lstStyle/>
          <a:p>
            <a:pPr algn="l">
              <a:lnSpc>
                <a:spcPts val="4550"/>
              </a:lnSpc>
            </a:pPr>
            <a:r>
              <a:rPr lang="en-US" sz="3500" b="1">
                <a:solidFill>
                  <a:srgbClr val="1D1D1F"/>
                </a:solidFill>
                <a:latin typeface="Times New Roman Bold"/>
                <a:ea typeface="Times New Roman Bold"/>
                <a:cs typeface="Times New Roman Bold"/>
                <a:sym typeface="Times New Roman Bold"/>
              </a:rPr>
              <a:t>3.) APPROACH TO SOLVE THE PROBLEM</a:t>
            </a:r>
          </a:p>
        </p:txBody>
      </p:sp>
      <p:grpSp>
        <p:nvGrpSpPr>
          <p:cNvPr id="5" name="Group 5"/>
          <p:cNvGrpSpPr/>
          <p:nvPr/>
        </p:nvGrpSpPr>
        <p:grpSpPr>
          <a:xfrm>
            <a:off x="15685236" y="-272682"/>
            <a:ext cx="2602764" cy="2602764"/>
            <a:chOff x="0" y="0"/>
            <a:chExt cx="3470352" cy="3470352"/>
          </a:xfrm>
        </p:grpSpPr>
        <p:sp>
          <p:nvSpPr>
            <p:cNvPr id="6" name="Freeform 6"/>
            <p:cNvSpPr/>
            <p:nvPr/>
          </p:nvSpPr>
          <p:spPr>
            <a:xfrm>
              <a:off x="0" y="0"/>
              <a:ext cx="3470402" cy="3470402"/>
            </a:xfrm>
            <a:custGeom>
              <a:avLst/>
              <a:gdLst/>
              <a:ahLst/>
              <a:cxnLst/>
              <a:rect l="l" t="t" r="r" b="b"/>
              <a:pathLst>
                <a:path w="3470402" h="3470402">
                  <a:moveTo>
                    <a:pt x="0" y="0"/>
                  </a:moveTo>
                  <a:lnTo>
                    <a:pt x="3470402" y="0"/>
                  </a:lnTo>
                  <a:lnTo>
                    <a:pt x="3470402" y="3470402"/>
                  </a:lnTo>
                  <a:lnTo>
                    <a:pt x="0" y="3470402"/>
                  </a:lnTo>
                  <a:lnTo>
                    <a:pt x="0" y="0"/>
                  </a:lnTo>
                  <a:close/>
                </a:path>
              </a:pathLst>
            </a:custGeom>
            <a:blipFill>
              <a:blip r:embed="rId2"/>
              <a:stretch>
                <a:fillRect r="1" b="1"/>
              </a:stretch>
            </a:blipFill>
          </p:spPr>
        </p:sp>
      </p:grpSp>
      <p:sp>
        <p:nvSpPr>
          <p:cNvPr id="7" name="Freeform 7"/>
          <p:cNvSpPr/>
          <p:nvPr/>
        </p:nvSpPr>
        <p:spPr>
          <a:xfrm>
            <a:off x="7425398" y="2029722"/>
            <a:ext cx="2331897" cy="1845113"/>
          </a:xfrm>
          <a:custGeom>
            <a:avLst/>
            <a:gdLst/>
            <a:ahLst/>
            <a:cxnLst/>
            <a:rect l="l" t="t" r="r" b="b"/>
            <a:pathLst>
              <a:path w="2331897" h="1845113">
                <a:moveTo>
                  <a:pt x="0" y="0"/>
                </a:moveTo>
                <a:lnTo>
                  <a:pt x="2331897" y="0"/>
                </a:lnTo>
                <a:lnTo>
                  <a:pt x="2331897" y="1845113"/>
                </a:lnTo>
                <a:lnTo>
                  <a:pt x="0" y="1845113"/>
                </a:lnTo>
                <a:lnTo>
                  <a:pt x="0" y="0"/>
                </a:lnTo>
                <a:close/>
              </a:path>
            </a:pathLst>
          </a:custGeom>
          <a:blipFill>
            <a:blip r:embed="rId3">
              <a:extLst>
                <a:ext uri="{96DAC541-7B7A-43D3-8B79-37D633B846F1}">
                  <asvg:svgBlip xmlns:asvg="http://schemas.microsoft.com/office/drawing/2016/SVG/main" xmlns="" r:embed="rId4"/>
                </a:ext>
              </a:extLst>
            </a:blip>
            <a:stretch>
              <a:fillRect t="-37" b="-37"/>
            </a:stretch>
          </a:blipFill>
        </p:spPr>
      </p:sp>
      <p:grpSp>
        <p:nvGrpSpPr>
          <p:cNvPr id="8" name="Group 8"/>
          <p:cNvGrpSpPr/>
          <p:nvPr/>
        </p:nvGrpSpPr>
        <p:grpSpPr>
          <a:xfrm>
            <a:off x="8790890" y="2592693"/>
            <a:ext cx="859126" cy="28575"/>
            <a:chOff x="0" y="0"/>
            <a:chExt cx="1145501" cy="38100"/>
          </a:xfrm>
        </p:grpSpPr>
        <p:sp>
          <p:nvSpPr>
            <p:cNvPr id="9" name="Freeform 9"/>
            <p:cNvSpPr/>
            <p:nvPr/>
          </p:nvSpPr>
          <p:spPr>
            <a:xfrm>
              <a:off x="19050" y="0"/>
              <a:ext cx="1107440" cy="38100"/>
            </a:xfrm>
            <a:custGeom>
              <a:avLst/>
              <a:gdLst/>
              <a:ahLst/>
              <a:cxnLst/>
              <a:rect l="l" t="t" r="r" b="b"/>
              <a:pathLst>
                <a:path w="1107440" h="38100">
                  <a:moveTo>
                    <a:pt x="152400" y="0"/>
                  </a:moveTo>
                  <a:lnTo>
                    <a:pt x="228600" y="0"/>
                  </a:lnTo>
                  <a:lnTo>
                    <a:pt x="228600" y="38100"/>
                  </a:lnTo>
                  <a:lnTo>
                    <a:pt x="152400" y="38100"/>
                  </a:lnTo>
                  <a:close/>
                  <a:moveTo>
                    <a:pt x="304800" y="38100"/>
                  </a:moveTo>
                  <a:lnTo>
                    <a:pt x="381000" y="38100"/>
                  </a:lnTo>
                  <a:lnTo>
                    <a:pt x="304800" y="38100"/>
                  </a:lnTo>
                  <a:close/>
                  <a:moveTo>
                    <a:pt x="457200" y="38100"/>
                  </a:moveTo>
                  <a:lnTo>
                    <a:pt x="533400" y="38100"/>
                  </a:lnTo>
                  <a:lnTo>
                    <a:pt x="457200" y="38100"/>
                  </a:lnTo>
                  <a:close/>
                  <a:moveTo>
                    <a:pt x="609600" y="38100"/>
                  </a:moveTo>
                  <a:lnTo>
                    <a:pt x="685800" y="38100"/>
                  </a:lnTo>
                  <a:lnTo>
                    <a:pt x="609600" y="38100"/>
                  </a:lnTo>
                  <a:close/>
                  <a:moveTo>
                    <a:pt x="762000" y="38100"/>
                  </a:moveTo>
                  <a:lnTo>
                    <a:pt x="838200" y="38100"/>
                  </a:lnTo>
                  <a:lnTo>
                    <a:pt x="762000" y="38100"/>
                  </a:lnTo>
                  <a:close/>
                  <a:moveTo>
                    <a:pt x="914400" y="38100"/>
                  </a:moveTo>
                  <a:lnTo>
                    <a:pt x="990600" y="38100"/>
                  </a:lnTo>
                  <a:lnTo>
                    <a:pt x="914400" y="38100"/>
                  </a:lnTo>
                  <a:close/>
                  <a:moveTo>
                    <a:pt x="1066800" y="38100"/>
                  </a:moveTo>
                  <a:lnTo>
                    <a:pt x="1107440" y="38100"/>
                  </a:lnTo>
                  <a:lnTo>
                    <a:pt x="1066800" y="38100"/>
                  </a:lnTo>
                  <a:close/>
                  <a:moveTo>
                    <a:pt x="0" y="0"/>
                  </a:moveTo>
                  <a:lnTo>
                    <a:pt x="76200" y="0"/>
                  </a:lnTo>
                  <a:lnTo>
                    <a:pt x="76200" y="38100"/>
                  </a:lnTo>
                  <a:lnTo>
                    <a:pt x="0" y="38100"/>
                  </a:lnTo>
                  <a:close/>
                </a:path>
              </a:pathLst>
            </a:custGeom>
            <a:solidFill>
              <a:srgbClr val="3C5679"/>
            </a:solidFill>
          </p:spPr>
        </p:sp>
      </p:grpSp>
      <p:grpSp>
        <p:nvGrpSpPr>
          <p:cNvPr id="10" name="Group 10"/>
          <p:cNvGrpSpPr/>
          <p:nvPr/>
        </p:nvGrpSpPr>
        <p:grpSpPr>
          <a:xfrm>
            <a:off x="7070474" y="4778994"/>
            <a:ext cx="2541216" cy="28575"/>
            <a:chOff x="0" y="0"/>
            <a:chExt cx="3388288" cy="38100"/>
          </a:xfrm>
        </p:grpSpPr>
        <p:sp>
          <p:nvSpPr>
            <p:cNvPr id="11" name="Freeform 11"/>
            <p:cNvSpPr/>
            <p:nvPr/>
          </p:nvSpPr>
          <p:spPr>
            <a:xfrm>
              <a:off x="19050" y="0"/>
              <a:ext cx="3276600" cy="38100"/>
            </a:xfrm>
            <a:custGeom>
              <a:avLst/>
              <a:gdLst/>
              <a:ahLst/>
              <a:cxnLst/>
              <a:rect l="l" t="t" r="r" b="b"/>
              <a:pathLst>
                <a:path w="3276600" h="38100">
                  <a:moveTo>
                    <a:pt x="152400" y="0"/>
                  </a:moveTo>
                  <a:lnTo>
                    <a:pt x="228600" y="0"/>
                  </a:lnTo>
                  <a:lnTo>
                    <a:pt x="228600" y="38100"/>
                  </a:lnTo>
                  <a:lnTo>
                    <a:pt x="152400" y="38100"/>
                  </a:lnTo>
                  <a:close/>
                  <a:moveTo>
                    <a:pt x="304800" y="38100"/>
                  </a:moveTo>
                  <a:lnTo>
                    <a:pt x="381000" y="38100"/>
                  </a:lnTo>
                  <a:lnTo>
                    <a:pt x="304800" y="38100"/>
                  </a:lnTo>
                  <a:close/>
                  <a:moveTo>
                    <a:pt x="457200" y="38100"/>
                  </a:moveTo>
                  <a:lnTo>
                    <a:pt x="533400" y="38100"/>
                  </a:lnTo>
                  <a:lnTo>
                    <a:pt x="457200" y="38100"/>
                  </a:lnTo>
                  <a:close/>
                  <a:moveTo>
                    <a:pt x="609600" y="38100"/>
                  </a:moveTo>
                  <a:lnTo>
                    <a:pt x="685800" y="38100"/>
                  </a:lnTo>
                  <a:lnTo>
                    <a:pt x="609600" y="38100"/>
                  </a:lnTo>
                  <a:close/>
                  <a:moveTo>
                    <a:pt x="762000" y="38100"/>
                  </a:moveTo>
                  <a:lnTo>
                    <a:pt x="838200" y="38100"/>
                  </a:lnTo>
                  <a:lnTo>
                    <a:pt x="762000" y="38100"/>
                  </a:lnTo>
                  <a:close/>
                  <a:moveTo>
                    <a:pt x="914400" y="38100"/>
                  </a:moveTo>
                  <a:lnTo>
                    <a:pt x="990600" y="38100"/>
                  </a:lnTo>
                  <a:lnTo>
                    <a:pt x="914400" y="38100"/>
                  </a:lnTo>
                  <a:close/>
                  <a:moveTo>
                    <a:pt x="1066800" y="38100"/>
                  </a:moveTo>
                  <a:lnTo>
                    <a:pt x="1143000" y="38100"/>
                  </a:lnTo>
                  <a:lnTo>
                    <a:pt x="1066800" y="38100"/>
                  </a:lnTo>
                  <a:close/>
                  <a:moveTo>
                    <a:pt x="1219200" y="38100"/>
                  </a:moveTo>
                  <a:lnTo>
                    <a:pt x="1295400" y="38100"/>
                  </a:lnTo>
                  <a:lnTo>
                    <a:pt x="1219200" y="38100"/>
                  </a:lnTo>
                  <a:close/>
                  <a:moveTo>
                    <a:pt x="1371600" y="38100"/>
                  </a:moveTo>
                  <a:lnTo>
                    <a:pt x="1447800" y="38100"/>
                  </a:lnTo>
                  <a:lnTo>
                    <a:pt x="1371600" y="38100"/>
                  </a:lnTo>
                  <a:close/>
                  <a:moveTo>
                    <a:pt x="1524000" y="38100"/>
                  </a:moveTo>
                  <a:lnTo>
                    <a:pt x="1600200" y="38100"/>
                  </a:lnTo>
                  <a:lnTo>
                    <a:pt x="1524000" y="38100"/>
                  </a:lnTo>
                  <a:close/>
                  <a:moveTo>
                    <a:pt x="1676400" y="38100"/>
                  </a:moveTo>
                  <a:lnTo>
                    <a:pt x="1752600" y="38100"/>
                  </a:lnTo>
                  <a:lnTo>
                    <a:pt x="1676400" y="38100"/>
                  </a:lnTo>
                  <a:close/>
                  <a:moveTo>
                    <a:pt x="1828800" y="38100"/>
                  </a:moveTo>
                  <a:lnTo>
                    <a:pt x="1905000" y="38100"/>
                  </a:lnTo>
                  <a:lnTo>
                    <a:pt x="1828800" y="38100"/>
                  </a:lnTo>
                  <a:close/>
                  <a:moveTo>
                    <a:pt x="1981200" y="38100"/>
                  </a:moveTo>
                  <a:lnTo>
                    <a:pt x="2057400" y="38100"/>
                  </a:lnTo>
                  <a:lnTo>
                    <a:pt x="1981200" y="38100"/>
                  </a:lnTo>
                  <a:close/>
                  <a:moveTo>
                    <a:pt x="2133600" y="38100"/>
                  </a:moveTo>
                  <a:lnTo>
                    <a:pt x="2209800" y="38100"/>
                  </a:lnTo>
                  <a:lnTo>
                    <a:pt x="2133600" y="38100"/>
                  </a:lnTo>
                  <a:close/>
                  <a:moveTo>
                    <a:pt x="2286000" y="38100"/>
                  </a:moveTo>
                  <a:lnTo>
                    <a:pt x="2362200" y="38100"/>
                  </a:lnTo>
                  <a:lnTo>
                    <a:pt x="2286000" y="38100"/>
                  </a:lnTo>
                  <a:close/>
                  <a:moveTo>
                    <a:pt x="2438400" y="38100"/>
                  </a:moveTo>
                  <a:lnTo>
                    <a:pt x="2514600" y="38100"/>
                  </a:lnTo>
                  <a:lnTo>
                    <a:pt x="2438400" y="38100"/>
                  </a:lnTo>
                  <a:close/>
                  <a:moveTo>
                    <a:pt x="2590800" y="38100"/>
                  </a:moveTo>
                  <a:lnTo>
                    <a:pt x="2667000" y="38100"/>
                  </a:lnTo>
                  <a:lnTo>
                    <a:pt x="2590800" y="38100"/>
                  </a:lnTo>
                  <a:close/>
                  <a:moveTo>
                    <a:pt x="2743200" y="38100"/>
                  </a:moveTo>
                  <a:lnTo>
                    <a:pt x="2819400" y="38100"/>
                  </a:lnTo>
                  <a:lnTo>
                    <a:pt x="2743200" y="38100"/>
                  </a:lnTo>
                  <a:close/>
                  <a:moveTo>
                    <a:pt x="2895600" y="38100"/>
                  </a:moveTo>
                  <a:lnTo>
                    <a:pt x="2971800" y="38100"/>
                  </a:lnTo>
                  <a:lnTo>
                    <a:pt x="2895600" y="38100"/>
                  </a:lnTo>
                  <a:close/>
                  <a:moveTo>
                    <a:pt x="3048000" y="38100"/>
                  </a:moveTo>
                  <a:lnTo>
                    <a:pt x="3124200" y="38100"/>
                  </a:lnTo>
                  <a:lnTo>
                    <a:pt x="3048000" y="38100"/>
                  </a:lnTo>
                  <a:close/>
                  <a:moveTo>
                    <a:pt x="3200400" y="38100"/>
                  </a:moveTo>
                  <a:lnTo>
                    <a:pt x="3276600" y="38100"/>
                  </a:lnTo>
                  <a:lnTo>
                    <a:pt x="3200400" y="38100"/>
                  </a:lnTo>
                  <a:close/>
                  <a:moveTo>
                    <a:pt x="0" y="0"/>
                  </a:moveTo>
                  <a:lnTo>
                    <a:pt x="76200" y="0"/>
                  </a:lnTo>
                  <a:lnTo>
                    <a:pt x="76200" y="38100"/>
                  </a:lnTo>
                  <a:lnTo>
                    <a:pt x="0" y="38100"/>
                  </a:lnTo>
                  <a:close/>
                </a:path>
              </a:pathLst>
            </a:custGeom>
            <a:solidFill>
              <a:srgbClr val="3C5679"/>
            </a:solidFill>
          </p:spPr>
        </p:sp>
      </p:grpSp>
      <p:sp>
        <p:nvSpPr>
          <p:cNvPr id="12" name="Freeform 12"/>
          <p:cNvSpPr/>
          <p:nvPr/>
        </p:nvSpPr>
        <p:spPr>
          <a:xfrm>
            <a:off x="6259449" y="4131465"/>
            <a:ext cx="2331897" cy="1845113"/>
          </a:xfrm>
          <a:custGeom>
            <a:avLst/>
            <a:gdLst/>
            <a:ahLst/>
            <a:cxnLst/>
            <a:rect l="l" t="t" r="r" b="b"/>
            <a:pathLst>
              <a:path w="2331897" h="1845113">
                <a:moveTo>
                  <a:pt x="0" y="0"/>
                </a:moveTo>
                <a:lnTo>
                  <a:pt x="2331897" y="0"/>
                </a:lnTo>
                <a:lnTo>
                  <a:pt x="2331897" y="1845113"/>
                </a:lnTo>
                <a:lnTo>
                  <a:pt x="0" y="1845113"/>
                </a:lnTo>
                <a:lnTo>
                  <a:pt x="0" y="0"/>
                </a:lnTo>
                <a:close/>
              </a:path>
            </a:pathLst>
          </a:custGeom>
          <a:blipFill>
            <a:blip r:embed="rId3">
              <a:extLst>
                <a:ext uri="{96DAC541-7B7A-43D3-8B79-37D633B846F1}">
                  <asvg:svgBlip xmlns:asvg="http://schemas.microsoft.com/office/drawing/2016/SVG/main" xmlns="" r:embed="rId4"/>
                </a:ext>
              </a:extLst>
            </a:blip>
            <a:stretch>
              <a:fillRect t="-37" b="-37"/>
            </a:stretch>
          </a:blipFill>
        </p:spPr>
      </p:sp>
      <p:grpSp>
        <p:nvGrpSpPr>
          <p:cNvPr id="13" name="Group 13"/>
          <p:cNvGrpSpPr/>
          <p:nvPr/>
        </p:nvGrpSpPr>
        <p:grpSpPr>
          <a:xfrm>
            <a:off x="8790890" y="7334457"/>
            <a:ext cx="820800" cy="28575"/>
            <a:chOff x="0" y="0"/>
            <a:chExt cx="1094400" cy="38100"/>
          </a:xfrm>
        </p:grpSpPr>
        <p:sp>
          <p:nvSpPr>
            <p:cNvPr id="14" name="Freeform 14"/>
            <p:cNvSpPr/>
            <p:nvPr/>
          </p:nvSpPr>
          <p:spPr>
            <a:xfrm>
              <a:off x="19050" y="0"/>
              <a:ext cx="990600" cy="38100"/>
            </a:xfrm>
            <a:custGeom>
              <a:avLst/>
              <a:gdLst/>
              <a:ahLst/>
              <a:cxnLst/>
              <a:rect l="l" t="t" r="r" b="b"/>
              <a:pathLst>
                <a:path w="990600" h="38100">
                  <a:moveTo>
                    <a:pt x="152400" y="0"/>
                  </a:moveTo>
                  <a:lnTo>
                    <a:pt x="228600" y="0"/>
                  </a:lnTo>
                  <a:lnTo>
                    <a:pt x="228600" y="38100"/>
                  </a:lnTo>
                  <a:lnTo>
                    <a:pt x="152400" y="38100"/>
                  </a:lnTo>
                  <a:close/>
                  <a:moveTo>
                    <a:pt x="304800" y="38100"/>
                  </a:moveTo>
                  <a:lnTo>
                    <a:pt x="381000" y="38100"/>
                  </a:lnTo>
                  <a:lnTo>
                    <a:pt x="304800" y="38100"/>
                  </a:lnTo>
                  <a:close/>
                  <a:moveTo>
                    <a:pt x="457200" y="38100"/>
                  </a:moveTo>
                  <a:lnTo>
                    <a:pt x="533400" y="38100"/>
                  </a:lnTo>
                  <a:lnTo>
                    <a:pt x="457200" y="38100"/>
                  </a:lnTo>
                  <a:close/>
                  <a:moveTo>
                    <a:pt x="609600" y="38100"/>
                  </a:moveTo>
                  <a:lnTo>
                    <a:pt x="685800" y="38100"/>
                  </a:lnTo>
                  <a:lnTo>
                    <a:pt x="609600" y="38100"/>
                  </a:lnTo>
                  <a:close/>
                  <a:moveTo>
                    <a:pt x="762000" y="38100"/>
                  </a:moveTo>
                  <a:lnTo>
                    <a:pt x="838200" y="38100"/>
                  </a:lnTo>
                  <a:lnTo>
                    <a:pt x="762000" y="38100"/>
                  </a:lnTo>
                  <a:close/>
                  <a:moveTo>
                    <a:pt x="914400" y="38100"/>
                  </a:moveTo>
                  <a:lnTo>
                    <a:pt x="990600" y="38100"/>
                  </a:lnTo>
                  <a:lnTo>
                    <a:pt x="914400" y="38100"/>
                  </a:lnTo>
                  <a:close/>
                  <a:moveTo>
                    <a:pt x="0" y="0"/>
                  </a:moveTo>
                  <a:lnTo>
                    <a:pt x="76200" y="0"/>
                  </a:lnTo>
                  <a:lnTo>
                    <a:pt x="76200" y="38100"/>
                  </a:lnTo>
                  <a:lnTo>
                    <a:pt x="0" y="38100"/>
                  </a:lnTo>
                  <a:close/>
                </a:path>
              </a:pathLst>
            </a:custGeom>
            <a:solidFill>
              <a:srgbClr val="3C5679"/>
            </a:solidFill>
          </p:spPr>
        </p:sp>
      </p:grpSp>
      <p:sp>
        <p:nvSpPr>
          <p:cNvPr id="15" name="Freeform 15"/>
          <p:cNvSpPr/>
          <p:nvPr/>
        </p:nvSpPr>
        <p:spPr>
          <a:xfrm>
            <a:off x="7313048" y="6654621"/>
            <a:ext cx="2331897" cy="1845113"/>
          </a:xfrm>
          <a:custGeom>
            <a:avLst/>
            <a:gdLst/>
            <a:ahLst/>
            <a:cxnLst/>
            <a:rect l="l" t="t" r="r" b="b"/>
            <a:pathLst>
              <a:path w="2331897" h="1845113">
                <a:moveTo>
                  <a:pt x="0" y="0"/>
                </a:moveTo>
                <a:lnTo>
                  <a:pt x="2331897" y="0"/>
                </a:lnTo>
                <a:lnTo>
                  <a:pt x="2331897" y="1845113"/>
                </a:lnTo>
                <a:lnTo>
                  <a:pt x="0" y="1845113"/>
                </a:lnTo>
                <a:lnTo>
                  <a:pt x="0" y="0"/>
                </a:lnTo>
                <a:close/>
              </a:path>
            </a:pathLst>
          </a:custGeom>
          <a:blipFill>
            <a:blip r:embed="rId3">
              <a:extLst>
                <a:ext uri="{96DAC541-7B7A-43D3-8B79-37D633B846F1}">
                  <asvg:svgBlip xmlns:asvg="http://schemas.microsoft.com/office/drawing/2016/SVG/main" xmlns="" r:embed="rId4"/>
                </a:ext>
              </a:extLst>
            </a:blip>
            <a:stretch>
              <a:fillRect t="-37" b="-37"/>
            </a:stretch>
          </a:blipFill>
        </p:spPr>
      </p:sp>
      <p:sp>
        <p:nvSpPr>
          <p:cNvPr id="16" name="Freeform 16"/>
          <p:cNvSpPr/>
          <p:nvPr/>
        </p:nvSpPr>
        <p:spPr>
          <a:xfrm>
            <a:off x="10047367" y="5711341"/>
            <a:ext cx="2331897" cy="1845113"/>
          </a:xfrm>
          <a:custGeom>
            <a:avLst/>
            <a:gdLst/>
            <a:ahLst/>
            <a:cxnLst/>
            <a:rect l="l" t="t" r="r" b="b"/>
            <a:pathLst>
              <a:path w="2331897" h="1845113">
                <a:moveTo>
                  <a:pt x="0" y="0"/>
                </a:moveTo>
                <a:lnTo>
                  <a:pt x="2331897" y="0"/>
                </a:lnTo>
                <a:lnTo>
                  <a:pt x="2331897" y="1845113"/>
                </a:lnTo>
                <a:lnTo>
                  <a:pt x="0" y="1845113"/>
                </a:lnTo>
                <a:lnTo>
                  <a:pt x="0" y="0"/>
                </a:lnTo>
                <a:close/>
              </a:path>
            </a:pathLst>
          </a:custGeom>
          <a:blipFill>
            <a:blip r:embed="rId3">
              <a:extLst>
                <a:ext uri="{96DAC541-7B7A-43D3-8B79-37D633B846F1}">
                  <asvg:svgBlip xmlns:asvg="http://schemas.microsoft.com/office/drawing/2016/SVG/main" xmlns="" r:embed="rId4"/>
                </a:ext>
              </a:extLst>
            </a:blip>
            <a:stretch>
              <a:fillRect t="-37" b="-37"/>
            </a:stretch>
          </a:blipFill>
        </p:spPr>
      </p:sp>
      <p:grpSp>
        <p:nvGrpSpPr>
          <p:cNvPr id="17" name="Group 17"/>
          <p:cNvGrpSpPr/>
          <p:nvPr/>
        </p:nvGrpSpPr>
        <p:grpSpPr>
          <a:xfrm>
            <a:off x="9573533" y="3374964"/>
            <a:ext cx="2071840" cy="28575"/>
            <a:chOff x="0" y="0"/>
            <a:chExt cx="2762453" cy="38100"/>
          </a:xfrm>
        </p:grpSpPr>
        <p:sp>
          <p:nvSpPr>
            <p:cNvPr id="18" name="Freeform 18"/>
            <p:cNvSpPr/>
            <p:nvPr/>
          </p:nvSpPr>
          <p:spPr>
            <a:xfrm>
              <a:off x="19050" y="0"/>
              <a:ext cx="2667000" cy="38100"/>
            </a:xfrm>
            <a:custGeom>
              <a:avLst/>
              <a:gdLst/>
              <a:ahLst/>
              <a:cxnLst/>
              <a:rect l="l" t="t" r="r" b="b"/>
              <a:pathLst>
                <a:path w="2667000" h="38100">
                  <a:moveTo>
                    <a:pt x="152400" y="0"/>
                  </a:moveTo>
                  <a:lnTo>
                    <a:pt x="228600" y="0"/>
                  </a:lnTo>
                  <a:lnTo>
                    <a:pt x="228600" y="38100"/>
                  </a:lnTo>
                  <a:lnTo>
                    <a:pt x="152400" y="38100"/>
                  </a:lnTo>
                  <a:close/>
                  <a:moveTo>
                    <a:pt x="304800" y="38100"/>
                  </a:moveTo>
                  <a:lnTo>
                    <a:pt x="381000" y="38100"/>
                  </a:lnTo>
                  <a:lnTo>
                    <a:pt x="304800" y="38100"/>
                  </a:lnTo>
                  <a:close/>
                  <a:moveTo>
                    <a:pt x="457200" y="38100"/>
                  </a:moveTo>
                  <a:lnTo>
                    <a:pt x="533400" y="38100"/>
                  </a:lnTo>
                  <a:lnTo>
                    <a:pt x="457200" y="38100"/>
                  </a:lnTo>
                  <a:close/>
                  <a:moveTo>
                    <a:pt x="609600" y="38100"/>
                  </a:moveTo>
                  <a:lnTo>
                    <a:pt x="685800" y="38100"/>
                  </a:lnTo>
                  <a:lnTo>
                    <a:pt x="609600" y="38100"/>
                  </a:lnTo>
                  <a:close/>
                  <a:moveTo>
                    <a:pt x="762000" y="38100"/>
                  </a:moveTo>
                  <a:lnTo>
                    <a:pt x="838200" y="38100"/>
                  </a:lnTo>
                  <a:lnTo>
                    <a:pt x="762000" y="38100"/>
                  </a:lnTo>
                  <a:close/>
                  <a:moveTo>
                    <a:pt x="914400" y="38100"/>
                  </a:moveTo>
                  <a:lnTo>
                    <a:pt x="990600" y="38100"/>
                  </a:lnTo>
                  <a:lnTo>
                    <a:pt x="914400" y="38100"/>
                  </a:lnTo>
                  <a:close/>
                  <a:moveTo>
                    <a:pt x="1066800" y="38100"/>
                  </a:moveTo>
                  <a:lnTo>
                    <a:pt x="1143000" y="38100"/>
                  </a:lnTo>
                  <a:lnTo>
                    <a:pt x="1066800" y="38100"/>
                  </a:lnTo>
                  <a:close/>
                  <a:moveTo>
                    <a:pt x="1219200" y="38100"/>
                  </a:moveTo>
                  <a:lnTo>
                    <a:pt x="1295400" y="38100"/>
                  </a:lnTo>
                  <a:lnTo>
                    <a:pt x="1219200" y="38100"/>
                  </a:lnTo>
                  <a:close/>
                  <a:moveTo>
                    <a:pt x="1371600" y="38100"/>
                  </a:moveTo>
                  <a:lnTo>
                    <a:pt x="1447800" y="38100"/>
                  </a:lnTo>
                  <a:lnTo>
                    <a:pt x="1371600" y="38100"/>
                  </a:lnTo>
                  <a:close/>
                  <a:moveTo>
                    <a:pt x="1524000" y="38100"/>
                  </a:moveTo>
                  <a:lnTo>
                    <a:pt x="1600200" y="38100"/>
                  </a:lnTo>
                  <a:lnTo>
                    <a:pt x="1524000" y="38100"/>
                  </a:lnTo>
                  <a:close/>
                  <a:moveTo>
                    <a:pt x="1676400" y="38100"/>
                  </a:moveTo>
                  <a:lnTo>
                    <a:pt x="1752600" y="38100"/>
                  </a:lnTo>
                  <a:lnTo>
                    <a:pt x="1676400" y="38100"/>
                  </a:lnTo>
                  <a:close/>
                  <a:moveTo>
                    <a:pt x="1828800" y="38100"/>
                  </a:moveTo>
                  <a:lnTo>
                    <a:pt x="1905000" y="38100"/>
                  </a:lnTo>
                  <a:lnTo>
                    <a:pt x="1828800" y="38100"/>
                  </a:lnTo>
                  <a:close/>
                  <a:moveTo>
                    <a:pt x="1981200" y="38100"/>
                  </a:moveTo>
                  <a:lnTo>
                    <a:pt x="2057400" y="38100"/>
                  </a:lnTo>
                  <a:lnTo>
                    <a:pt x="1981200" y="38100"/>
                  </a:lnTo>
                  <a:close/>
                  <a:moveTo>
                    <a:pt x="2133600" y="38100"/>
                  </a:moveTo>
                  <a:lnTo>
                    <a:pt x="2209800" y="38100"/>
                  </a:lnTo>
                  <a:lnTo>
                    <a:pt x="2133600" y="38100"/>
                  </a:lnTo>
                  <a:close/>
                  <a:moveTo>
                    <a:pt x="2286000" y="38100"/>
                  </a:moveTo>
                  <a:lnTo>
                    <a:pt x="2362200" y="38100"/>
                  </a:lnTo>
                  <a:lnTo>
                    <a:pt x="2286000" y="38100"/>
                  </a:lnTo>
                  <a:close/>
                  <a:moveTo>
                    <a:pt x="2438400" y="38100"/>
                  </a:moveTo>
                  <a:lnTo>
                    <a:pt x="2514600" y="38100"/>
                  </a:lnTo>
                  <a:lnTo>
                    <a:pt x="2438400" y="38100"/>
                  </a:lnTo>
                  <a:close/>
                  <a:moveTo>
                    <a:pt x="2590800" y="38100"/>
                  </a:moveTo>
                  <a:lnTo>
                    <a:pt x="2667000" y="38100"/>
                  </a:lnTo>
                  <a:lnTo>
                    <a:pt x="2590800" y="38100"/>
                  </a:lnTo>
                  <a:close/>
                  <a:moveTo>
                    <a:pt x="0" y="0"/>
                  </a:moveTo>
                  <a:lnTo>
                    <a:pt x="76200" y="0"/>
                  </a:lnTo>
                  <a:lnTo>
                    <a:pt x="76200" y="38100"/>
                  </a:lnTo>
                  <a:lnTo>
                    <a:pt x="0" y="38100"/>
                  </a:lnTo>
                  <a:close/>
                </a:path>
              </a:pathLst>
            </a:custGeom>
            <a:solidFill>
              <a:srgbClr val="3C5679"/>
            </a:solidFill>
          </p:spPr>
        </p:sp>
      </p:grpSp>
      <p:sp>
        <p:nvSpPr>
          <p:cNvPr id="19" name="Freeform 19"/>
          <p:cNvSpPr/>
          <p:nvPr/>
        </p:nvSpPr>
        <p:spPr>
          <a:xfrm>
            <a:off x="10047367" y="2811992"/>
            <a:ext cx="2331897" cy="1845113"/>
          </a:xfrm>
          <a:custGeom>
            <a:avLst/>
            <a:gdLst/>
            <a:ahLst/>
            <a:cxnLst/>
            <a:rect l="l" t="t" r="r" b="b"/>
            <a:pathLst>
              <a:path w="2331897" h="1845113">
                <a:moveTo>
                  <a:pt x="0" y="0"/>
                </a:moveTo>
                <a:lnTo>
                  <a:pt x="2331897" y="0"/>
                </a:lnTo>
                <a:lnTo>
                  <a:pt x="2331897" y="1845113"/>
                </a:lnTo>
                <a:lnTo>
                  <a:pt x="0" y="1845113"/>
                </a:lnTo>
                <a:lnTo>
                  <a:pt x="0" y="0"/>
                </a:lnTo>
                <a:close/>
              </a:path>
            </a:pathLst>
          </a:custGeom>
          <a:blipFill>
            <a:blip r:embed="rId3">
              <a:extLst>
                <a:ext uri="{96DAC541-7B7A-43D3-8B79-37D633B846F1}">
                  <asvg:svgBlip xmlns:asvg="http://schemas.microsoft.com/office/drawing/2016/SVG/main" xmlns="" r:embed="rId4"/>
                </a:ext>
              </a:extLst>
            </a:blip>
            <a:stretch>
              <a:fillRect t="-37" b="-37"/>
            </a:stretch>
          </a:blipFill>
        </p:spPr>
      </p:sp>
      <p:grpSp>
        <p:nvGrpSpPr>
          <p:cNvPr id="20" name="Group 20"/>
          <p:cNvGrpSpPr/>
          <p:nvPr/>
        </p:nvGrpSpPr>
        <p:grpSpPr>
          <a:xfrm>
            <a:off x="9597488" y="2592693"/>
            <a:ext cx="28575" cy="4794293"/>
            <a:chOff x="0" y="0"/>
            <a:chExt cx="38100" cy="6392391"/>
          </a:xfrm>
        </p:grpSpPr>
        <p:sp>
          <p:nvSpPr>
            <p:cNvPr id="21" name="Freeform 21"/>
            <p:cNvSpPr/>
            <p:nvPr/>
          </p:nvSpPr>
          <p:spPr>
            <a:xfrm>
              <a:off x="0" y="19050"/>
              <a:ext cx="38100" cy="6354318"/>
            </a:xfrm>
            <a:custGeom>
              <a:avLst/>
              <a:gdLst/>
              <a:ahLst/>
              <a:cxnLst/>
              <a:rect l="l" t="t" r="r" b="b"/>
              <a:pathLst>
                <a:path w="38100" h="6354318">
                  <a:moveTo>
                    <a:pt x="0" y="5935218"/>
                  </a:moveTo>
                  <a:lnTo>
                    <a:pt x="0" y="5630418"/>
                  </a:lnTo>
                  <a:lnTo>
                    <a:pt x="38100" y="5630418"/>
                  </a:lnTo>
                  <a:lnTo>
                    <a:pt x="38100" y="5935218"/>
                  </a:lnTo>
                  <a:close/>
                  <a:moveTo>
                    <a:pt x="38100" y="5516118"/>
                  </a:moveTo>
                  <a:lnTo>
                    <a:pt x="38100" y="5211318"/>
                  </a:lnTo>
                  <a:lnTo>
                    <a:pt x="38100" y="5516118"/>
                  </a:lnTo>
                  <a:close/>
                  <a:moveTo>
                    <a:pt x="38100" y="5097018"/>
                  </a:moveTo>
                  <a:lnTo>
                    <a:pt x="38100" y="4792218"/>
                  </a:lnTo>
                  <a:lnTo>
                    <a:pt x="38100" y="5097018"/>
                  </a:lnTo>
                  <a:close/>
                  <a:moveTo>
                    <a:pt x="38100" y="4677918"/>
                  </a:moveTo>
                  <a:lnTo>
                    <a:pt x="38100" y="4373118"/>
                  </a:lnTo>
                  <a:lnTo>
                    <a:pt x="38100" y="4677918"/>
                  </a:lnTo>
                  <a:close/>
                  <a:moveTo>
                    <a:pt x="38100" y="4258818"/>
                  </a:moveTo>
                  <a:lnTo>
                    <a:pt x="38100" y="3954018"/>
                  </a:lnTo>
                  <a:lnTo>
                    <a:pt x="38100" y="4258818"/>
                  </a:lnTo>
                  <a:close/>
                  <a:moveTo>
                    <a:pt x="38100" y="3839718"/>
                  </a:moveTo>
                  <a:lnTo>
                    <a:pt x="38100" y="3534918"/>
                  </a:lnTo>
                  <a:lnTo>
                    <a:pt x="38100" y="3839718"/>
                  </a:lnTo>
                  <a:close/>
                  <a:moveTo>
                    <a:pt x="38100" y="3420618"/>
                  </a:moveTo>
                  <a:lnTo>
                    <a:pt x="38100" y="3115818"/>
                  </a:lnTo>
                  <a:lnTo>
                    <a:pt x="38100" y="3420618"/>
                  </a:lnTo>
                  <a:close/>
                  <a:moveTo>
                    <a:pt x="38100" y="3001518"/>
                  </a:moveTo>
                  <a:lnTo>
                    <a:pt x="38100" y="2696718"/>
                  </a:lnTo>
                  <a:lnTo>
                    <a:pt x="38100" y="3001518"/>
                  </a:lnTo>
                  <a:close/>
                  <a:moveTo>
                    <a:pt x="38100" y="2582418"/>
                  </a:moveTo>
                  <a:lnTo>
                    <a:pt x="38100" y="2277618"/>
                  </a:lnTo>
                  <a:lnTo>
                    <a:pt x="38100" y="2582418"/>
                  </a:lnTo>
                  <a:close/>
                  <a:moveTo>
                    <a:pt x="38100" y="2163318"/>
                  </a:moveTo>
                  <a:lnTo>
                    <a:pt x="38100" y="1858518"/>
                  </a:lnTo>
                  <a:lnTo>
                    <a:pt x="38100" y="2163318"/>
                  </a:lnTo>
                  <a:close/>
                  <a:moveTo>
                    <a:pt x="38100" y="1744218"/>
                  </a:moveTo>
                  <a:lnTo>
                    <a:pt x="38100" y="1439418"/>
                  </a:lnTo>
                  <a:lnTo>
                    <a:pt x="38100" y="1744218"/>
                  </a:lnTo>
                  <a:close/>
                  <a:moveTo>
                    <a:pt x="38100" y="1325118"/>
                  </a:moveTo>
                  <a:lnTo>
                    <a:pt x="38100" y="1020318"/>
                  </a:lnTo>
                  <a:lnTo>
                    <a:pt x="38100" y="1325118"/>
                  </a:lnTo>
                  <a:close/>
                  <a:moveTo>
                    <a:pt x="38100" y="906018"/>
                  </a:moveTo>
                  <a:lnTo>
                    <a:pt x="38100" y="601218"/>
                  </a:lnTo>
                  <a:lnTo>
                    <a:pt x="38100" y="906018"/>
                  </a:lnTo>
                  <a:close/>
                  <a:moveTo>
                    <a:pt x="38100" y="486918"/>
                  </a:moveTo>
                  <a:lnTo>
                    <a:pt x="38100" y="182118"/>
                  </a:lnTo>
                  <a:lnTo>
                    <a:pt x="38100" y="486918"/>
                  </a:lnTo>
                  <a:close/>
                  <a:moveTo>
                    <a:pt x="38100" y="67818"/>
                  </a:moveTo>
                  <a:lnTo>
                    <a:pt x="38100" y="0"/>
                  </a:lnTo>
                  <a:lnTo>
                    <a:pt x="38100" y="67818"/>
                  </a:lnTo>
                  <a:close/>
                  <a:moveTo>
                    <a:pt x="38100" y="6354318"/>
                  </a:moveTo>
                  <a:lnTo>
                    <a:pt x="38100" y="6049518"/>
                  </a:lnTo>
                  <a:lnTo>
                    <a:pt x="38100" y="6354318"/>
                  </a:lnTo>
                  <a:close/>
                </a:path>
              </a:pathLst>
            </a:custGeom>
            <a:solidFill>
              <a:srgbClr val="3C5679"/>
            </a:solidFill>
          </p:spPr>
        </p:sp>
      </p:grpSp>
      <p:grpSp>
        <p:nvGrpSpPr>
          <p:cNvPr id="22" name="Group 22"/>
          <p:cNvGrpSpPr/>
          <p:nvPr/>
        </p:nvGrpSpPr>
        <p:grpSpPr>
          <a:xfrm>
            <a:off x="9573533" y="6205120"/>
            <a:ext cx="1779815" cy="28575"/>
            <a:chOff x="0" y="0"/>
            <a:chExt cx="2373087" cy="38100"/>
          </a:xfrm>
        </p:grpSpPr>
        <p:sp>
          <p:nvSpPr>
            <p:cNvPr id="23" name="Freeform 23"/>
            <p:cNvSpPr/>
            <p:nvPr/>
          </p:nvSpPr>
          <p:spPr>
            <a:xfrm>
              <a:off x="19050" y="0"/>
              <a:ext cx="2335022" cy="38100"/>
            </a:xfrm>
            <a:custGeom>
              <a:avLst/>
              <a:gdLst/>
              <a:ahLst/>
              <a:cxnLst/>
              <a:rect l="l" t="t" r="r" b="b"/>
              <a:pathLst>
                <a:path w="2335022" h="38100">
                  <a:moveTo>
                    <a:pt x="152400" y="0"/>
                  </a:moveTo>
                  <a:lnTo>
                    <a:pt x="228600" y="0"/>
                  </a:lnTo>
                  <a:lnTo>
                    <a:pt x="228600" y="38100"/>
                  </a:lnTo>
                  <a:lnTo>
                    <a:pt x="152400" y="38100"/>
                  </a:lnTo>
                  <a:close/>
                  <a:moveTo>
                    <a:pt x="304800" y="38100"/>
                  </a:moveTo>
                  <a:lnTo>
                    <a:pt x="381000" y="38100"/>
                  </a:lnTo>
                  <a:lnTo>
                    <a:pt x="304800" y="38100"/>
                  </a:lnTo>
                  <a:close/>
                  <a:moveTo>
                    <a:pt x="457200" y="38100"/>
                  </a:moveTo>
                  <a:lnTo>
                    <a:pt x="533400" y="38100"/>
                  </a:lnTo>
                  <a:lnTo>
                    <a:pt x="457200" y="38100"/>
                  </a:lnTo>
                  <a:close/>
                  <a:moveTo>
                    <a:pt x="609600" y="38100"/>
                  </a:moveTo>
                  <a:lnTo>
                    <a:pt x="685800" y="38100"/>
                  </a:lnTo>
                  <a:lnTo>
                    <a:pt x="609600" y="38100"/>
                  </a:lnTo>
                  <a:close/>
                  <a:moveTo>
                    <a:pt x="762000" y="38100"/>
                  </a:moveTo>
                  <a:lnTo>
                    <a:pt x="838200" y="38100"/>
                  </a:lnTo>
                  <a:lnTo>
                    <a:pt x="762000" y="38100"/>
                  </a:lnTo>
                  <a:close/>
                  <a:moveTo>
                    <a:pt x="914400" y="38100"/>
                  </a:moveTo>
                  <a:lnTo>
                    <a:pt x="990600" y="38100"/>
                  </a:lnTo>
                  <a:lnTo>
                    <a:pt x="914400" y="38100"/>
                  </a:lnTo>
                  <a:close/>
                  <a:moveTo>
                    <a:pt x="1066800" y="38100"/>
                  </a:moveTo>
                  <a:lnTo>
                    <a:pt x="1143000" y="38100"/>
                  </a:lnTo>
                  <a:lnTo>
                    <a:pt x="1066800" y="38100"/>
                  </a:lnTo>
                  <a:close/>
                  <a:moveTo>
                    <a:pt x="1219200" y="38100"/>
                  </a:moveTo>
                  <a:lnTo>
                    <a:pt x="1295400" y="38100"/>
                  </a:lnTo>
                  <a:lnTo>
                    <a:pt x="1219200" y="38100"/>
                  </a:lnTo>
                  <a:close/>
                  <a:moveTo>
                    <a:pt x="1371600" y="38100"/>
                  </a:moveTo>
                  <a:lnTo>
                    <a:pt x="1447800" y="38100"/>
                  </a:lnTo>
                  <a:lnTo>
                    <a:pt x="1371600" y="38100"/>
                  </a:lnTo>
                  <a:close/>
                  <a:moveTo>
                    <a:pt x="1524000" y="38100"/>
                  </a:moveTo>
                  <a:lnTo>
                    <a:pt x="1600200" y="38100"/>
                  </a:lnTo>
                  <a:lnTo>
                    <a:pt x="1524000" y="38100"/>
                  </a:lnTo>
                  <a:close/>
                  <a:moveTo>
                    <a:pt x="1676400" y="38100"/>
                  </a:moveTo>
                  <a:lnTo>
                    <a:pt x="1752600" y="38100"/>
                  </a:lnTo>
                  <a:lnTo>
                    <a:pt x="1676400" y="38100"/>
                  </a:lnTo>
                  <a:close/>
                  <a:moveTo>
                    <a:pt x="1828800" y="38100"/>
                  </a:moveTo>
                  <a:lnTo>
                    <a:pt x="1905000" y="38100"/>
                  </a:lnTo>
                  <a:lnTo>
                    <a:pt x="1828800" y="38100"/>
                  </a:lnTo>
                  <a:close/>
                  <a:moveTo>
                    <a:pt x="1981200" y="38100"/>
                  </a:moveTo>
                  <a:lnTo>
                    <a:pt x="2057400" y="38100"/>
                  </a:lnTo>
                  <a:lnTo>
                    <a:pt x="1981200" y="38100"/>
                  </a:lnTo>
                  <a:close/>
                  <a:moveTo>
                    <a:pt x="2133600" y="38100"/>
                  </a:moveTo>
                  <a:lnTo>
                    <a:pt x="2209800" y="38100"/>
                  </a:lnTo>
                  <a:lnTo>
                    <a:pt x="2133600" y="38100"/>
                  </a:lnTo>
                  <a:close/>
                  <a:moveTo>
                    <a:pt x="2286000" y="38100"/>
                  </a:moveTo>
                  <a:lnTo>
                    <a:pt x="2335022" y="38100"/>
                  </a:lnTo>
                  <a:lnTo>
                    <a:pt x="2286000" y="38100"/>
                  </a:lnTo>
                  <a:close/>
                  <a:moveTo>
                    <a:pt x="0" y="0"/>
                  </a:moveTo>
                  <a:lnTo>
                    <a:pt x="76200" y="0"/>
                  </a:lnTo>
                  <a:lnTo>
                    <a:pt x="76200" y="38100"/>
                  </a:lnTo>
                  <a:lnTo>
                    <a:pt x="0" y="38100"/>
                  </a:lnTo>
                  <a:close/>
                </a:path>
              </a:pathLst>
            </a:custGeom>
            <a:solidFill>
              <a:srgbClr val="3C5679"/>
            </a:solidFill>
          </p:spPr>
        </p:sp>
      </p:grpSp>
      <p:grpSp>
        <p:nvGrpSpPr>
          <p:cNvPr id="24" name="Group 24"/>
          <p:cNvGrpSpPr/>
          <p:nvPr/>
        </p:nvGrpSpPr>
        <p:grpSpPr>
          <a:xfrm>
            <a:off x="7580197" y="1906506"/>
            <a:ext cx="1546124" cy="1400950"/>
            <a:chOff x="0" y="0"/>
            <a:chExt cx="2061499" cy="1867933"/>
          </a:xfrm>
        </p:grpSpPr>
        <p:sp>
          <p:nvSpPr>
            <p:cNvPr id="25" name="Freeform 25"/>
            <p:cNvSpPr/>
            <p:nvPr/>
          </p:nvSpPr>
          <p:spPr>
            <a:xfrm>
              <a:off x="0" y="0"/>
              <a:ext cx="2061591" cy="1868043"/>
            </a:xfrm>
            <a:custGeom>
              <a:avLst/>
              <a:gdLst/>
              <a:ahLst/>
              <a:cxnLst/>
              <a:rect l="l" t="t" r="r" b="b"/>
              <a:pathLst>
                <a:path w="2061591" h="1868043">
                  <a:moveTo>
                    <a:pt x="1815211" y="0"/>
                  </a:moveTo>
                  <a:lnTo>
                    <a:pt x="246380" y="0"/>
                  </a:lnTo>
                  <a:cubicBezTo>
                    <a:pt x="109855" y="0"/>
                    <a:pt x="0" y="109855"/>
                    <a:pt x="0" y="246380"/>
                  </a:cubicBezTo>
                  <a:lnTo>
                    <a:pt x="0" y="1621663"/>
                  </a:lnTo>
                  <a:cubicBezTo>
                    <a:pt x="0" y="1758188"/>
                    <a:pt x="109855" y="1868043"/>
                    <a:pt x="246380" y="1868043"/>
                  </a:cubicBezTo>
                  <a:lnTo>
                    <a:pt x="1815211" y="1868043"/>
                  </a:lnTo>
                  <a:cubicBezTo>
                    <a:pt x="1951736" y="1868043"/>
                    <a:pt x="2061591" y="1758188"/>
                    <a:pt x="2061591" y="1621663"/>
                  </a:cubicBezTo>
                  <a:lnTo>
                    <a:pt x="2061591" y="246380"/>
                  </a:lnTo>
                  <a:cubicBezTo>
                    <a:pt x="2061591" y="109855"/>
                    <a:pt x="1951736" y="0"/>
                    <a:pt x="1815211" y="0"/>
                  </a:cubicBezTo>
                  <a:close/>
                </a:path>
              </a:pathLst>
            </a:custGeom>
            <a:solidFill>
              <a:srgbClr val="718BAB"/>
            </a:solidFill>
          </p:spPr>
        </p:sp>
      </p:grpSp>
      <p:grpSp>
        <p:nvGrpSpPr>
          <p:cNvPr id="26" name="Group 26"/>
          <p:cNvGrpSpPr/>
          <p:nvPr/>
        </p:nvGrpSpPr>
        <p:grpSpPr>
          <a:xfrm>
            <a:off x="10270885" y="2592609"/>
            <a:ext cx="1546124" cy="1400950"/>
            <a:chOff x="0" y="0"/>
            <a:chExt cx="2061499" cy="1867933"/>
          </a:xfrm>
        </p:grpSpPr>
        <p:sp>
          <p:nvSpPr>
            <p:cNvPr id="27" name="Freeform 27"/>
            <p:cNvSpPr/>
            <p:nvPr/>
          </p:nvSpPr>
          <p:spPr>
            <a:xfrm>
              <a:off x="0" y="0"/>
              <a:ext cx="2061591" cy="1868043"/>
            </a:xfrm>
            <a:custGeom>
              <a:avLst/>
              <a:gdLst/>
              <a:ahLst/>
              <a:cxnLst/>
              <a:rect l="l" t="t" r="r" b="b"/>
              <a:pathLst>
                <a:path w="2061591" h="1868043">
                  <a:moveTo>
                    <a:pt x="1815211" y="0"/>
                  </a:moveTo>
                  <a:lnTo>
                    <a:pt x="246380" y="0"/>
                  </a:lnTo>
                  <a:cubicBezTo>
                    <a:pt x="109855" y="0"/>
                    <a:pt x="0" y="109855"/>
                    <a:pt x="0" y="246380"/>
                  </a:cubicBezTo>
                  <a:lnTo>
                    <a:pt x="0" y="1621663"/>
                  </a:lnTo>
                  <a:cubicBezTo>
                    <a:pt x="0" y="1758188"/>
                    <a:pt x="109855" y="1868043"/>
                    <a:pt x="246380" y="1868043"/>
                  </a:cubicBezTo>
                  <a:lnTo>
                    <a:pt x="1815211" y="1868043"/>
                  </a:lnTo>
                  <a:cubicBezTo>
                    <a:pt x="1951736" y="1868043"/>
                    <a:pt x="2061591" y="1758188"/>
                    <a:pt x="2061591" y="1621663"/>
                  </a:cubicBezTo>
                  <a:lnTo>
                    <a:pt x="2061591" y="246380"/>
                  </a:lnTo>
                  <a:cubicBezTo>
                    <a:pt x="2061591" y="109855"/>
                    <a:pt x="1951736" y="0"/>
                    <a:pt x="1815211" y="0"/>
                  </a:cubicBezTo>
                  <a:close/>
                </a:path>
              </a:pathLst>
            </a:custGeom>
            <a:solidFill>
              <a:srgbClr val="718BAB"/>
            </a:solidFill>
          </p:spPr>
        </p:sp>
      </p:grpSp>
      <p:grpSp>
        <p:nvGrpSpPr>
          <p:cNvPr id="28" name="Group 28"/>
          <p:cNvGrpSpPr/>
          <p:nvPr/>
        </p:nvGrpSpPr>
        <p:grpSpPr>
          <a:xfrm>
            <a:off x="6539986" y="4057060"/>
            <a:ext cx="1546124" cy="1400950"/>
            <a:chOff x="0" y="0"/>
            <a:chExt cx="2061499" cy="1867933"/>
          </a:xfrm>
        </p:grpSpPr>
        <p:sp>
          <p:nvSpPr>
            <p:cNvPr id="29" name="Freeform 29"/>
            <p:cNvSpPr/>
            <p:nvPr/>
          </p:nvSpPr>
          <p:spPr>
            <a:xfrm>
              <a:off x="0" y="0"/>
              <a:ext cx="2061591" cy="1868043"/>
            </a:xfrm>
            <a:custGeom>
              <a:avLst/>
              <a:gdLst/>
              <a:ahLst/>
              <a:cxnLst/>
              <a:rect l="l" t="t" r="r" b="b"/>
              <a:pathLst>
                <a:path w="2061591" h="1868043">
                  <a:moveTo>
                    <a:pt x="1815211" y="0"/>
                  </a:moveTo>
                  <a:lnTo>
                    <a:pt x="246380" y="0"/>
                  </a:lnTo>
                  <a:cubicBezTo>
                    <a:pt x="109855" y="0"/>
                    <a:pt x="0" y="109855"/>
                    <a:pt x="0" y="246380"/>
                  </a:cubicBezTo>
                  <a:lnTo>
                    <a:pt x="0" y="1621663"/>
                  </a:lnTo>
                  <a:cubicBezTo>
                    <a:pt x="0" y="1758188"/>
                    <a:pt x="109855" y="1868043"/>
                    <a:pt x="246380" y="1868043"/>
                  </a:cubicBezTo>
                  <a:lnTo>
                    <a:pt x="1815211" y="1868043"/>
                  </a:lnTo>
                  <a:cubicBezTo>
                    <a:pt x="1951736" y="1868043"/>
                    <a:pt x="2061591" y="1758188"/>
                    <a:pt x="2061591" y="1621663"/>
                  </a:cubicBezTo>
                  <a:lnTo>
                    <a:pt x="2061591" y="246380"/>
                  </a:lnTo>
                  <a:cubicBezTo>
                    <a:pt x="2061591" y="109855"/>
                    <a:pt x="1951736" y="0"/>
                    <a:pt x="1815211" y="0"/>
                  </a:cubicBezTo>
                  <a:close/>
                </a:path>
              </a:pathLst>
            </a:custGeom>
            <a:solidFill>
              <a:srgbClr val="718BAB"/>
            </a:solidFill>
          </p:spPr>
        </p:sp>
      </p:grpSp>
      <p:grpSp>
        <p:nvGrpSpPr>
          <p:cNvPr id="30" name="Group 30"/>
          <p:cNvGrpSpPr/>
          <p:nvPr/>
        </p:nvGrpSpPr>
        <p:grpSpPr>
          <a:xfrm>
            <a:off x="7580197" y="6633898"/>
            <a:ext cx="1546124" cy="1400950"/>
            <a:chOff x="0" y="0"/>
            <a:chExt cx="2061499" cy="1867933"/>
          </a:xfrm>
        </p:grpSpPr>
        <p:sp>
          <p:nvSpPr>
            <p:cNvPr id="31" name="Freeform 31"/>
            <p:cNvSpPr/>
            <p:nvPr/>
          </p:nvSpPr>
          <p:spPr>
            <a:xfrm>
              <a:off x="0" y="0"/>
              <a:ext cx="2061591" cy="1868043"/>
            </a:xfrm>
            <a:custGeom>
              <a:avLst/>
              <a:gdLst/>
              <a:ahLst/>
              <a:cxnLst/>
              <a:rect l="l" t="t" r="r" b="b"/>
              <a:pathLst>
                <a:path w="2061591" h="1868043">
                  <a:moveTo>
                    <a:pt x="1815211" y="0"/>
                  </a:moveTo>
                  <a:lnTo>
                    <a:pt x="246380" y="0"/>
                  </a:lnTo>
                  <a:cubicBezTo>
                    <a:pt x="109855" y="0"/>
                    <a:pt x="0" y="109855"/>
                    <a:pt x="0" y="246380"/>
                  </a:cubicBezTo>
                  <a:lnTo>
                    <a:pt x="0" y="1621663"/>
                  </a:lnTo>
                  <a:cubicBezTo>
                    <a:pt x="0" y="1758188"/>
                    <a:pt x="109855" y="1868043"/>
                    <a:pt x="246380" y="1868043"/>
                  </a:cubicBezTo>
                  <a:lnTo>
                    <a:pt x="1815211" y="1868043"/>
                  </a:lnTo>
                  <a:cubicBezTo>
                    <a:pt x="1951736" y="1868043"/>
                    <a:pt x="2061591" y="1758188"/>
                    <a:pt x="2061591" y="1621663"/>
                  </a:cubicBezTo>
                  <a:lnTo>
                    <a:pt x="2061591" y="246380"/>
                  </a:lnTo>
                  <a:cubicBezTo>
                    <a:pt x="2061591" y="109855"/>
                    <a:pt x="1951736" y="0"/>
                    <a:pt x="1815211" y="0"/>
                  </a:cubicBezTo>
                  <a:close/>
                </a:path>
              </a:pathLst>
            </a:custGeom>
            <a:solidFill>
              <a:srgbClr val="718BAB"/>
            </a:solidFill>
          </p:spPr>
        </p:sp>
      </p:grpSp>
      <p:grpSp>
        <p:nvGrpSpPr>
          <p:cNvPr id="32" name="Group 32"/>
          <p:cNvGrpSpPr/>
          <p:nvPr/>
        </p:nvGrpSpPr>
        <p:grpSpPr>
          <a:xfrm>
            <a:off x="10270885" y="5504559"/>
            <a:ext cx="1546124" cy="1400950"/>
            <a:chOff x="0" y="0"/>
            <a:chExt cx="2061499" cy="1867933"/>
          </a:xfrm>
        </p:grpSpPr>
        <p:sp>
          <p:nvSpPr>
            <p:cNvPr id="33" name="Freeform 33"/>
            <p:cNvSpPr/>
            <p:nvPr/>
          </p:nvSpPr>
          <p:spPr>
            <a:xfrm>
              <a:off x="0" y="0"/>
              <a:ext cx="2061591" cy="1868043"/>
            </a:xfrm>
            <a:custGeom>
              <a:avLst/>
              <a:gdLst/>
              <a:ahLst/>
              <a:cxnLst/>
              <a:rect l="l" t="t" r="r" b="b"/>
              <a:pathLst>
                <a:path w="2061591" h="1868043">
                  <a:moveTo>
                    <a:pt x="1815211" y="0"/>
                  </a:moveTo>
                  <a:lnTo>
                    <a:pt x="246380" y="0"/>
                  </a:lnTo>
                  <a:cubicBezTo>
                    <a:pt x="109855" y="0"/>
                    <a:pt x="0" y="109855"/>
                    <a:pt x="0" y="246380"/>
                  </a:cubicBezTo>
                  <a:lnTo>
                    <a:pt x="0" y="1621663"/>
                  </a:lnTo>
                  <a:cubicBezTo>
                    <a:pt x="0" y="1758188"/>
                    <a:pt x="109855" y="1868043"/>
                    <a:pt x="246380" y="1868043"/>
                  </a:cubicBezTo>
                  <a:lnTo>
                    <a:pt x="1815211" y="1868043"/>
                  </a:lnTo>
                  <a:cubicBezTo>
                    <a:pt x="1951736" y="1868043"/>
                    <a:pt x="2061591" y="1758188"/>
                    <a:pt x="2061591" y="1621663"/>
                  </a:cubicBezTo>
                  <a:lnTo>
                    <a:pt x="2061591" y="246380"/>
                  </a:lnTo>
                  <a:cubicBezTo>
                    <a:pt x="2061591" y="109855"/>
                    <a:pt x="1951736" y="0"/>
                    <a:pt x="1815211" y="0"/>
                  </a:cubicBezTo>
                  <a:close/>
                </a:path>
              </a:pathLst>
            </a:custGeom>
            <a:solidFill>
              <a:srgbClr val="718BAB"/>
            </a:solidFill>
          </p:spPr>
        </p:sp>
      </p:grpSp>
      <p:sp>
        <p:nvSpPr>
          <p:cNvPr id="34" name="TextBox 34"/>
          <p:cNvSpPr txBox="1"/>
          <p:nvPr/>
        </p:nvSpPr>
        <p:spPr>
          <a:xfrm>
            <a:off x="411536" y="1193640"/>
            <a:ext cx="5039078" cy="495554"/>
          </a:xfrm>
          <a:prstGeom prst="rect">
            <a:avLst/>
          </a:prstGeom>
        </p:spPr>
        <p:txBody>
          <a:bodyPr lIns="0" tIns="0" rIns="0" bIns="0" rtlCol="0" anchor="t">
            <a:spAutoFit/>
          </a:bodyPr>
          <a:lstStyle/>
          <a:p>
            <a:pPr algn="l">
              <a:lnSpc>
                <a:spcPts val="3660"/>
              </a:lnSpc>
            </a:pPr>
            <a:r>
              <a:rPr lang="en-US" sz="2615" b="1">
                <a:solidFill>
                  <a:srgbClr val="0D0D0D"/>
                </a:solidFill>
                <a:latin typeface="Times New Roman Bold"/>
                <a:ea typeface="Times New Roman Bold"/>
                <a:cs typeface="Times New Roman Bold"/>
                <a:sym typeface="Times New Roman Bold"/>
              </a:rPr>
              <a:t>Ideation and Brainstorming</a:t>
            </a:r>
          </a:p>
        </p:txBody>
      </p:sp>
      <p:sp>
        <p:nvSpPr>
          <p:cNvPr id="35" name="TextBox 35"/>
          <p:cNvSpPr txBox="1"/>
          <p:nvPr/>
        </p:nvSpPr>
        <p:spPr>
          <a:xfrm>
            <a:off x="271476" y="1575866"/>
            <a:ext cx="6868172" cy="2149158"/>
          </a:xfrm>
          <a:prstGeom prst="rect">
            <a:avLst/>
          </a:prstGeom>
        </p:spPr>
        <p:txBody>
          <a:bodyPr lIns="0" tIns="0" rIns="0" bIns="0" rtlCol="0" anchor="t">
            <a:spAutoFit/>
          </a:bodyPr>
          <a:lstStyle/>
          <a:p>
            <a:pPr marL="459714" lvl="2" indent="-153238" algn="l">
              <a:lnSpc>
                <a:spcPts val="2815"/>
              </a:lnSpc>
              <a:buFont typeface="Arial"/>
              <a:buChar char="⚬"/>
            </a:pPr>
            <a:r>
              <a:rPr lang="en-US" sz="2010" spc="124">
                <a:solidFill>
                  <a:srgbClr val="000000"/>
                </a:solidFill>
                <a:latin typeface="Times New Roman"/>
                <a:ea typeface="Times New Roman"/>
                <a:cs typeface="Times New Roman"/>
                <a:sym typeface="Times New Roman"/>
              </a:rPr>
              <a:t>With the increase in Bio-fuel technology, its production is of key importance and hence we bring our project which sorts out the algae and improves the drying method along with increasing the efficiency.</a:t>
            </a:r>
          </a:p>
          <a:p>
            <a:pPr marL="459806" lvl="2" indent="-153269" algn="l">
              <a:lnSpc>
                <a:spcPts val="2815"/>
              </a:lnSpc>
            </a:pPr>
            <a:endParaRPr lang="en-US" sz="2010" spc="124">
              <a:solidFill>
                <a:srgbClr val="000000"/>
              </a:solidFill>
              <a:latin typeface="Times New Roman"/>
              <a:ea typeface="Times New Roman"/>
              <a:cs typeface="Times New Roman"/>
              <a:sym typeface="Times New Roman"/>
            </a:endParaRPr>
          </a:p>
        </p:txBody>
      </p:sp>
      <p:sp>
        <p:nvSpPr>
          <p:cNvPr id="36" name="TextBox 36"/>
          <p:cNvSpPr txBox="1"/>
          <p:nvPr/>
        </p:nvSpPr>
        <p:spPr>
          <a:xfrm>
            <a:off x="8204290" y="1930908"/>
            <a:ext cx="274706" cy="990027"/>
          </a:xfrm>
          <a:prstGeom prst="rect">
            <a:avLst/>
          </a:prstGeom>
        </p:spPr>
        <p:txBody>
          <a:bodyPr lIns="0" tIns="0" rIns="0" bIns="0" rtlCol="0" anchor="t">
            <a:spAutoFit/>
          </a:bodyPr>
          <a:lstStyle/>
          <a:p>
            <a:pPr algn="ctr">
              <a:lnSpc>
                <a:spcPts val="6055"/>
              </a:lnSpc>
            </a:pPr>
            <a:r>
              <a:rPr lang="en-US" sz="4325" b="1">
                <a:solidFill>
                  <a:srgbClr val="000000"/>
                </a:solidFill>
                <a:latin typeface="Times New Roman Bold"/>
                <a:ea typeface="Times New Roman Bold"/>
                <a:cs typeface="Times New Roman Bold"/>
                <a:sym typeface="Times New Roman Bold"/>
              </a:rPr>
              <a:t>1</a:t>
            </a:r>
          </a:p>
        </p:txBody>
      </p:sp>
      <p:sp>
        <p:nvSpPr>
          <p:cNvPr id="37" name="TextBox 37"/>
          <p:cNvSpPr txBox="1"/>
          <p:nvPr/>
        </p:nvSpPr>
        <p:spPr>
          <a:xfrm>
            <a:off x="10938610" y="2618904"/>
            <a:ext cx="274706" cy="990027"/>
          </a:xfrm>
          <a:prstGeom prst="rect">
            <a:avLst/>
          </a:prstGeom>
        </p:spPr>
        <p:txBody>
          <a:bodyPr lIns="0" tIns="0" rIns="0" bIns="0" rtlCol="0" anchor="t">
            <a:spAutoFit/>
          </a:bodyPr>
          <a:lstStyle/>
          <a:p>
            <a:pPr algn="ctr">
              <a:lnSpc>
                <a:spcPts val="6055"/>
              </a:lnSpc>
            </a:pPr>
            <a:r>
              <a:rPr lang="en-US" sz="4325" b="1">
                <a:solidFill>
                  <a:srgbClr val="000000"/>
                </a:solidFill>
                <a:latin typeface="Times New Roman Bold"/>
                <a:ea typeface="Times New Roman Bold"/>
                <a:cs typeface="Times New Roman Bold"/>
                <a:sym typeface="Times New Roman Bold"/>
              </a:rPr>
              <a:t>2</a:t>
            </a:r>
          </a:p>
        </p:txBody>
      </p:sp>
      <p:sp>
        <p:nvSpPr>
          <p:cNvPr id="38" name="TextBox 38"/>
          <p:cNvSpPr txBox="1"/>
          <p:nvPr/>
        </p:nvSpPr>
        <p:spPr>
          <a:xfrm>
            <a:off x="7084762" y="4124599"/>
            <a:ext cx="274706" cy="990027"/>
          </a:xfrm>
          <a:prstGeom prst="rect">
            <a:avLst/>
          </a:prstGeom>
        </p:spPr>
        <p:txBody>
          <a:bodyPr lIns="0" tIns="0" rIns="0" bIns="0" rtlCol="0" anchor="t">
            <a:spAutoFit/>
          </a:bodyPr>
          <a:lstStyle/>
          <a:p>
            <a:pPr algn="ctr">
              <a:lnSpc>
                <a:spcPts val="6055"/>
              </a:lnSpc>
            </a:pPr>
            <a:r>
              <a:rPr lang="en-US" sz="4325" b="1">
                <a:solidFill>
                  <a:srgbClr val="000000"/>
                </a:solidFill>
                <a:latin typeface="Times New Roman Bold"/>
                <a:ea typeface="Times New Roman Bold"/>
                <a:cs typeface="Times New Roman Bold"/>
                <a:sym typeface="Times New Roman Bold"/>
              </a:rPr>
              <a:t>3</a:t>
            </a:r>
          </a:p>
        </p:txBody>
      </p:sp>
      <p:sp>
        <p:nvSpPr>
          <p:cNvPr id="39" name="TextBox 39"/>
          <p:cNvSpPr txBox="1"/>
          <p:nvPr/>
        </p:nvSpPr>
        <p:spPr>
          <a:xfrm>
            <a:off x="10906594" y="5643871"/>
            <a:ext cx="274706" cy="990027"/>
          </a:xfrm>
          <a:prstGeom prst="rect">
            <a:avLst/>
          </a:prstGeom>
        </p:spPr>
        <p:txBody>
          <a:bodyPr lIns="0" tIns="0" rIns="0" bIns="0" rtlCol="0" anchor="t">
            <a:spAutoFit/>
          </a:bodyPr>
          <a:lstStyle/>
          <a:p>
            <a:pPr algn="ctr">
              <a:lnSpc>
                <a:spcPts val="6055"/>
              </a:lnSpc>
            </a:pPr>
            <a:r>
              <a:rPr lang="en-US" sz="4325" b="1">
                <a:solidFill>
                  <a:srgbClr val="000000"/>
                </a:solidFill>
                <a:latin typeface="Times New Roman Bold"/>
                <a:ea typeface="Times New Roman Bold"/>
                <a:cs typeface="Times New Roman Bold"/>
                <a:sym typeface="Times New Roman Bold"/>
              </a:rPr>
              <a:t>4</a:t>
            </a:r>
          </a:p>
        </p:txBody>
      </p:sp>
      <p:sp>
        <p:nvSpPr>
          <p:cNvPr id="40" name="TextBox 40"/>
          <p:cNvSpPr txBox="1"/>
          <p:nvPr/>
        </p:nvSpPr>
        <p:spPr>
          <a:xfrm>
            <a:off x="8215906" y="6672672"/>
            <a:ext cx="274706" cy="990027"/>
          </a:xfrm>
          <a:prstGeom prst="rect">
            <a:avLst/>
          </a:prstGeom>
        </p:spPr>
        <p:txBody>
          <a:bodyPr lIns="0" tIns="0" rIns="0" bIns="0" rtlCol="0" anchor="t">
            <a:spAutoFit/>
          </a:bodyPr>
          <a:lstStyle/>
          <a:p>
            <a:pPr algn="ctr">
              <a:lnSpc>
                <a:spcPts val="6055"/>
              </a:lnSpc>
            </a:pPr>
            <a:r>
              <a:rPr lang="en-US" sz="4325" b="1">
                <a:solidFill>
                  <a:srgbClr val="000000"/>
                </a:solidFill>
                <a:latin typeface="Times New Roman Bold"/>
                <a:ea typeface="Times New Roman Bold"/>
                <a:cs typeface="Times New Roman Bold"/>
                <a:sym typeface="Times New Roman Bold"/>
              </a:rPr>
              <a:t>5</a:t>
            </a:r>
          </a:p>
        </p:txBody>
      </p:sp>
      <p:sp>
        <p:nvSpPr>
          <p:cNvPr id="41" name="TextBox 41"/>
          <p:cNvSpPr txBox="1"/>
          <p:nvPr/>
        </p:nvSpPr>
        <p:spPr>
          <a:xfrm>
            <a:off x="12152474" y="1805953"/>
            <a:ext cx="5039078" cy="495554"/>
          </a:xfrm>
          <a:prstGeom prst="rect">
            <a:avLst/>
          </a:prstGeom>
        </p:spPr>
        <p:txBody>
          <a:bodyPr lIns="0" tIns="0" rIns="0" bIns="0" rtlCol="0" anchor="t">
            <a:spAutoFit/>
          </a:bodyPr>
          <a:lstStyle/>
          <a:p>
            <a:pPr algn="l">
              <a:lnSpc>
                <a:spcPts val="3660"/>
              </a:lnSpc>
            </a:pPr>
            <a:r>
              <a:rPr lang="en-US" sz="2615" b="1">
                <a:solidFill>
                  <a:srgbClr val="0D0D0D"/>
                </a:solidFill>
                <a:latin typeface="Times New Roman Bold"/>
                <a:ea typeface="Times New Roman Bold"/>
                <a:cs typeface="Times New Roman Bold"/>
                <a:sym typeface="Times New Roman Bold"/>
              </a:rPr>
              <a:t>Designing the Solution</a:t>
            </a:r>
          </a:p>
        </p:txBody>
      </p:sp>
      <p:sp>
        <p:nvSpPr>
          <p:cNvPr id="42" name="TextBox 42"/>
          <p:cNvSpPr txBox="1"/>
          <p:nvPr/>
        </p:nvSpPr>
        <p:spPr>
          <a:xfrm>
            <a:off x="12171524" y="2206257"/>
            <a:ext cx="5614649" cy="2314092"/>
          </a:xfrm>
          <a:prstGeom prst="rect">
            <a:avLst/>
          </a:prstGeom>
        </p:spPr>
        <p:txBody>
          <a:bodyPr lIns="0" tIns="0" rIns="0" bIns="0" rtlCol="0" anchor="t">
            <a:spAutoFit/>
          </a:bodyPr>
          <a:lstStyle/>
          <a:p>
            <a:pPr marL="434174" lvl="1" indent="-217087" algn="l">
              <a:lnSpc>
                <a:spcPts val="3016"/>
              </a:lnSpc>
              <a:buFont typeface="Arial"/>
              <a:buChar char="•"/>
            </a:pPr>
            <a:r>
              <a:rPr lang="en-US" sz="2010" spc="103">
                <a:solidFill>
                  <a:srgbClr val="000000"/>
                </a:solidFill>
                <a:latin typeface="Times New Roman"/>
                <a:ea typeface="Times New Roman"/>
                <a:cs typeface="Times New Roman"/>
                <a:sym typeface="Times New Roman"/>
              </a:rPr>
              <a:t>We will store various eDNA and combine it with PCR (Polymerase Chain Reaction) to detect the presence of specific algae species in water. We shall also be adding a humidity sensor, which would constantly monitor the moisture levels of the algae.</a:t>
            </a:r>
          </a:p>
        </p:txBody>
      </p:sp>
      <p:sp>
        <p:nvSpPr>
          <p:cNvPr id="43" name="TextBox 43"/>
          <p:cNvSpPr txBox="1"/>
          <p:nvPr/>
        </p:nvSpPr>
        <p:spPr>
          <a:xfrm>
            <a:off x="321897" y="3635911"/>
            <a:ext cx="5039078" cy="495554"/>
          </a:xfrm>
          <a:prstGeom prst="rect">
            <a:avLst/>
          </a:prstGeom>
        </p:spPr>
        <p:txBody>
          <a:bodyPr lIns="0" tIns="0" rIns="0" bIns="0" rtlCol="0" anchor="t">
            <a:spAutoFit/>
          </a:bodyPr>
          <a:lstStyle/>
          <a:p>
            <a:pPr algn="l">
              <a:lnSpc>
                <a:spcPts val="3660"/>
              </a:lnSpc>
            </a:pPr>
            <a:r>
              <a:rPr lang="en-US" sz="2615" b="1">
                <a:solidFill>
                  <a:srgbClr val="0D0D0D"/>
                </a:solidFill>
                <a:latin typeface="Times New Roman Bold"/>
                <a:ea typeface="Times New Roman Bold"/>
                <a:cs typeface="Times New Roman Bold"/>
                <a:sym typeface="Times New Roman Bold"/>
              </a:rPr>
              <a:t>Technology Stack Selection</a:t>
            </a:r>
          </a:p>
        </p:txBody>
      </p:sp>
      <p:sp>
        <p:nvSpPr>
          <p:cNvPr id="44" name="TextBox 44"/>
          <p:cNvSpPr txBox="1"/>
          <p:nvPr/>
        </p:nvSpPr>
        <p:spPr>
          <a:xfrm>
            <a:off x="259432" y="3998115"/>
            <a:ext cx="6811042" cy="2575721"/>
          </a:xfrm>
          <a:prstGeom prst="rect">
            <a:avLst/>
          </a:prstGeom>
        </p:spPr>
        <p:txBody>
          <a:bodyPr lIns="0" tIns="0" rIns="0" bIns="0" rtlCol="0" anchor="t">
            <a:spAutoFit/>
          </a:bodyPr>
          <a:lstStyle/>
          <a:p>
            <a:pPr marL="440214" lvl="2" indent="-146738" algn="just">
              <a:lnSpc>
                <a:spcPts val="2888"/>
              </a:lnSpc>
              <a:buFont typeface="Arial"/>
              <a:buChar char="⚬"/>
            </a:pPr>
            <a:r>
              <a:rPr lang="en-US" sz="1925" spc="98">
                <a:solidFill>
                  <a:srgbClr val="000000"/>
                </a:solidFill>
                <a:latin typeface="Times New Roman"/>
                <a:ea typeface="Times New Roman"/>
                <a:cs typeface="Times New Roman"/>
                <a:sym typeface="Times New Roman"/>
              </a:rPr>
              <a:t>Sensor: humidity sensor</a:t>
            </a:r>
          </a:p>
          <a:p>
            <a:pPr marL="440214" lvl="2" indent="-146738" algn="just">
              <a:lnSpc>
                <a:spcPts val="2888"/>
              </a:lnSpc>
              <a:buFont typeface="Arial"/>
              <a:buChar char="⚬"/>
            </a:pPr>
            <a:r>
              <a:rPr lang="en-US" sz="1925" spc="98">
                <a:solidFill>
                  <a:srgbClr val="000000"/>
                </a:solidFill>
                <a:latin typeface="Times New Roman"/>
                <a:ea typeface="Times New Roman"/>
                <a:cs typeface="Times New Roman"/>
                <a:sym typeface="Times New Roman"/>
              </a:rPr>
              <a:t>Arduino,esp32</a:t>
            </a:r>
          </a:p>
          <a:p>
            <a:pPr marL="440214" lvl="2" indent="-146738" algn="just">
              <a:lnSpc>
                <a:spcPts val="2888"/>
              </a:lnSpc>
              <a:buFont typeface="Arial"/>
              <a:buChar char="⚬"/>
            </a:pPr>
            <a:r>
              <a:rPr lang="en-US" sz="1925" spc="98">
                <a:solidFill>
                  <a:srgbClr val="000000"/>
                </a:solidFill>
                <a:latin typeface="Times New Roman"/>
                <a:ea typeface="Times New Roman"/>
                <a:cs typeface="Times New Roman"/>
                <a:sym typeface="Times New Roman"/>
              </a:rPr>
              <a:t>Python for data processing </a:t>
            </a:r>
          </a:p>
          <a:p>
            <a:pPr marL="440214" lvl="2" indent="-146738" algn="just">
              <a:lnSpc>
                <a:spcPts val="2888"/>
              </a:lnSpc>
              <a:buFont typeface="Arial"/>
              <a:buChar char="⚬"/>
            </a:pPr>
            <a:r>
              <a:rPr lang="en-US" sz="1925" spc="98">
                <a:solidFill>
                  <a:srgbClr val="000000"/>
                </a:solidFill>
                <a:latin typeface="Times New Roman"/>
                <a:ea typeface="Times New Roman"/>
                <a:cs typeface="Times New Roman"/>
                <a:sym typeface="Times New Roman"/>
              </a:rPr>
              <a:t>Node js</a:t>
            </a:r>
          </a:p>
          <a:p>
            <a:pPr marL="440214" lvl="2" indent="-146738" algn="just">
              <a:lnSpc>
                <a:spcPts val="2888"/>
              </a:lnSpc>
              <a:buFont typeface="Arial"/>
              <a:buChar char="⚬"/>
            </a:pPr>
            <a:r>
              <a:rPr lang="en-US" sz="1925" spc="98">
                <a:solidFill>
                  <a:srgbClr val="000000"/>
                </a:solidFill>
                <a:latin typeface="Times New Roman"/>
                <a:ea typeface="Times New Roman"/>
                <a:cs typeface="Times New Roman"/>
                <a:sym typeface="Times New Roman"/>
              </a:rPr>
              <a:t>Bioinformatics software: QIIME</a:t>
            </a:r>
          </a:p>
          <a:p>
            <a:pPr marL="440214" lvl="2" indent="-146738" algn="just">
              <a:lnSpc>
                <a:spcPts val="2888"/>
              </a:lnSpc>
              <a:buFont typeface="Arial"/>
              <a:buChar char="⚬"/>
            </a:pPr>
            <a:r>
              <a:rPr lang="en-US" sz="1925" spc="98">
                <a:solidFill>
                  <a:srgbClr val="000000"/>
                </a:solidFill>
                <a:latin typeface="Times New Roman"/>
                <a:ea typeface="Times New Roman"/>
                <a:cs typeface="Times New Roman"/>
                <a:sym typeface="Times New Roman"/>
              </a:rPr>
              <a:t>Mongodb or SQL </a:t>
            </a:r>
          </a:p>
          <a:p>
            <a:pPr marL="440214" lvl="2" indent="-146738" algn="just">
              <a:lnSpc>
                <a:spcPts val="2889"/>
              </a:lnSpc>
              <a:buFont typeface="Arial"/>
              <a:buChar char="⚬"/>
            </a:pPr>
            <a:r>
              <a:rPr lang="en-US" sz="1925" spc="99">
                <a:solidFill>
                  <a:srgbClr val="000000"/>
                </a:solidFill>
                <a:latin typeface="Times New Roman"/>
                <a:ea typeface="Times New Roman"/>
                <a:cs typeface="Times New Roman"/>
                <a:sym typeface="Times New Roman"/>
              </a:rPr>
              <a:t>React</a:t>
            </a:r>
          </a:p>
        </p:txBody>
      </p:sp>
      <p:sp>
        <p:nvSpPr>
          <p:cNvPr id="45" name="TextBox 45"/>
          <p:cNvSpPr txBox="1"/>
          <p:nvPr/>
        </p:nvSpPr>
        <p:spPr>
          <a:xfrm>
            <a:off x="12133198" y="5524681"/>
            <a:ext cx="5039078" cy="495554"/>
          </a:xfrm>
          <a:prstGeom prst="rect">
            <a:avLst/>
          </a:prstGeom>
        </p:spPr>
        <p:txBody>
          <a:bodyPr lIns="0" tIns="0" rIns="0" bIns="0" rtlCol="0" anchor="t">
            <a:spAutoFit/>
          </a:bodyPr>
          <a:lstStyle/>
          <a:p>
            <a:pPr algn="l">
              <a:lnSpc>
                <a:spcPts val="3660"/>
              </a:lnSpc>
            </a:pPr>
            <a:r>
              <a:rPr lang="en-US" sz="2615" b="1">
                <a:solidFill>
                  <a:srgbClr val="0D0D0D"/>
                </a:solidFill>
                <a:latin typeface="Times New Roman Bold"/>
                <a:ea typeface="Times New Roman Bold"/>
                <a:cs typeface="Times New Roman Bold"/>
                <a:sym typeface="Times New Roman Bold"/>
              </a:rPr>
              <a:t>Development Phase</a:t>
            </a:r>
          </a:p>
        </p:txBody>
      </p:sp>
      <p:sp>
        <p:nvSpPr>
          <p:cNvPr id="46" name="TextBox 46"/>
          <p:cNvSpPr txBox="1"/>
          <p:nvPr/>
        </p:nvSpPr>
        <p:spPr>
          <a:xfrm>
            <a:off x="12133198" y="5929549"/>
            <a:ext cx="5835012" cy="2314124"/>
          </a:xfrm>
          <a:prstGeom prst="rect">
            <a:avLst/>
          </a:prstGeom>
        </p:spPr>
        <p:txBody>
          <a:bodyPr lIns="0" tIns="0" rIns="0" bIns="0" rtlCol="0" anchor="t">
            <a:spAutoFit/>
          </a:bodyPr>
          <a:lstStyle/>
          <a:p>
            <a:pPr marL="459714" lvl="2" indent="-153238" algn="l">
              <a:lnSpc>
                <a:spcPts val="3016"/>
              </a:lnSpc>
              <a:buFont typeface="Arial"/>
              <a:buChar char="⚬"/>
            </a:pPr>
            <a:r>
              <a:rPr lang="en-US" sz="2010" spc="102">
                <a:solidFill>
                  <a:srgbClr val="000000"/>
                </a:solidFill>
                <a:latin typeface="Times New Roman"/>
                <a:ea typeface="Times New Roman"/>
                <a:cs typeface="Times New Roman"/>
                <a:sym typeface="Times New Roman"/>
              </a:rPr>
              <a:t>Integrating the sensors, Microcontroller with the DNA samples. </a:t>
            </a:r>
          </a:p>
          <a:p>
            <a:pPr marL="459806" lvl="2" indent="-153269" algn="l">
              <a:lnSpc>
                <a:spcPts val="3017"/>
              </a:lnSpc>
              <a:buFont typeface="Arial"/>
              <a:buChar char="⚬"/>
            </a:pPr>
            <a:r>
              <a:rPr lang="en-US" sz="2011" spc="104">
                <a:solidFill>
                  <a:srgbClr val="000000"/>
                </a:solidFill>
                <a:latin typeface="Times New Roman"/>
                <a:ea typeface="Times New Roman"/>
                <a:cs typeface="Times New Roman"/>
                <a:sym typeface="Times New Roman"/>
              </a:rPr>
              <a:t>Designing an algorithm which checks the species of algae and also checks its moisture levels providing a real time data.  </a:t>
            </a:r>
          </a:p>
          <a:p>
            <a:pPr marL="459806" lvl="2" indent="-153269" algn="l">
              <a:lnSpc>
                <a:spcPts val="3017"/>
              </a:lnSpc>
            </a:pPr>
            <a:endParaRPr lang="en-US" sz="2011" spc="104">
              <a:solidFill>
                <a:srgbClr val="000000"/>
              </a:solidFill>
              <a:latin typeface="Times New Roman"/>
              <a:ea typeface="Times New Roman"/>
              <a:cs typeface="Times New Roman"/>
              <a:sym typeface="Times New Roman"/>
            </a:endParaRPr>
          </a:p>
        </p:txBody>
      </p:sp>
      <p:sp>
        <p:nvSpPr>
          <p:cNvPr id="47" name="TextBox 47"/>
          <p:cNvSpPr txBox="1"/>
          <p:nvPr/>
        </p:nvSpPr>
        <p:spPr>
          <a:xfrm>
            <a:off x="411536" y="6719644"/>
            <a:ext cx="5039078" cy="495554"/>
          </a:xfrm>
          <a:prstGeom prst="rect">
            <a:avLst/>
          </a:prstGeom>
        </p:spPr>
        <p:txBody>
          <a:bodyPr lIns="0" tIns="0" rIns="0" bIns="0" rtlCol="0" anchor="t">
            <a:spAutoFit/>
          </a:bodyPr>
          <a:lstStyle/>
          <a:p>
            <a:pPr algn="l">
              <a:lnSpc>
                <a:spcPts val="3660"/>
              </a:lnSpc>
            </a:pPr>
            <a:r>
              <a:rPr lang="en-US" sz="2615" b="1">
                <a:solidFill>
                  <a:srgbClr val="0D0D0D"/>
                </a:solidFill>
                <a:latin typeface="Times New Roman Bold"/>
                <a:ea typeface="Times New Roman Bold"/>
                <a:cs typeface="Times New Roman Bold"/>
                <a:sym typeface="Times New Roman Bold"/>
              </a:rPr>
              <a:t>Scaling the Solution</a:t>
            </a:r>
          </a:p>
        </p:txBody>
      </p:sp>
      <p:sp>
        <p:nvSpPr>
          <p:cNvPr id="48" name="TextBox 48"/>
          <p:cNvSpPr txBox="1"/>
          <p:nvPr/>
        </p:nvSpPr>
        <p:spPr>
          <a:xfrm>
            <a:off x="451571" y="7131371"/>
            <a:ext cx="5937552" cy="2695092"/>
          </a:xfrm>
          <a:prstGeom prst="rect">
            <a:avLst/>
          </a:prstGeom>
        </p:spPr>
        <p:txBody>
          <a:bodyPr lIns="0" tIns="0" rIns="0" bIns="0" rtlCol="0" anchor="t">
            <a:spAutoFit/>
          </a:bodyPr>
          <a:lstStyle/>
          <a:p>
            <a:pPr marL="459806" lvl="2" indent="-153269" algn="l">
              <a:lnSpc>
                <a:spcPts val="3017"/>
              </a:lnSpc>
              <a:buFont typeface="Arial"/>
              <a:buChar char="⚬"/>
            </a:pPr>
            <a:r>
              <a:rPr lang="en-US" sz="2011" spc="104">
                <a:solidFill>
                  <a:srgbClr val="000000"/>
                </a:solidFill>
                <a:latin typeface="Times New Roman"/>
                <a:ea typeface="Times New Roman"/>
                <a:cs typeface="Times New Roman"/>
                <a:sym typeface="Times New Roman"/>
              </a:rPr>
              <a:t>Implement machine learning for predictive algae identification, using scalable cloud AI tools.</a:t>
            </a:r>
          </a:p>
          <a:p>
            <a:pPr marL="459806" lvl="2" indent="-153269" algn="l">
              <a:lnSpc>
                <a:spcPts val="3017"/>
              </a:lnSpc>
              <a:buFont typeface="Arial"/>
              <a:buChar char="⚬"/>
            </a:pPr>
            <a:r>
              <a:rPr lang="en-US" sz="2011" spc="104">
                <a:solidFill>
                  <a:srgbClr val="000000"/>
                </a:solidFill>
                <a:latin typeface="Times New Roman"/>
                <a:ea typeface="Times New Roman"/>
                <a:cs typeface="Times New Roman"/>
                <a:sym typeface="Times New Roman"/>
              </a:rPr>
              <a:t>Automate and batch-process PCR, and integrate cloud-based analysis tools to manage growing numbers of samples.</a:t>
            </a:r>
          </a:p>
          <a:p>
            <a:pPr marL="459806" lvl="2" indent="-153269" algn="l">
              <a:lnSpc>
                <a:spcPts val="3017"/>
              </a:lnSpc>
            </a:pPr>
            <a:endParaRPr lang="en-US" sz="2011" spc="104">
              <a:solidFill>
                <a:srgbClr val="000000"/>
              </a:solidFill>
              <a:latin typeface="Times New Roman"/>
              <a:ea typeface="Times New Roman"/>
              <a:cs typeface="Times New Roman"/>
              <a:sym typeface="Times New Roman"/>
            </a:endParaRPr>
          </a:p>
        </p:txBody>
      </p:sp>
      <p:sp>
        <p:nvSpPr>
          <p:cNvPr id="49" name="TextBox 49"/>
          <p:cNvSpPr txBox="1"/>
          <p:nvPr/>
        </p:nvSpPr>
        <p:spPr>
          <a:xfrm>
            <a:off x="50798" y="9546750"/>
            <a:ext cx="18186400" cy="1203041"/>
          </a:xfrm>
          <a:prstGeom prst="rect">
            <a:avLst/>
          </a:prstGeom>
        </p:spPr>
        <p:txBody>
          <a:bodyPr lIns="0" tIns="0" rIns="0" bIns="0" rtlCol="0" anchor="t">
            <a:spAutoFit/>
          </a:bodyPr>
          <a:lstStyle/>
          <a:p>
            <a:pPr algn="ctr">
              <a:lnSpc>
                <a:spcPts val="3661"/>
              </a:lnSpc>
            </a:pPr>
            <a:r>
              <a:rPr lang="en-US" sz="2653" b="1" spc="140">
                <a:solidFill>
                  <a:srgbClr val="FFFFFF"/>
                </a:solidFill>
                <a:latin typeface="Times New Roman Bold"/>
                <a:ea typeface="Times New Roman Bold"/>
                <a:cs typeface="Times New Roman Bold"/>
                <a:sym typeface="Times New Roman Bold"/>
              </a:rPr>
              <a:t>Science and Technical Committee</a:t>
            </a:r>
          </a:p>
        </p:txBody>
      </p:sp>
      <p:cxnSp>
        <p:nvCxnSpPr>
          <p:cNvPr id="53" name="Straight Connector 52"/>
          <p:cNvCxnSpPr/>
          <p:nvPr/>
        </p:nvCxnSpPr>
        <p:spPr>
          <a:xfrm>
            <a:off x="9757295" y="1193640"/>
            <a:ext cx="0" cy="730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176653" y="2592693"/>
            <a:ext cx="5806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705148" y="3367820"/>
            <a:ext cx="706158"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044483" y="4785327"/>
            <a:ext cx="1712812" cy="22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757295" y="6233695"/>
            <a:ext cx="70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126390" y="7372718"/>
            <a:ext cx="630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85236" y="-573902"/>
            <a:ext cx="2602764" cy="2602764"/>
            <a:chOff x="0" y="0"/>
            <a:chExt cx="3470352" cy="3470352"/>
          </a:xfrm>
        </p:grpSpPr>
        <p:sp>
          <p:nvSpPr>
            <p:cNvPr id="3" name="Freeform 3"/>
            <p:cNvSpPr/>
            <p:nvPr/>
          </p:nvSpPr>
          <p:spPr>
            <a:xfrm>
              <a:off x="0" y="0"/>
              <a:ext cx="3470402" cy="3470402"/>
            </a:xfrm>
            <a:custGeom>
              <a:avLst/>
              <a:gdLst/>
              <a:ahLst/>
              <a:cxnLst/>
              <a:rect l="l" t="t" r="r" b="b"/>
              <a:pathLst>
                <a:path w="3470402" h="3470402">
                  <a:moveTo>
                    <a:pt x="0" y="0"/>
                  </a:moveTo>
                  <a:lnTo>
                    <a:pt x="3470402" y="0"/>
                  </a:lnTo>
                  <a:lnTo>
                    <a:pt x="3470402" y="3470402"/>
                  </a:lnTo>
                  <a:lnTo>
                    <a:pt x="0" y="3470402"/>
                  </a:lnTo>
                  <a:lnTo>
                    <a:pt x="0" y="0"/>
                  </a:lnTo>
                  <a:close/>
                </a:path>
              </a:pathLst>
            </a:custGeom>
            <a:blipFill>
              <a:blip r:embed="rId2"/>
              <a:stretch>
                <a:fillRect r="1" b="1"/>
              </a:stretch>
            </a:blipFill>
          </p:spPr>
        </p:sp>
      </p:grpSp>
      <p:grpSp>
        <p:nvGrpSpPr>
          <p:cNvPr id="4" name="Group 4"/>
          <p:cNvGrpSpPr/>
          <p:nvPr/>
        </p:nvGrpSpPr>
        <p:grpSpPr>
          <a:xfrm>
            <a:off x="0" y="9475426"/>
            <a:ext cx="18287996" cy="811574"/>
            <a:chOff x="0" y="0"/>
            <a:chExt cx="24383995" cy="1082099"/>
          </a:xfrm>
        </p:grpSpPr>
        <p:sp>
          <p:nvSpPr>
            <p:cNvPr id="5" name="Freeform 5"/>
            <p:cNvSpPr/>
            <p:nvPr/>
          </p:nvSpPr>
          <p:spPr>
            <a:xfrm>
              <a:off x="0" y="0"/>
              <a:ext cx="24384000" cy="1082040"/>
            </a:xfrm>
            <a:custGeom>
              <a:avLst/>
              <a:gdLst/>
              <a:ahLst/>
              <a:cxnLst/>
              <a:rect l="l" t="t" r="r" b="b"/>
              <a:pathLst>
                <a:path w="24384000" h="1082040">
                  <a:moveTo>
                    <a:pt x="0" y="0"/>
                  </a:moveTo>
                  <a:lnTo>
                    <a:pt x="24384000" y="0"/>
                  </a:lnTo>
                  <a:lnTo>
                    <a:pt x="24384000" y="1082040"/>
                  </a:lnTo>
                  <a:lnTo>
                    <a:pt x="0" y="1082040"/>
                  </a:lnTo>
                  <a:close/>
                </a:path>
              </a:pathLst>
            </a:custGeom>
            <a:solidFill>
              <a:srgbClr val="FFFFFF"/>
            </a:solidFill>
          </p:spPr>
        </p:sp>
      </p:grpSp>
      <p:grpSp>
        <p:nvGrpSpPr>
          <p:cNvPr id="6" name="Group 6"/>
          <p:cNvGrpSpPr/>
          <p:nvPr/>
        </p:nvGrpSpPr>
        <p:grpSpPr>
          <a:xfrm>
            <a:off x="-50798" y="9475426"/>
            <a:ext cx="18287996" cy="811574"/>
            <a:chOff x="0" y="0"/>
            <a:chExt cx="24383995" cy="1082099"/>
          </a:xfrm>
        </p:grpSpPr>
        <p:sp>
          <p:nvSpPr>
            <p:cNvPr id="7" name="Freeform 7"/>
            <p:cNvSpPr/>
            <p:nvPr/>
          </p:nvSpPr>
          <p:spPr>
            <a:xfrm>
              <a:off x="0" y="0"/>
              <a:ext cx="24384000" cy="1082040"/>
            </a:xfrm>
            <a:custGeom>
              <a:avLst/>
              <a:gdLst/>
              <a:ahLst/>
              <a:cxnLst/>
              <a:rect l="l" t="t" r="r" b="b"/>
              <a:pathLst>
                <a:path w="24384000" h="1082040">
                  <a:moveTo>
                    <a:pt x="0" y="0"/>
                  </a:moveTo>
                  <a:lnTo>
                    <a:pt x="24384000" y="0"/>
                  </a:lnTo>
                  <a:lnTo>
                    <a:pt x="24384000" y="1082040"/>
                  </a:lnTo>
                  <a:lnTo>
                    <a:pt x="0" y="1082040"/>
                  </a:lnTo>
                  <a:close/>
                </a:path>
              </a:pathLst>
            </a:custGeom>
            <a:solidFill>
              <a:srgbClr val="718BAB"/>
            </a:solidFill>
          </p:spPr>
        </p:sp>
      </p:grpSp>
      <p:sp>
        <p:nvSpPr>
          <p:cNvPr id="8" name="TextBox 8"/>
          <p:cNvSpPr txBox="1"/>
          <p:nvPr/>
        </p:nvSpPr>
        <p:spPr>
          <a:xfrm>
            <a:off x="398336" y="292107"/>
            <a:ext cx="12595202" cy="736593"/>
          </a:xfrm>
          <a:prstGeom prst="rect">
            <a:avLst/>
          </a:prstGeom>
        </p:spPr>
        <p:txBody>
          <a:bodyPr lIns="0" tIns="0" rIns="0" bIns="0" rtlCol="0" anchor="t">
            <a:spAutoFit/>
          </a:bodyPr>
          <a:lstStyle/>
          <a:p>
            <a:pPr algn="l">
              <a:lnSpc>
                <a:spcPts val="4550"/>
              </a:lnSpc>
            </a:pPr>
            <a:r>
              <a:rPr lang="en-US" sz="3500" b="1">
                <a:solidFill>
                  <a:srgbClr val="1D1D1F"/>
                </a:solidFill>
                <a:latin typeface="Times New Roman Bold"/>
                <a:ea typeface="Times New Roman Bold"/>
                <a:cs typeface="Times New Roman Bold"/>
                <a:sym typeface="Times New Roman Bold"/>
              </a:rPr>
              <a:t>4.) IMPACT AND BENEFITS</a:t>
            </a:r>
          </a:p>
        </p:txBody>
      </p:sp>
      <p:sp>
        <p:nvSpPr>
          <p:cNvPr id="9" name="TextBox 9"/>
          <p:cNvSpPr txBox="1"/>
          <p:nvPr/>
        </p:nvSpPr>
        <p:spPr>
          <a:xfrm>
            <a:off x="258270" y="916564"/>
            <a:ext cx="14391830" cy="780415"/>
          </a:xfrm>
          <a:prstGeom prst="rect">
            <a:avLst/>
          </a:prstGeom>
        </p:spPr>
        <p:txBody>
          <a:bodyPr lIns="0" tIns="0" rIns="0" bIns="0" rtlCol="0" anchor="t">
            <a:spAutoFit/>
          </a:bodyPr>
          <a:lstStyle/>
          <a:p>
            <a:pPr algn="l">
              <a:lnSpc>
                <a:spcPts val="2990"/>
              </a:lnSpc>
            </a:pPr>
            <a:r>
              <a:rPr lang="en-US" sz="2300" b="1">
                <a:solidFill>
                  <a:srgbClr val="1D1D1F"/>
                </a:solidFill>
                <a:latin typeface="Times New Roman Bold"/>
                <a:ea typeface="Times New Roman Bold"/>
                <a:cs typeface="Times New Roman Bold"/>
                <a:sym typeface="Times New Roman Bold"/>
              </a:rPr>
              <a:t>Target Audience :  Municipalities and local Government , waste management companies , Citizen in urban &amp; semiurban areas.</a:t>
            </a:r>
          </a:p>
        </p:txBody>
      </p:sp>
      <p:sp>
        <p:nvSpPr>
          <p:cNvPr id="10" name="TextBox 10"/>
          <p:cNvSpPr txBox="1"/>
          <p:nvPr/>
        </p:nvSpPr>
        <p:spPr>
          <a:xfrm>
            <a:off x="472128" y="1782704"/>
            <a:ext cx="3033072" cy="469407"/>
          </a:xfrm>
          <a:prstGeom prst="rect">
            <a:avLst/>
          </a:prstGeom>
        </p:spPr>
        <p:txBody>
          <a:bodyPr lIns="0" tIns="0" rIns="0" bIns="0" rtlCol="0" anchor="t">
            <a:spAutoFit/>
          </a:bodyPr>
          <a:lstStyle/>
          <a:p>
            <a:pPr algn="l">
              <a:lnSpc>
                <a:spcPts val="3448"/>
              </a:lnSpc>
            </a:pPr>
            <a:r>
              <a:rPr lang="en-US" sz="2462">
                <a:solidFill>
                  <a:srgbClr val="000000"/>
                </a:solidFill>
                <a:latin typeface="League Spartan"/>
                <a:ea typeface="League Spartan"/>
                <a:cs typeface="League Spartan"/>
                <a:sym typeface="League Spartan"/>
              </a:rPr>
              <a:t>1.) User Benefits</a:t>
            </a:r>
          </a:p>
        </p:txBody>
      </p:sp>
      <p:sp>
        <p:nvSpPr>
          <p:cNvPr id="11" name="TextBox 11"/>
          <p:cNvSpPr txBox="1"/>
          <p:nvPr/>
        </p:nvSpPr>
        <p:spPr>
          <a:xfrm>
            <a:off x="867254" y="2175911"/>
            <a:ext cx="14656536" cy="1217295"/>
          </a:xfrm>
          <a:prstGeom prst="rect">
            <a:avLst/>
          </a:prstGeom>
        </p:spPr>
        <p:txBody>
          <a:bodyPr lIns="0" tIns="0" rIns="0" bIns="0" rtlCol="0" anchor="t">
            <a:spAutoFit/>
          </a:bodyPr>
          <a:lstStyle/>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Lower Emissions </a:t>
            </a: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Compatibility: Most biofuels can be used in existing engines with little or no modification</a:t>
            </a: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Offer high energy efficiency.</a:t>
            </a:r>
          </a:p>
        </p:txBody>
      </p:sp>
      <p:grpSp>
        <p:nvGrpSpPr>
          <p:cNvPr id="12" name="Group 12"/>
          <p:cNvGrpSpPr/>
          <p:nvPr/>
        </p:nvGrpSpPr>
        <p:grpSpPr>
          <a:xfrm>
            <a:off x="379286" y="3613227"/>
            <a:ext cx="13964114" cy="38100"/>
            <a:chOff x="0" y="0"/>
            <a:chExt cx="18618819" cy="50800"/>
          </a:xfrm>
        </p:grpSpPr>
        <p:sp>
          <p:nvSpPr>
            <p:cNvPr id="13" name="Freeform 13"/>
            <p:cNvSpPr/>
            <p:nvPr/>
          </p:nvSpPr>
          <p:spPr>
            <a:xfrm>
              <a:off x="0" y="0"/>
              <a:ext cx="18592800" cy="50800"/>
            </a:xfrm>
            <a:custGeom>
              <a:avLst/>
              <a:gdLst/>
              <a:ahLst/>
              <a:cxnLst/>
              <a:rect l="l" t="t" r="r" b="b"/>
              <a:pathLst>
                <a:path w="18592800" h="50800">
                  <a:moveTo>
                    <a:pt x="127000" y="0"/>
                  </a:moveTo>
                  <a:lnTo>
                    <a:pt x="177800" y="0"/>
                  </a:lnTo>
                  <a:cubicBezTo>
                    <a:pt x="191770" y="0"/>
                    <a:pt x="203200" y="11430"/>
                    <a:pt x="203200" y="25400"/>
                  </a:cubicBezTo>
                  <a:cubicBezTo>
                    <a:pt x="203200" y="39370"/>
                    <a:pt x="191770" y="50800"/>
                    <a:pt x="177800" y="50800"/>
                  </a:cubicBezTo>
                  <a:lnTo>
                    <a:pt x="127000" y="50800"/>
                  </a:lnTo>
                  <a:cubicBezTo>
                    <a:pt x="113030" y="50800"/>
                    <a:pt x="101600" y="39370"/>
                    <a:pt x="101600" y="25400"/>
                  </a:cubicBezTo>
                  <a:cubicBezTo>
                    <a:pt x="101600" y="11430"/>
                    <a:pt x="113030" y="0"/>
                    <a:pt x="127000" y="0"/>
                  </a:cubicBezTo>
                  <a:close/>
                  <a:moveTo>
                    <a:pt x="228600" y="0"/>
                  </a:moveTo>
                  <a:lnTo>
                    <a:pt x="279400" y="0"/>
                  </a:lnTo>
                  <a:cubicBezTo>
                    <a:pt x="293370" y="0"/>
                    <a:pt x="304800" y="11430"/>
                    <a:pt x="304800" y="25400"/>
                  </a:cubicBezTo>
                  <a:cubicBezTo>
                    <a:pt x="304800" y="39370"/>
                    <a:pt x="293370" y="50800"/>
                    <a:pt x="279400" y="50800"/>
                  </a:cubicBezTo>
                  <a:lnTo>
                    <a:pt x="228600" y="50800"/>
                  </a:lnTo>
                  <a:cubicBezTo>
                    <a:pt x="214630" y="50800"/>
                    <a:pt x="203200" y="39370"/>
                    <a:pt x="203200" y="25400"/>
                  </a:cubicBezTo>
                  <a:cubicBezTo>
                    <a:pt x="203200" y="11430"/>
                    <a:pt x="214630" y="0"/>
                    <a:pt x="228600" y="0"/>
                  </a:cubicBezTo>
                  <a:close/>
                  <a:moveTo>
                    <a:pt x="330200" y="0"/>
                  </a:moveTo>
                  <a:lnTo>
                    <a:pt x="381000" y="0"/>
                  </a:lnTo>
                  <a:cubicBezTo>
                    <a:pt x="394970" y="0"/>
                    <a:pt x="406400" y="11430"/>
                    <a:pt x="406400" y="25400"/>
                  </a:cubicBezTo>
                  <a:cubicBezTo>
                    <a:pt x="406400" y="39370"/>
                    <a:pt x="394970" y="50800"/>
                    <a:pt x="381000" y="50800"/>
                  </a:cubicBezTo>
                  <a:lnTo>
                    <a:pt x="330200" y="50800"/>
                  </a:lnTo>
                  <a:cubicBezTo>
                    <a:pt x="316230" y="50800"/>
                    <a:pt x="304800" y="39370"/>
                    <a:pt x="304800" y="25400"/>
                  </a:cubicBezTo>
                  <a:cubicBezTo>
                    <a:pt x="304800" y="11430"/>
                    <a:pt x="316230" y="0"/>
                    <a:pt x="330200" y="0"/>
                  </a:cubicBezTo>
                  <a:close/>
                  <a:moveTo>
                    <a:pt x="431800" y="0"/>
                  </a:moveTo>
                  <a:lnTo>
                    <a:pt x="482600" y="0"/>
                  </a:lnTo>
                  <a:cubicBezTo>
                    <a:pt x="496570" y="0"/>
                    <a:pt x="508000" y="11430"/>
                    <a:pt x="508000" y="25400"/>
                  </a:cubicBezTo>
                  <a:cubicBezTo>
                    <a:pt x="508000" y="39370"/>
                    <a:pt x="496570" y="50800"/>
                    <a:pt x="482600" y="50800"/>
                  </a:cubicBezTo>
                  <a:lnTo>
                    <a:pt x="431800" y="50800"/>
                  </a:lnTo>
                  <a:cubicBezTo>
                    <a:pt x="417830" y="50800"/>
                    <a:pt x="406400" y="39370"/>
                    <a:pt x="406400" y="25400"/>
                  </a:cubicBezTo>
                  <a:cubicBezTo>
                    <a:pt x="406400" y="11430"/>
                    <a:pt x="417830" y="0"/>
                    <a:pt x="431800" y="0"/>
                  </a:cubicBezTo>
                  <a:close/>
                  <a:moveTo>
                    <a:pt x="533400" y="0"/>
                  </a:moveTo>
                  <a:lnTo>
                    <a:pt x="584200" y="0"/>
                  </a:lnTo>
                  <a:cubicBezTo>
                    <a:pt x="598170" y="0"/>
                    <a:pt x="609600" y="11430"/>
                    <a:pt x="609600" y="25400"/>
                  </a:cubicBezTo>
                  <a:cubicBezTo>
                    <a:pt x="609600" y="39370"/>
                    <a:pt x="598170" y="50800"/>
                    <a:pt x="584200" y="50800"/>
                  </a:cubicBezTo>
                  <a:lnTo>
                    <a:pt x="533400" y="50800"/>
                  </a:lnTo>
                  <a:cubicBezTo>
                    <a:pt x="519430" y="50800"/>
                    <a:pt x="508000" y="39370"/>
                    <a:pt x="508000" y="25400"/>
                  </a:cubicBezTo>
                  <a:cubicBezTo>
                    <a:pt x="508000" y="11430"/>
                    <a:pt x="519430" y="0"/>
                    <a:pt x="533400" y="0"/>
                  </a:cubicBezTo>
                  <a:close/>
                  <a:moveTo>
                    <a:pt x="635000" y="0"/>
                  </a:moveTo>
                  <a:lnTo>
                    <a:pt x="685800" y="0"/>
                  </a:lnTo>
                  <a:cubicBezTo>
                    <a:pt x="699770" y="0"/>
                    <a:pt x="711200" y="11430"/>
                    <a:pt x="711200" y="25400"/>
                  </a:cubicBezTo>
                  <a:cubicBezTo>
                    <a:pt x="711200" y="39370"/>
                    <a:pt x="699770" y="50800"/>
                    <a:pt x="685800" y="50800"/>
                  </a:cubicBezTo>
                  <a:lnTo>
                    <a:pt x="635000" y="50800"/>
                  </a:lnTo>
                  <a:cubicBezTo>
                    <a:pt x="621030" y="50800"/>
                    <a:pt x="609600" y="39370"/>
                    <a:pt x="609600" y="25400"/>
                  </a:cubicBezTo>
                  <a:cubicBezTo>
                    <a:pt x="609600" y="11430"/>
                    <a:pt x="621030" y="0"/>
                    <a:pt x="635000" y="0"/>
                  </a:cubicBezTo>
                  <a:close/>
                  <a:moveTo>
                    <a:pt x="736600" y="0"/>
                  </a:moveTo>
                  <a:lnTo>
                    <a:pt x="787400" y="0"/>
                  </a:lnTo>
                  <a:cubicBezTo>
                    <a:pt x="801370" y="0"/>
                    <a:pt x="812800" y="11430"/>
                    <a:pt x="812800" y="25400"/>
                  </a:cubicBezTo>
                  <a:cubicBezTo>
                    <a:pt x="812800" y="39370"/>
                    <a:pt x="801370" y="50800"/>
                    <a:pt x="787400" y="50800"/>
                  </a:cubicBezTo>
                  <a:lnTo>
                    <a:pt x="736600" y="50800"/>
                  </a:lnTo>
                  <a:cubicBezTo>
                    <a:pt x="722630" y="50800"/>
                    <a:pt x="711200" y="39370"/>
                    <a:pt x="711200" y="25400"/>
                  </a:cubicBezTo>
                  <a:cubicBezTo>
                    <a:pt x="711200" y="11430"/>
                    <a:pt x="722630" y="0"/>
                    <a:pt x="736600" y="0"/>
                  </a:cubicBezTo>
                  <a:close/>
                  <a:moveTo>
                    <a:pt x="838200" y="0"/>
                  </a:moveTo>
                  <a:lnTo>
                    <a:pt x="889000" y="0"/>
                  </a:lnTo>
                  <a:cubicBezTo>
                    <a:pt x="902970" y="0"/>
                    <a:pt x="914400" y="11430"/>
                    <a:pt x="914400" y="25400"/>
                  </a:cubicBezTo>
                  <a:cubicBezTo>
                    <a:pt x="914400" y="39370"/>
                    <a:pt x="902970" y="50800"/>
                    <a:pt x="889000" y="50800"/>
                  </a:cubicBezTo>
                  <a:lnTo>
                    <a:pt x="838200" y="50800"/>
                  </a:lnTo>
                  <a:cubicBezTo>
                    <a:pt x="824230" y="50800"/>
                    <a:pt x="812800" y="39370"/>
                    <a:pt x="812800" y="25400"/>
                  </a:cubicBezTo>
                  <a:cubicBezTo>
                    <a:pt x="812800" y="11430"/>
                    <a:pt x="824230" y="0"/>
                    <a:pt x="838200" y="0"/>
                  </a:cubicBezTo>
                  <a:close/>
                  <a:moveTo>
                    <a:pt x="939800" y="0"/>
                  </a:moveTo>
                  <a:lnTo>
                    <a:pt x="990600" y="0"/>
                  </a:lnTo>
                  <a:cubicBezTo>
                    <a:pt x="1004570" y="0"/>
                    <a:pt x="1016000" y="11430"/>
                    <a:pt x="1016000" y="25400"/>
                  </a:cubicBezTo>
                  <a:cubicBezTo>
                    <a:pt x="1016000" y="39370"/>
                    <a:pt x="1004570" y="50800"/>
                    <a:pt x="990600" y="50800"/>
                  </a:cubicBezTo>
                  <a:lnTo>
                    <a:pt x="939800" y="50800"/>
                  </a:lnTo>
                  <a:cubicBezTo>
                    <a:pt x="925830" y="50800"/>
                    <a:pt x="914400" y="39370"/>
                    <a:pt x="914400" y="25400"/>
                  </a:cubicBezTo>
                  <a:cubicBezTo>
                    <a:pt x="914400" y="11430"/>
                    <a:pt x="925830" y="0"/>
                    <a:pt x="939800" y="0"/>
                  </a:cubicBezTo>
                  <a:close/>
                  <a:moveTo>
                    <a:pt x="1041400" y="0"/>
                  </a:moveTo>
                  <a:lnTo>
                    <a:pt x="1092200" y="0"/>
                  </a:lnTo>
                  <a:cubicBezTo>
                    <a:pt x="1106170" y="0"/>
                    <a:pt x="1117600" y="11430"/>
                    <a:pt x="1117600" y="25400"/>
                  </a:cubicBezTo>
                  <a:cubicBezTo>
                    <a:pt x="1117600" y="39370"/>
                    <a:pt x="1106170" y="50800"/>
                    <a:pt x="1092200" y="50800"/>
                  </a:cubicBezTo>
                  <a:lnTo>
                    <a:pt x="1041400" y="50800"/>
                  </a:lnTo>
                  <a:cubicBezTo>
                    <a:pt x="1027430" y="50800"/>
                    <a:pt x="1016000" y="39370"/>
                    <a:pt x="1016000" y="25400"/>
                  </a:cubicBezTo>
                  <a:cubicBezTo>
                    <a:pt x="1016000" y="11430"/>
                    <a:pt x="1027430" y="0"/>
                    <a:pt x="1041400" y="0"/>
                  </a:cubicBezTo>
                  <a:close/>
                  <a:moveTo>
                    <a:pt x="1143000" y="0"/>
                  </a:moveTo>
                  <a:lnTo>
                    <a:pt x="1193800" y="0"/>
                  </a:lnTo>
                  <a:cubicBezTo>
                    <a:pt x="1207770" y="0"/>
                    <a:pt x="1219200" y="11430"/>
                    <a:pt x="1219200" y="25400"/>
                  </a:cubicBezTo>
                  <a:cubicBezTo>
                    <a:pt x="1219200" y="39370"/>
                    <a:pt x="1207770" y="50800"/>
                    <a:pt x="1193800" y="50800"/>
                  </a:cubicBezTo>
                  <a:lnTo>
                    <a:pt x="1143000" y="50800"/>
                  </a:lnTo>
                  <a:cubicBezTo>
                    <a:pt x="1129030" y="50800"/>
                    <a:pt x="1117600" y="39370"/>
                    <a:pt x="1117600" y="25400"/>
                  </a:cubicBezTo>
                  <a:cubicBezTo>
                    <a:pt x="1117600" y="11430"/>
                    <a:pt x="1129030" y="0"/>
                    <a:pt x="1143000" y="0"/>
                  </a:cubicBezTo>
                  <a:close/>
                  <a:moveTo>
                    <a:pt x="1244600" y="0"/>
                  </a:moveTo>
                  <a:lnTo>
                    <a:pt x="1295400" y="0"/>
                  </a:lnTo>
                  <a:cubicBezTo>
                    <a:pt x="1309370" y="0"/>
                    <a:pt x="1320800" y="11430"/>
                    <a:pt x="1320800" y="25400"/>
                  </a:cubicBezTo>
                  <a:cubicBezTo>
                    <a:pt x="1320800" y="39370"/>
                    <a:pt x="1309370" y="50800"/>
                    <a:pt x="1295400" y="50800"/>
                  </a:cubicBezTo>
                  <a:lnTo>
                    <a:pt x="1244600" y="50800"/>
                  </a:lnTo>
                  <a:cubicBezTo>
                    <a:pt x="1230630" y="50800"/>
                    <a:pt x="1219200" y="39370"/>
                    <a:pt x="1219200" y="25400"/>
                  </a:cubicBezTo>
                  <a:cubicBezTo>
                    <a:pt x="1219200" y="11430"/>
                    <a:pt x="1230630" y="0"/>
                    <a:pt x="1244600" y="0"/>
                  </a:cubicBezTo>
                  <a:close/>
                  <a:moveTo>
                    <a:pt x="1346200" y="0"/>
                  </a:moveTo>
                  <a:lnTo>
                    <a:pt x="1397000" y="0"/>
                  </a:lnTo>
                  <a:cubicBezTo>
                    <a:pt x="1410970" y="0"/>
                    <a:pt x="1422400" y="11430"/>
                    <a:pt x="1422400" y="25400"/>
                  </a:cubicBezTo>
                  <a:cubicBezTo>
                    <a:pt x="1422400" y="39370"/>
                    <a:pt x="1410970" y="50800"/>
                    <a:pt x="1397000" y="50800"/>
                  </a:cubicBezTo>
                  <a:lnTo>
                    <a:pt x="1346200" y="50800"/>
                  </a:lnTo>
                  <a:cubicBezTo>
                    <a:pt x="1332230" y="50800"/>
                    <a:pt x="1320800" y="39370"/>
                    <a:pt x="1320800" y="25400"/>
                  </a:cubicBezTo>
                  <a:cubicBezTo>
                    <a:pt x="1320800" y="11430"/>
                    <a:pt x="1332230" y="0"/>
                    <a:pt x="1346200" y="0"/>
                  </a:cubicBezTo>
                  <a:close/>
                  <a:moveTo>
                    <a:pt x="1447800" y="0"/>
                  </a:moveTo>
                  <a:lnTo>
                    <a:pt x="1498600" y="0"/>
                  </a:lnTo>
                  <a:cubicBezTo>
                    <a:pt x="1512570" y="0"/>
                    <a:pt x="1524000" y="11430"/>
                    <a:pt x="1524000" y="25400"/>
                  </a:cubicBezTo>
                  <a:cubicBezTo>
                    <a:pt x="1524000" y="39370"/>
                    <a:pt x="1512570" y="50800"/>
                    <a:pt x="1498600" y="50800"/>
                  </a:cubicBezTo>
                  <a:lnTo>
                    <a:pt x="1447800" y="50800"/>
                  </a:lnTo>
                  <a:cubicBezTo>
                    <a:pt x="1433830" y="50800"/>
                    <a:pt x="1422400" y="39370"/>
                    <a:pt x="1422400" y="25400"/>
                  </a:cubicBezTo>
                  <a:cubicBezTo>
                    <a:pt x="1422400" y="11430"/>
                    <a:pt x="1433830" y="0"/>
                    <a:pt x="1447800" y="0"/>
                  </a:cubicBezTo>
                  <a:close/>
                  <a:moveTo>
                    <a:pt x="1549400" y="0"/>
                  </a:moveTo>
                  <a:lnTo>
                    <a:pt x="1600200" y="0"/>
                  </a:lnTo>
                  <a:cubicBezTo>
                    <a:pt x="1614170" y="0"/>
                    <a:pt x="1625600" y="11430"/>
                    <a:pt x="1625600" y="25400"/>
                  </a:cubicBezTo>
                  <a:cubicBezTo>
                    <a:pt x="1625600" y="39370"/>
                    <a:pt x="1614170" y="50800"/>
                    <a:pt x="1600200" y="50800"/>
                  </a:cubicBezTo>
                  <a:lnTo>
                    <a:pt x="1549400" y="50800"/>
                  </a:lnTo>
                  <a:cubicBezTo>
                    <a:pt x="1535430" y="50800"/>
                    <a:pt x="1524000" y="39370"/>
                    <a:pt x="1524000" y="25400"/>
                  </a:cubicBezTo>
                  <a:cubicBezTo>
                    <a:pt x="1524000" y="11430"/>
                    <a:pt x="1535430" y="0"/>
                    <a:pt x="1549400" y="0"/>
                  </a:cubicBezTo>
                  <a:close/>
                  <a:moveTo>
                    <a:pt x="1651000" y="0"/>
                  </a:moveTo>
                  <a:lnTo>
                    <a:pt x="1701800" y="0"/>
                  </a:lnTo>
                  <a:cubicBezTo>
                    <a:pt x="1715770" y="0"/>
                    <a:pt x="1727200" y="11430"/>
                    <a:pt x="1727200" y="25400"/>
                  </a:cubicBezTo>
                  <a:cubicBezTo>
                    <a:pt x="1727200" y="39370"/>
                    <a:pt x="1715770" y="50800"/>
                    <a:pt x="1701800" y="50800"/>
                  </a:cubicBezTo>
                  <a:lnTo>
                    <a:pt x="1651000" y="50800"/>
                  </a:lnTo>
                  <a:cubicBezTo>
                    <a:pt x="1637030" y="50800"/>
                    <a:pt x="1625600" y="39370"/>
                    <a:pt x="1625600" y="25400"/>
                  </a:cubicBezTo>
                  <a:cubicBezTo>
                    <a:pt x="1625600" y="11430"/>
                    <a:pt x="1637030" y="0"/>
                    <a:pt x="1651000" y="0"/>
                  </a:cubicBezTo>
                  <a:close/>
                  <a:moveTo>
                    <a:pt x="1752600" y="0"/>
                  </a:moveTo>
                  <a:lnTo>
                    <a:pt x="1803400" y="0"/>
                  </a:lnTo>
                  <a:cubicBezTo>
                    <a:pt x="1817370" y="0"/>
                    <a:pt x="1828800" y="11430"/>
                    <a:pt x="1828800" y="25400"/>
                  </a:cubicBezTo>
                  <a:cubicBezTo>
                    <a:pt x="1828800" y="39370"/>
                    <a:pt x="1817370" y="50800"/>
                    <a:pt x="1803400" y="50800"/>
                  </a:cubicBezTo>
                  <a:lnTo>
                    <a:pt x="1752600" y="50800"/>
                  </a:lnTo>
                  <a:cubicBezTo>
                    <a:pt x="1738630" y="50800"/>
                    <a:pt x="1727200" y="39370"/>
                    <a:pt x="1727200" y="25400"/>
                  </a:cubicBezTo>
                  <a:cubicBezTo>
                    <a:pt x="1727200" y="11430"/>
                    <a:pt x="1738630" y="0"/>
                    <a:pt x="1752600" y="0"/>
                  </a:cubicBezTo>
                  <a:close/>
                  <a:moveTo>
                    <a:pt x="1854200" y="0"/>
                  </a:moveTo>
                  <a:lnTo>
                    <a:pt x="1905000" y="0"/>
                  </a:lnTo>
                  <a:cubicBezTo>
                    <a:pt x="1918970" y="0"/>
                    <a:pt x="1930400" y="11430"/>
                    <a:pt x="1930400" y="25400"/>
                  </a:cubicBezTo>
                  <a:cubicBezTo>
                    <a:pt x="1930400" y="39370"/>
                    <a:pt x="1918970" y="50800"/>
                    <a:pt x="1905000" y="50800"/>
                  </a:cubicBezTo>
                  <a:lnTo>
                    <a:pt x="1854200" y="50800"/>
                  </a:lnTo>
                  <a:cubicBezTo>
                    <a:pt x="1840230" y="50800"/>
                    <a:pt x="1828800" y="39370"/>
                    <a:pt x="1828800" y="25400"/>
                  </a:cubicBezTo>
                  <a:cubicBezTo>
                    <a:pt x="1828800" y="11430"/>
                    <a:pt x="1840230" y="0"/>
                    <a:pt x="1854200" y="0"/>
                  </a:cubicBezTo>
                  <a:close/>
                  <a:moveTo>
                    <a:pt x="1955800" y="0"/>
                  </a:moveTo>
                  <a:lnTo>
                    <a:pt x="2006600" y="0"/>
                  </a:lnTo>
                  <a:cubicBezTo>
                    <a:pt x="2020570" y="0"/>
                    <a:pt x="2032000" y="11430"/>
                    <a:pt x="2032000" y="25400"/>
                  </a:cubicBezTo>
                  <a:cubicBezTo>
                    <a:pt x="2032000" y="39370"/>
                    <a:pt x="2020570" y="50800"/>
                    <a:pt x="2006600" y="50800"/>
                  </a:cubicBezTo>
                  <a:lnTo>
                    <a:pt x="1955800" y="50800"/>
                  </a:lnTo>
                  <a:cubicBezTo>
                    <a:pt x="1941830" y="50800"/>
                    <a:pt x="1930400" y="39370"/>
                    <a:pt x="1930400" y="25400"/>
                  </a:cubicBezTo>
                  <a:cubicBezTo>
                    <a:pt x="1930400" y="11430"/>
                    <a:pt x="1941830" y="0"/>
                    <a:pt x="1955800" y="0"/>
                  </a:cubicBezTo>
                  <a:close/>
                  <a:moveTo>
                    <a:pt x="2057400" y="0"/>
                  </a:moveTo>
                  <a:lnTo>
                    <a:pt x="2108200" y="0"/>
                  </a:lnTo>
                  <a:cubicBezTo>
                    <a:pt x="2122170" y="0"/>
                    <a:pt x="2133600" y="11430"/>
                    <a:pt x="2133600" y="25400"/>
                  </a:cubicBezTo>
                  <a:cubicBezTo>
                    <a:pt x="2133600" y="39370"/>
                    <a:pt x="2122170" y="50800"/>
                    <a:pt x="2108200" y="50800"/>
                  </a:cubicBezTo>
                  <a:lnTo>
                    <a:pt x="2057400" y="50800"/>
                  </a:lnTo>
                  <a:cubicBezTo>
                    <a:pt x="2043430" y="50800"/>
                    <a:pt x="2032000" y="39370"/>
                    <a:pt x="2032000" y="25400"/>
                  </a:cubicBezTo>
                  <a:cubicBezTo>
                    <a:pt x="2032000" y="11430"/>
                    <a:pt x="2043430" y="0"/>
                    <a:pt x="2057400" y="0"/>
                  </a:cubicBezTo>
                  <a:close/>
                  <a:moveTo>
                    <a:pt x="2159000" y="0"/>
                  </a:moveTo>
                  <a:lnTo>
                    <a:pt x="2209800" y="0"/>
                  </a:lnTo>
                  <a:cubicBezTo>
                    <a:pt x="2223770" y="0"/>
                    <a:pt x="2235200" y="11430"/>
                    <a:pt x="2235200" y="25400"/>
                  </a:cubicBezTo>
                  <a:cubicBezTo>
                    <a:pt x="2235200" y="39370"/>
                    <a:pt x="2223770" y="50800"/>
                    <a:pt x="2209800" y="50800"/>
                  </a:cubicBezTo>
                  <a:lnTo>
                    <a:pt x="2159000" y="50800"/>
                  </a:lnTo>
                  <a:cubicBezTo>
                    <a:pt x="2145030" y="50800"/>
                    <a:pt x="2133600" y="39370"/>
                    <a:pt x="2133600" y="25400"/>
                  </a:cubicBezTo>
                  <a:cubicBezTo>
                    <a:pt x="2133600" y="11430"/>
                    <a:pt x="2145030" y="0"/>
                    <a:pt x="2159000" y="0"/>
                  </a:cubicBezTo>
                  <a:close/>
                  <a:moveTo>
                    <a:pt x="2260600" y="0"/>
                  </a:moveTo>
                  <a:lnTo>
                    <a:pt x="2311400" y="0"/>
                  </a:lnTo>
                  <a:cubicBezTo>
                    <a:pt x="2325370" y="0"/>
                    <a:pt x="2336800" y="11430"/>
                    <a:pt x="2336800" y="25400"/>
                  </a:cubicBezTo>
                  <a:cubicBezTo>
                    <a:pt x="2336800" y="39370"/>
                    <a:pt x="2325370" y="50800"/>
                    <a:pt x="2311400" y="50800"/>
                  </a:cubicBezTo>
                  <a:lnTo>
                    <a:pt x="2260600" y="50800"/>
                  </a:lnTo>
                  <a:cubicBezTo>
                    <a:pt x="2246630" y="50800"/>
                    <a:pt x="2235200" y="39370"/>
                    <a:pt x="2235200" y="25400"/>
                  </a:cubicBezTo>
                  <a:cubicBezTo>
                    <a:pt x="2235200" y="11430"/>
                    <a:pt x="2246630" y="0"/>
                    <a:pt x="2260600" y="0"/>
                  </a:cubicBezTo>
                  <a:close/>
                  <a:moveTo>
                    <a:pt x="2362200" y="0"/>
                  </a:moveTo>
                  <a:lnTo>
                    <a:pt x="2413000" y="0"/>
                  </a:lnTo>
                  <a:cubicBezTo>
                    <a:pt x="2426970" y="0"/>
                    <a:pt x="2438400" y="11430"/>
                    <a:pt x="2438400" y="25400"/>
                  </a:cubicBezTo>
                  <a:cubicBezTo>
                    <a:pt x="2438400" y="39370"/>
                    <a:pt x="2426970" y="50800"/>
                    <a:pt x="2413000" y="50800"/>
                  </a:cubicBezTo>
                  <a:lnTo>
                    <a:pt x="2362200" y="50800"/>
                  </a:lnTo>
                  <a:cubicBezTo>
                    <a:pt x="2348230" y="50800"/>
                    <a:pt x="2336800" y="39370"/>
                    <a:pt x="2336800" y="25400"/>
                  </a:cubicBezTo>
                  <a:cubicBezTo>
                    <a:pt x="2336800" y="11430"/>
                    <a:pt x="2348230" y="0"/>
                    <a:pt x="2362200" y="0"/>
                  </a:cubicBezTo>
                  <a:close/>
                  <a:moveTo>
                    <a:pt x="2463800" y="0"/>
                  </a:moveTo>
                  <a:lnTo>
                    <a:pt x="2514600" y="0"/>
                  </a:lnTo>
                  <a:cubicBezTo>
                    <a:pt x="2528570" y="0"/>
                    <a:pt x="2540000" y="11430"/>
                    <a:pt x="2540000" y="25400"/>
                  </a:cubicBezTo>
                  <a:cubicBezTo>
                    <a:pt x="2540000" y="39370"/>
                    <a:pt x="2528570" y="50800"/>
                    <a:pt x="2514600" y="50800"/>
                  </a:cubicBezTo>
                  <a:lnTo>
                    <a:pt x="2463800" y="50800"/>
                  </a:lnTo>
                  <a:cubicBezTo>
                    <a:pt x="2449830" y="50800"/>
                    <a:pt x="2438400" y="39370"/>
                    <a:pt x="2438400" y="25400"/>
                  </a:cubicBezTo>
                  <a:cubicBezTo>
                    <a:pt x="2438400" y="11430"/>
                    <a:pt x="2449830" y="0"/>
                    <a:pt x="2463800" y="0"/>
                  </a:cubicBezTo>
                  <a:close/>
                  <a:moveTo>
                    <a:pt x="2565400" y="0"/>
                  </a:moveTo>
                  <a:lnTo>
                    <a:pt x="2616200" y="0"/>
                  </a:lnTo>
                  <a:cubicBezTo>
                    <a:pt x="2630170" y="0"/>
                    <a:pt x="2641600" y="11430"/>
                    <a:pt x="2641600" y="25400"/>
                  </a:cubicBezTo>
                  <a:cubicBezTo>
                    <a:pt x="2641600" y="39370"/>
                    <a:pt x="2630170" y="50800"/>
                    <a:pt x="2616200" y="50800"/>
                  </a:cubicBezTo>
                  <a:lnTo>
                    <a:pt x="2565400" y="50800"/>
                  </a:lnTo>
                  <a:cubicBezTo>
                    <a:pt x="2551430" y="50800"/>
                    <a:pt x="2540000" y="39370"/>
                    <a:pt x="2540000" y="25400"/>
                  </a:cubicBezTo>
                  <a:cubicBezTo>
                    <a:pt x="2540000" y="11430"/>
                    <a:pt x="2551430" y="0"/>
                    <a:pt x="2565400" y="0"/>
                  </a:cubicBezTo>
                  <a:close/>
                  <a:moveTo>
                    <a:pt x="2667000" y="0"/>
                  </a:moveTo>
                  <a:lnTo>
                    <a:pt x="2717800" y="0"/>
                  </a:lnTo>
                  <a:cubicBezTo>
                    <a:pt x="2731770" y="0"/>
                    <a:pt x="2743200" y="11430"/>
                    <a:pt x="2743200" y="25400"/>
                  </a:cubicBezTo>
                  <a:cubicBezTo>
                    <a:pt x="2743200" y="39370"/>
                    <a:pt x="2731770" y="50800"/>
                    <a:pt x="2717800" y="50800"/>
                  </a:cubicBezTo>
                  <a:lnTo>
                    <a:pt x="2667000" y="50800"/>
                  </a:lnTo>
                  <a:cubicBezTo>
                    <a:pt x="2653030" y="50800"/>
                    <a:pt x="2641600" y="39370"/>
                    <a:pt x="2641600" y="25400"/>
                  </a:cubicBezTo>
                  <a:cubicBezTo>
                    <a:pt x="2641600" y="11430"/>
                    <a:pt x="2653030" y="0"/>
                    <a:pt x="2667000" y="0"/>
                  </a:cubicBezTo>
                  <a:close/>
                  <a:moveTo>
                    <a:pt x="2768600" y="0"/>
                  </a:moveTo>
                  <a:lnTo>
                    <a:pt x="2819400" y="0"/>
                  </a:lnTo>
                  <a:cubicBezTo>
                    <a:pt x="2833370" y="0"/>
                    <a:pt x="2844800" y="11430"/>
                    <a:pt x="2844800" y="25400"/>
                  </a:cubicBezTo>
                  <a:cubicBezTo>
                    <a:pt x="2844800" y="39370"/>
                    <a:pt x="2833370" y="50800"/>
                    <a:pt x="2819400" y="50800"/>
                  </a:cubicBezTo>
                  <a:lnTo>
                    <a:pt x="2768600" y="50800"/>
                  </a:lnTo>
                  <a:cubicBezTo>
                    <a:pt x="2754630" y="50800"/>
                    <a:pt x="2743200" y="39370"/>
                    <a:pt x="2743200" y="25400"/>
                  </a:cubicBezTo>
                  <a:cubicBezTo>
                    <a:pt x="2743200" y="11430"/>
                    <a:pt x="2754630" y="0"/>
                    <a:pt x="2768600" y="0"/>
                  </a:cubicBezTo>
                  <a:close/>
                  <a:moveTo>
                    <a:pt x="2870200" y="0"/>
                  </a:moveTo>
                  <a:lnTo>
                    <a:pt x="2921000" y="0"/>
                  </a:lnTo>
                  <a:cubicBezTo>
                    <a:pt x="2934970" y="0"/>
                    <a:pt x="2946400" y="11430"/>
                    <a:pt x="2946400" y="25400"/>
                  </a:cubicBezTo>
                  <a:cubicBezTo>
                    <a:pt x="2946400" y="39370"/>
                    <a:pt x="2934970" y="50800"/>
                    <a:pt x="2921000" y="50800"/>
                  </a:cubicBezTo>
                  <a:lnTo>
                    <a:pt x="2870200" y="50800"/>
                  </a:lnTo>
                  <a:cubicBezTo>
                    <a:pt x="2856230" y="50800"/>
                    <a:pt x="2844800" y="39370"/>
                    <a:pt x="2844800" y="25400"/>
                  </a:cubicBezTo>
                  <a:cubicBezTo>
                    <a:pt x="2844800" y="11430"/>
                    <a:pt x="2856230" y="0"/>
                    <a:pt x="2870200" y="0"/>
                  </a:cubicBezTo>
                  <a:close/>
                  <a:moveTo>
                    <a:pt x="2971800" y="0"/>
                  </a:moveTo>
                  <a:lnTo>
                    <a:pt x="3022600" y="0"/>
                  </a:lnTo>
                  <a:cubicBezTo>
                    <a:pt x="3036570" y="0"/>
                    <a:pt x="3048000" y="11430"/>
                    <a:pt x="3048000" y="25400"/>
                  </a:cubicBezTo>
                  <a:cubicBezTo>
                    <a:pt x="3048000" y="39370"/>
                    <a:pt x="3036570" y="50800"/>
                    <a:pt x="3022600" y="50800"/>
                  </a:cubicBezTo>
                  <a:lnTo>
                    <a:pt x="2971800" y="50800"/>
                  </a:lnTo>
                  <a:cubicBezTo>
                    <a:pt x="2957830" y="50800"/>
                    <a:pt x="2946400" y="39370"/>
                    <a:pt x="2946400" y="25400"/>
                  </a:cubicBezTo>
                  <a:cubicBezTo>
                    <a:pt x="2946400" y="11430"/>
                    <a:pt x="2957830" y="0"/>
                    <a:pt x="2971800" y="0"/>
                  </a:cubicBezTo>
                  <a:close/>
                  <a:moveTo>
                    <a:pt x="3073400" y="0"/>
                  </a:moveTo>
                  <a:lnTo>
                    <a:pt x="3124200" y="0"/>
                  </a:lnTo>
                  <a:cubicBezTo>
                    <a:pt x="3138170" y="0"/>
                    <a:pt x="3149600" y="11430"/>
                    <a:pt x="3149600" y="25400"/>
                  </a:cubicBezTo>
                  <a:cubicBezTo>
                    <a:pt x="3149600" y="39370"/>
                    <a:pt x="3138170" y="50800"/>
                    <a:pt x="3124200" y="50800"/>
                  </a:cubicBezTo>
                  <a:lnTo>
                    <a:pt x="3073400" y="50800"/>
                  </a:lnTo>
                  <a:cubicBezTo>
                    <a:pt x="3059430" y="50800"/>
                    <a:pt x="3048000" y="39370"/>
                    <a:pt x="3048000" y="25400"/>
                  </a:cubicBezTo>
                  <a:cubicBezTo>
                    <a:pt x="3048000" y="11430"/>
                    <a:pt x="3059430" y="0"/>
                    <a:pt x="3073400" y="0"/>
                  </a:cubicBezTo>
                  <a:close/>
                  <a:moveTo>
                    <a:pt x="3175000" y="0"/>
                  </a:moveTo>
                  <a:lnTo>
                    <a:pt x="3225800" y="0"/>
                  </a:lnTo>
                  <a:cubicBezTo>
                    <a:pt x="3239770" y="0"/>
                    <a:pt x="3251200" y="11430"/>
                    <a:pt x="3251200" y="25400"/>
                  </a:cubicBezTo>
                  <a:cubicBezTo>
                    <a:pt x="3251200" y="39370"/>
                    <a:pt x="3239770" y="50800"/>
                    <a:pt x="3225800" y="50800"/>
                  </a:cubicBezTo>
                  <a:lnTo>
                    <a:pt x="3175000" y="50800"/>
                  </a:lnTo>
                  <a:cubicBezTo>
                    <a:pt x="3161030" y="50800"/>
                    <a:pt x="3149600" y="39370"/>
                    <a:pt x="3149600" y="25400"/>
                  </a:cubicBezTo>
                  <a:cubicBezTo>
                    <a:pt x="3149600" y="11430"/>
                    <a:pt x="3161030" y="0"/>
                    <a:pt x="3175000" y="0"/>
                  </a:cubicBezTo>
                  <a:close/>
                  <a:moveTo>
                    <a:pt x="3276600" y="0"/>
                  </a:moveTo>
                  <a:lnTo>
                    <a:pt x="3327400" y="0"/>
                  </a:lnTo>
                  <a:cubicBezTo>
                    <a:pt x="3341370" y="0"/>
                    <a:pt x="3352800" y="11430"/>
                    <a:pt x="3352800" y="25400"/>
                  </a:cubicBezTo>
                  <a:cubicBezTo>
                    <a:pt x="3352800" y="39370"/>
                    <a:pt x="3341370" y="50800"/>
                    <a:pt x="3327400" y="50800"/>
                  </a:cubicBezTo>
                  <a:lnTo>
                    <a:pt x="3276600" y="50800"/>
                  </a:lnTo>
                  <a:cubicBezTo>
                    <a:pt x="3262630" y="50800"/>
                    <a:pt x="3251200" y="39370"/>
                    <a:pt x="3251200" y="25400"/>
                  </a:cubicBezTo>
                  <a:cubicBezTo>
                    <a:pt x="3251200" y="11430"/>
                    <a:pt x="3262630" y="0"/>
                    <a:pt x="3276600" y="0"/>
                  </a:cubicBezTo>
                  <a:close/>
                  <a:moveTo>
                    <a:pt x="3378200" y="0"/>
                  </a:moveTo>
                  <a:lnTo>
                    <a:pt x="3429000" y="0"/>
                  </a:lnTo>
                  <a:cubicBezTo>
                    <a:pt x="3442970" y="0"/>
                    <a:pt x="3454400" y="11430"/>
                    <a:pt x="3454400" y="25400"/>
                  </a:cubicBezTo>
                  <a:cubicBezTo>
                    <a:pt x="3454400" y="39370"/>
                    <a:pt x="3442970" y="50800"/>
                    <a:pt x="3429000" y="50800"/>
                  </a:cubicBezTo>
                  <a:lnTo>
                    <a:pt x="3378200" y="50800"/>
                  </a:lnTo>
                  <a:cubicBezTo>
                    <a:pt x="3364230" y="50800"/>
                    <a:pt x="3352800" y="39370"/>
                    <a:pt x="3352800" y="25400"/>
                  </a:cubicBezTo>
                  <a:cubicBezTo>
                    <a:pt x="3352800" y="11430"/>
                    <a:pt x="3364230" y="0"/>
                    <a:pt x="3378200" y="0"/>
                  </a:cubicBezTo>
                  <a:close/>
                  <a:moveTo>
                    <a:pt x="3479800" y="0"/>
                  </a:moveTo>
                  <a:lnTo>
                    <a:pt x="3530600" y="0"/>
                  </a:lnTo>
                  <a:cubicBezTo>
                    <a:pt x="3544570" y="0"/>
                    <a:pt x="3556000" y="11430"/>
                    <a:pt x="3556000" y="25400"/>
                  </a:cubicBezTo>
                  <a:cubicBezTo>
                    <a:pt x="3556000" y="39370"/>
                    <a:pt x="3544570" y="50800"/>
                    <a:pt x="3530600" y="50800"/>
                  </a:cubicBezTo>
                  <a:lnTo>
                    <a:pt x="3479800" y="50800"/>
                  </a:lnTo>
                  <a:cubicBezTo>
                    <a:pt x="3465830" y="50800"/>
                    <a:pt x="3454400" y="39370"/>
                    <a:pt x="3454400" y="25400"/>
                  </a:cubicBezTo>
                  <a:cubicBezTo>
                    <a:pt x="3454400" y="11430"/>
                    <a:pt x="3465830" y="0"/>
                    <a:pt x="3479800" y="0"/>
                  </a:cubicBezTo>
                  <a:close/>
                  <a:moveTo>
                    <a:pt x="3581400" y="0"/>
                  </a:moveTo>
                  <a:lnTo>
                    <a:pt x="3632200" y="0"/>
                  </a:lnTo>
                  <a:cubicBezTo>
                    <a:pt x="3646170" y="0"/>
                    <a:pt x="3657600" y="11430"/>
                    <a:pt x="3657600" y="25400"/>
                  </a:cubicBezTo>
                  <a:cubicBezTo>
                    <a:pt x="3657600" y="39370"/>
                    <a:pt x="3646170" y="50800"/>
                    <a:pt x="3632200" y="50800"/>
                  </a:cubicBezTo>
                  <a:lnTo>
                    <a:pt x="3581400" y="50800"/>
                  </a:lnTo>
                  <a:cubicBezTo>
                    <a:pt x="3567430" y="50800"/>
                    <a:pt x="3556000" y="39370"/>
                    <a:pt x="3556000" y="25400"/>
                  </a:cubicBezTo>
                  <a:cubicBezTo>
                    <a:pt x="3556000" y="11430"/>
                    <a:pt x="3567430" y="0"/>
                    <a:pt x="3581400" y="0"/>
                  </a:cubicBezTo>
                  <a:close/>
                  <a:moveTo>
                    <a:pt x="3683000" y="0"/>
                  </a:moveTo>
                  <a:lnTo>
                    <a:pt x="3733800" y="0"/>
                  </a:lnTo>
                  <a:cubicBezTo>
                    <a:pt x="3747770" y="0"/>
                    <a:pt x="3759200" y="11430"/>
                    <a:pt x="3759200" y="25400"/>
                  </a:cubicBezTo>
                  <a:cubicBezTo>
                    <a:pt x="3759200" y="39370"/>
                    <a:pt x="3747770" y="50800"/>
                    <a:pt x="3733800" y="50800"/>
                  </a:cubicBezTo>
                  <a:lnTo>
                    <a:pt x="3683000" y="50800"/>
                  </a:lnTo>
                  <a:cubicBezTo>
                    <a:pt x="3669030" y="50800"/>
                    <a:pt x="3657600" y="39370"/>
                    <a:pt x="3657600" y="25400"/>
                  </a:cubicBezTo>
                  <a:cubicBezTo>
                    <a:pt x="3657600" y="11430"/>
                    <a:pt x="3669030" y="0"/>
                    <a:pt x="3683000" y="0"/>
                  </a:cubicBezTo>
                  <a:close/>
                  <a:moveTo>
                    <a:pt x="3784600" y="0"/>
                  </a:moveTo>
                  <a:lnTo>
                    <a:pt x="3835400" y="0"/>
                  </a:lnTo>
                  <a:cubicBezTo>
                    <a:pt x="3849370" y="0"/>
                    <a:pt x="3860800" y="11430"/>
                    <a:pt x="3860800" y="25400"/>
                  </a:cubicBezTo>
                  <a:cubicBezTo>
                    <a:pt x="3860800" y="39370"/>
                    <a:pt x="3849370" y="50800"/>
                    <a:pt x="3835400" y="50800"/>
                  </a:cubicBezTo>
                  <a:lnTo>
                    <a:pt x="3784600" y="50800"/>
                  </a:lnTo>
                  <a:cubicBezTo>
                    <a:pt x="3770630" y="50800"/>
                    <a:pt x="3759200" y="39370"/>
                    <a:pt x="3759200" y="25400"/>
                  </a:cubicBezTo>
                  <a:cubicBezTo>
                    <a:pt x="3759200" y="11430"/>
                    <a:pt x="3770630" y="0"/>
                    <a:pt x="3784600" y="0"/>
                  </a:cubicBezTo>
                  <a:close/>
                  <a:moveTo>
                    <a:pt x="3886200" y="0"/>
                  </a:moveTo>
                  <a:lnTo>
                    <a:pt x="3937000" y="0"/>
                  </a:lnTo>
                  <a:cubicBezTo>
                    <a:pt x="3950970" y="0"/>
                    <a:pt x="3962400" y="11430"/>
                    <a:pt x="3962400" y="25400"/>
                  </a:cubicBezTo>
                  <a:cubicBezTo>
                    <a:pt x="3962400" y="39370"/>
                    <a:pt x="3950970" y="50800"/>
                    <a:pt x="3937000" y="50800"/>
                  </a:cubicBezTo>
                  <a:lnTo>
                    <a:pt x="3886200" y="50800"/>
                  </a:lnTo>
                  <a:cubicBezTo>
                    <a:pt x="3872230" y="50800"/>
                    <a:pt x="3860800" y="39370"/>
                    <a:pt x="3860800" y="25400"/>
                  </a:cubicBezTo>
                  <a:cubicBezTo>
                    <a:pt x="3860800" y="11430"/>
                    <a:pt x="3872230" y="0"/>
                    <a:pt x="3886200" y="0"/>
                  </a:cubicBezTo>
                  <a:close/>
                  <a:moveTo>
                    <a:pt x="3987800" y="0"/>
                  </a:moveTo>
                  <a:lnTo>
                    <a:pt x="4038600" y="0"/>
                  </a:lnTo>
                  <a:cubicBezTo>
                    <a:pt x="4052570" y="0"/>
                    <a:pt x="4064000" y="11430"/>
                    <a:pt x="4064000" y="25400"/>
                  </a:cubicBezTo>
                  <a:cubicBezTo>
                    <a:pt x="4064000" y="39370"/>
                    <a:pt x="4052570" y="50800"/>
                    <a:pt x="4038600" y="50800"/>
                  </a:cubicBezTo>
                  <a:lnTo>
                    <a:pt x="3987800" y="50800"/>
                  </a:lnTo>
                  <a:cubicBezTo>
                    <a:pt x="3973830" y="50800"/>
                    <a:pt x="3962400" y="39370"/>
                    <a:pt x="3962400" y="25400"/>
                  </a:cubicBezTo>
                  <a:cubicBezTo>
                    <a:pt x="3962400" y="11430"/>
                    <a:pt x="3973830" y="0"/>
                    <a:pt x="3987800" y="0"/>
                  </a:cubicBezTo>
                  <a:close/>
                  <a:moveTo>
                    <a:pt x="4089400" y="0"/>
                  </a:moveTo>
                  <a:lnTo>
                    <a:pt x="4140200" y="0"/>
                  </a:lnTo>
                  <a:cubicBezTo>
                    <a:pt x="4154170" y="0"/>
                    <a:pt x="4165600" y="11430"/>
                    <a:pt x="4165600" y="25400"/>
                  </a:cubicBezTo>
                  <a:cubicBezTo>
                    <a:pt x="4165600" y="39370"/>
                    <a:pt x="4154170" y="50800"/>
                    <a:pt x="4140200" y="50800"/>
                  </a:cubicBezTo>
                  <a:lnTo>
                    <a:pt x="4089400" y="50800"/>
                  </a:lnTo>
                  <a:cubicBezTo>
                    <a:pt x="4075430" y="50800"/>
                    <a:pt x="4064000" y="39370"/>
                    <a:pt x="4064000" y="25400"/>
                  </a:cubicBezTo>
                  <a:cubicBezTo>
                    <a:pt x="4064000" y="11430"/>
                    <a:pt x="4075430" y="0"/>
                    <a:pt x="4089400" y="0"/>
                  </a:cubicBezTo>
                  <a:close/>
                  <a:moveTo>
                    <a:pt x="4191000" y="0"/>
                  </a:moveTo>
                  <a:lnTo>
                    <a:pt x="4241800" y="0"/>
                  </a:lnTo>
                  <a:cubicBezTo>
                    <a:pt x="4255770" y="0"/>
                    <a:pt x="4267200" y="11430"/>
                    <a:pt x="4267200" y="25400"/>
                  </a:cubicBezTo>
                  <a:cubicBezTo>
                    <a:pt x="4267200" y="39370"/>
                    <a:pt x="4255770" y="50800"/>
                    <a:pt x="4241800" y="50800"/>
                  </a:cubicBezTo>
                  <a:lnTo>
                    <a:pt x="4191000" y="50800"/>
                  </a:lnTo>
                  <a:cubicBezTo>
                    <a:pt x="4177030" y="50800"/>
                    <a:pt x="4165600" y="39370"/>
                    <a:pt x="4165600" y="25400"/>
                  </a:cubicBezTo>
                  <a:cubicBezTo>
                    <a:pt x="4165600" y="11430"/>
                    <a:pt x="4177030" y="0"/>
                    <a:pt x="4191000" y="0"/>
                  </a:cubicBezTo>
                  <a:close/>
                  <a:moveTo>
                    <a:pt x="4292600" y="0"/>
                  </a:moveTo>
                  <a:lnTo>
                    <a:pt x="4343400" y="0"/>
                  </a:lnTo>
                  <a:cubicBezTo>
                    <a:pt x="4357370" y="0"/>
                    <a:pt x="4368800" y="11430"/>
                    <a:pt x="4368800" y="25400"/>
                  </a:cubicBezTo>
                  <a:cubicBezTo>
                    <a:pt x="4368800" y="39370"/>
                    <a:pt x="4357370" y="50800"/>
                    <a:pt x="4343400" y="50800"/>
                  </a:cubicBezTo>
                  <a:lnTo>
                    <a:pt x="4292600" y="50800"/>
                  </a:lnTo>
                  <a:cubicBezTo>
                    <a:pt x="4278630" y="50800"/>
                    <a:pt x="4267200" y="39370"/>
                    <a:pt x="4267200" y="25400"/>
                  </a:cubicBezTo>
                  <a:cubicBezTo>
                    <a:pt x="4267200" y="11430"/>
                    <a:pt x="4278630" y="0"/>
                    <a:pt x="4292600" y="0"/>
                  </a:cubicBezTo>
                  <a:close/>
                  <a:moveTo>
                    <a:pt x="4394200" y="0"/>
                  </a:moveTo>
                  <a:lnTo>
                    <a:pt x="4445000" y="0"/>
                  </a:lnTo>
                  <a:cubicBezTo>
                    <a:pt x="4458970" y="0"/>
                    <a:pt x="4470400" y="11430"/>
                    <a:pt x="4470400" y="25400"/>
                  </a:cubicBezTo>
                  <a:cubicBezTo>
                    <a:pt x="4470400" y="39370"/>
                    <a:pt x="4458970" y="50800"/>
                    <a:pt x="4445000" y="50800"/>
                  </a:cubicBezTo>
                  <a:lnTo>
                    <a:pt x="4394200" y="50800"/>
                  </a:lnTo>
                  <a:cubicBezTo>
                    <a:pt x="4380230" y="50800"/>
                    <a:pt x="4368800" y="39370"/>
                    <a:pt x="4368800" y="25400"/>
                  </a:cubicBezTo>
                  <a:cubicBezTo>
                    <a:pt x="4368800" y="11430"/>
                    <a:pt x="4380230" y="0"/>
                    <a:pt x="4394200" y="0"/>
                  </a:cubicBezTo>
                  <a:close/>
                  <a:moveTo>
                    <a:pt x="4495800" y="0"/>
                  </a:moveTo>
                  <a:lnTo>
                    <a:pt x="4546600" y="0"/>
                  </a:lnTo>
                  <a:cubicBezTo>
                    <a:pt x="4560570" y="0"/>
                    <a:pt x="4572000" y="11430"/>
                    <a:pt x="4572000" y="25400"/>
                  </a:cubicBezTo>
                  <a:cubicBezTo>
                    <a:pt x="4572000" y="39370"/>
                    <a:pt x="4560570" y="50800"/>
                    <a:pt x="4546600" y="50800"/>
                  </a:cubicBezTo>
                  <a:lnTo>
                    <a:pt x="4495800" y="50800"/>
                  </a:lnTo>
                  <a:cubicBezTo>
                    <a:pt x="4481830" y="50800"/>
                    <a:pt x="4470400" y="39370"/>
                    <a:pt x="4470400" y="25400"/>
                  </a:cubicBezTo>
                  <a:cubicBezTo>
                    <a:pt x="4470400" y="11430"/>
                    <a:pt x="4481830" y="0"/>
                    <a:pt x="4495800" y="0"/>
                  </a:cubicBezTo>
                  <a:close/>
                  <a:moveTo>
                    <a:pt x="4597400" y="0"/>
                  </a:moveTo>
                  <a:lnTo>
                    <a:pt x="4648200" y="0"/>
                  </a:lnTo>
                  <a:cubicBezTo>
                    <a:pt x="4662170" y="0"/>
                    <a:pt x="4673600" y="11430"/>
                    <a:pt x="4673600" y="25400"/>
                  </a:cubicBezTo>
                  <a:cubicBezTo>
                    <a:pt x="4673600" y="39370"/>
                    <a:pt x="4662170" y="50800"/>
                    <a:pt x="4648200" y="50800"/>
                  </a:cubicBezTo>
                  <a:lnTo>
                    <a:pt x="4597400" y="50800"/>
                  </a:lnTo>
                  <a:cubicBezTo>
                    <a:pt x="4583430" y="50800"/>
                    <a:pt x="4572000" y="39370"/>
                    <a:pt x="4572000" y="25400"/>
                  </a:cubicBezTo>
                  <a:cubicBezTo>
                    <a:pt x="4572000" y="11430"/>
                    <a:pt x="4583430" y="0"/>
                    <a:pt x="4597400" y="0"/>
                  </a:cubicBezTo>
                  <a:close/>
                  <a:moveTo>
                    <a:pt x="4699000" y="0"/>
                  </a:moveTo>
                  <a:lnTo>
                    <a:pt x="4749800" y="0"/>
                  </a:lnTo>
                  <a:cubicBezTo>
                    <a:pt x="4763770" y="0"/>
                    <a:pt x="4775200" y="11430"/>
                    <a:pt x="4775200" y="25400"/>
                  </a:cubicBezTo>
                  <a:cubicBezTo>
                    <a:pt x="4775200" y="39370"/>
                    <a:pt x="4763770" y="50800"/>
                    <a:pt x="4749800" y="50800"/>
                  </a:cubicBezTo>
                  <a:lnTo>
                    <a:pt x="4699000" y="50800"/>
                  </a:lnTo>
                  <a:cubicBezTo>
                    <a:pt x="4685030" y="50800"/>
                    <a:pt x="4673600" y="39370"/>
                    <a:pt x="4673600" y="25400"/>
                  </a:cubicBezTo>
                  <a:cubicBezTo>
                    <a:pt x="4673600" y="11430"/>
                    <a:pt x="4685030" y="0"/>
                    <a:pt x="4699000" y="0"/>
                  </a:cubicBezTo>
                  <a:close/>
                  <a:moveTo>
                    <a:pt x="4800600" y="0"/>
                  </a:moveTo>
                  <a:lnTo>
                    <a:pt x="4851400" y="0"/>
                  </a:lnTo>
                  <a:cubicBezTo>
                    <a:pt x="4865370" y="0"/>
                    <a:pt x="4876800" y="11430"/>
                    <a:pt x="4876800" y="25400"/>
                  </a:cubicBezTo>
                  <a:cubicBezTo>
                    <a:pt x="4876800" y="39370"/>
                    <a:pt x="4865370" y="50800"/>
                    <a:pt x="4851400" y="50800"/>
                  </a:cubicBezTo>
                  <a:lnTo>
                    <a:pt x="4800600" y="50800"/>
                  </a:lnTo>
                  <a:cubicBezTo>
                    <a:pt x="4786630" y="50800"/>
                    <a:pt x="4775200" y="39370"/>
                    <a:pt x="4775200" y="25400"/>
                  </a:cubicBezTo>
                  <a:cubicBezTo>
                    <a:pt x="4775200" y="11430"/>
                    <a:pt x="4786630" y="0"/>
                    <a:pt x="4800600" y="0"/>
                  </a:cubicBezTo>
                  <a:close/>
                  <a:moveTo>
                    <a:pt x="4902200" y="0"/>
                  </a:moveTo>
                  <a:lnTo>
                    <a:pt x="4953000" y="0"/>
                  </a:lnTo>
                  <a:cubicBezTo>
                    <a:pt x="4966970" y="0"/>
                    <a:pt x="4978400" y="11430"/>
                    <a:pt x="4978400" y="25400"/>
                  </a:cubicBezTo>
                  <a:cubicBezTo>
                    <a:pt x="4978400" y="39370"/>
                    <a:pt x="4966970" y="50800"/>
                    <a:pt x="4953000" y="50800"/>
                  </a:cubicBezTo>
                  <a:lnTo>
                    <a:pt x="4902200" y="50800"/>
                  </a:lnTo>
                  <a:cubicBezTo>
                    <a:pt x="4888230" y="50800"/>
                    <a:pt x="4876800" y="39370"/>
                    <a:pt x="4876800" y="25400"/>
                  </a:cubicBezTo>
                  <a:cubicBezTo>
                    <a:pt x="4876800" y="11430"/>
                    <a:pt x="4888230" y="0"/>
                    <a:pt x="4902200" y="0"/>
                  </a:cubicBezTo>
                  <a:close/>
                  <a:moveTo>
                    <a:pt x="5003800" y="0"/>
                  </a:moveTo>
                  <a:lnTo>
                    <a:pt x="5054600" y="0"/>
                  </a:lnTo>
                  <a:cubicBezTo>
                    <a:pt x="5068570" y="0"/>
                    <a:pt x="5080000" y="11430"/>
                    <a:pt x="5080000" y="25400"/>
                  </a:cubicBezTo>
                  <a:cubicBezTo>
                    <a:pt x="5080000" y="39370"/>
                    <a:pt x="5068570" y="50800"/>
                    <a:pt x="5054600" y="50800"/>
                  </a:cubicBezTo>
                  <a:lnTo>
                    <a:pt x="5003800" y="50800"/>
                  </a:lnTo>
                  <a:cubicBezTo>
                    <a:pt x="4989830" y="50800"/>
                    <a:pt x="4978400" y="39370"/>
                    <a:pt x="4978400" y="25400"/>
                  </a:cubicBezTo>
                  <a:cubicBezTo>
                    <a:pt x="4978400" y="11430"/>
                    <a:pt x="4989830" y="0"/>
                    <a:pt x="5003800" y="0"/>
                  </a:cubicBezTo>
                  <a:close/>
                  <a:moveTo>
                    <a:pt x="5105400" y="0"/>
                  </a:moveTo>
                  <a:lnTo>
                    <a:pt x="5156200" y="0"/>
                  </a:lnTo>
                  <a:cubicBezTo>
                    <a:pt x="5170170" y="0"/>
                    <a:pt x="5181600" y="11430"/>
                    <a:pt x="5181600" y="25400"/>
                  </a:cubicBezTo>
                  <a:cubicBezTo>
                    <a:pt x="5181600" y="39370"/>
                    <a:pt x="5170170" y="50800"/>
                    <a:pt x="5156200" y="50800"/>
                  </a:cubicBezTo>
                  <a:lnTo>
                    <a:pt x="5105400" y="50800"/>
                  </a:lnTo>
                  <a:cubicBezTo>
                    <a:pt x="5091430" y="50800"/>
                    <a:pt x="5080000" y="39370"/>
                    <a:pt x="5080000" y="25400"/>
                  </a:cubicBezTo>
                  <a:cubicBezTo>
                    <a:pt x="5080000" y="11430"/>
                    <a:pt x="5091430" y="0"/>
                    <a:pt x="5105400" y="0"/>
                  </a:cubicBezTo>
                  <a:close/>
                  <a:moveTo>
                    <a:pt x="5207000" y="0"/>
                  </a:moveTo>
                  <a:lnTo>
                    <a:pt x="5257800" y="0"/>
                  </a:lnTo>
                  <a:cubicBezTo>
                    <a:pt x="5271770" y="0"/>
                    <a:pt x="5283200" y="11430"/>
                    <a:pt x="5283200" y="25400"/>
                  </a:cubicBezTo>
                  <a:cubicBezTo>
                    <a:pt x="5283200" y="39370"/>
                    <a:pt x="5271770" y="50800"/>
                    <a:pt x="5257800" y="50800"/>
                  </a:cubicBezTo>
                  <a:lnTo>
                    <a:pt x="5207000" y="50800"/>
                  </a:lnTo>
                  <a:cubicBezTo>
                    <a:pt x="5193030" y="50800"/>
                    <a:pt x="5181600" y="39370"/>
                    <a:pt x="5181600" y="25400"/>
                  </a:cubicBezTo>
                  <a:cubicBezTo>
                    <a:pt x="5181600" y="11430"/>
                    <a:pt x="5193030" y="0"/>
                    <a:pt x="5207000" y="0"/>
                  </a:cubicBezTo>
                  <a:close/>
                  <a:moveTo>
                    <a:pt x="5308600" y="0"/>
                  </a:moveTo>
                  <a:lnTo>
                    <a:pt x="5359400" y="0"/>
                  </a:lnTo>
                  <a:cubicBezTo>
                    <a:pt x="5373370" y="0"/>
                    <a:pt x="5384800" y="11430"/>
                    <a:pt x="5384800" y="25400"/>
                  </a:cubicBezTo>
                  <a:cubicBezTo>
                    <a:pt x="5384800" y="39370"/>
                    <a:pt x="5373370" y="50800"/>
                    <a:pt x="5359400" y="50800"/>
                  </a:cubicBezTo>
                  <a:lnTo>
                    <a:pt x="5308600" y="50800"/>
                  </a:lnTo>
                  <a:cubicBezTo>
                    <a:pt x="5294630" y="50800"/>
                    <a:pt x="5283200" y="39370"/>
                    <a:pt x="5283200" y="25400"/>
                  </a:cubicBezTo>
                  <a:cubicBezTo>
                    <a:pt x="5283200" y="11430"/>
                    <a:pt x="5294630" y="0"/>
                    <a:pt x="5308600" y="0"/>
                  </a:cubicBezTo>
                  <a:close/>
                  <a:moveTo>
                    <a:pt x="5410200" y="0"/>
                  </a:moveTo>
                  <a:lnTo>
                    <a:pt x="5461000" y="0"/>
                  </a:lnTo>
                  <a:cubicBezTo>
                    <a:pt x="5474970" y="0"/>
                    <a:pt x="5486400" y="11430"/>
                    <a:pt x="5486400" y="25400"/>
                  </a:cubicBezTo>
                  <a:cubicBezTo>
                    <a:pt x="5486400" y="39370"/>
                    <a:pt x="5474970" y="50800"/>
                    <a:pt x="5461000" y="50800"/>
                  </a:cubicBezTo>
                  <a:lnTo>
                    <a:pt x="5410200" y="50800"/>
                  </a:lnTo>
                  <a:cubicBezTo>
                    <a:pt x="5396230" y="50800"/>
                    <a:pt x="5384800" y="39370"/>
                    <a:pt x="5384800" y="25400"/>
                  </a:cubicBezTo>
                  <a:cubicBezTo>
                    <a:pt x="5384800" y="11430"/>
                    <a:pt x="5396230" y="0"/>
                    <a:pt x="5410200" y="0"/>
                  </a:cubicBezTo>
                  <a:close/>
                  <a:moveTo>
                    <a:pt x="5511800" y="0"/>
                  </a:moveTo>
                  <a:lnTo>
                    <a:pt x="5562600" y="0"/>
                  </a:lnTo>
                  <a:cubicBezTo>
                    <a:pt x="5576570" y="0"/>
                    <a:pt x="5588000" y="11430"/>
                    <a:pt x="5588000" y="25400"/>
                  </a:cubicBezTo>
                  <a:cubicBezTo>
                    <a:pt x="5588000" y="39370"/>
                    <a:pt x="5576570" y="50800"/>
                    <a:pt x="5562600" y="50800"/>
                  </a:cubicBezTo>
                  <a:lnTo>
                    <a:pt x="5511800" y="50800"/>
                  </a:lnTo>
                  <a:cubicBezTo>
                    <a:pt x="5497830" y="50800"/>
                    <a:pt x="5486400" y="39370"/>
                    <a:pt x="5486400" y="25400"/>
                  </a:cubicBezTo>
                  <a:cubicBezTo>
                    <a:pt x="5486400" y="11430"/>
                    <a:pt x="5497830" y="0"/>
                    <a:pt x="5511800" y="0"/>
                  </a:cubicBezTo>
                  <a:close/>
                  <a:moveTo>
                    <a:pt x="5613400" y="0"/>
                  </a:moveTo>
                  <a:lnTo>
                    <a:pt x="5664200" y="0"/>
                  </a:lnTo>
                  <a:cubicBezTo>
                    <a:pt x="5678170" y="0"/>
                    <a:pt x="5689600" y="11430"/>
                    <a:pt x="5689600" y="25400"/>
                  </a:cubicBezTo>
                  <a:cubicBezTo>
                    <a:pt x="5689600" y="39370"/>
                    <a:pt x="5678170" y="50800"/>
                    <a:pt x="5664200" y="50800"/>
                  </a:cubicBezTo>
                  <a:lnTo>
                    <a:pt x="5613400" y="50800"/>
                  </a:lnTo>
                  <a:cubicBezTo>
                    <a:pt x="5599430" y="50800"/>
                    <a:pt x="5588000" y="39370"/>
                    <a:pt x="5588000" y="25400"/>
                  </a:cubicBezTo>
                  <a:cubicBezTo>
                    <a:pt x="5588000" y="11430"/>
                    <a:pt x="5599430" y="0"/>
                    <a:pt x="5613400" y="0"/>
                  </a:cubicBezTo>
                  <a:close/>
                  <a:moveTo>
                    <a:pt x="5715000" y="0"/>
                  </a:moveTo>
                  <a:lnTo>
                    <a:pt x="5765800" y="0"/>
                  </a:lnTo>
                  <a:cubicBezTo>
                    <a:pt x="5779770" y="0"/>
                    <a:pt x="5791200" y="11430"/>
                    <a:pt x="5791200" y="25400"/>
                  </a:cubicBezTo>
                  <a:cubicBezTo>
                    <a:pt x="5791200" y="39370"/>
                    <a:pt x="5779770" y="50800"/>
                    <a:pt x="5765800" y="50800"/>
                  </a:cubicBezTo>
                  <a:lnTo>
                    <a:pt x="5715000" y="50800"/>
                  </a:lnTo>
                  <a:cubicBezTo>
                    <a:pt x="5701030" y="50800"/>
                    <a:pt x="5689600" y="39370"/>
                    <a:pt x="5689600" y="25400"/>
                  </a:cubicBezTo>
                  <a:cubicBezTo>
                    <a:pt x="5689600" y="11430"/>
                    <a:pt x="5701030" y="0"/>
                    <a:pt x="5715000" y="0"/>
                  </a:cubicBezTo>
                  <a:close/>
                  <a:moveTo>
                    <a:pt x="5816600" y="0"/>
                  </a:moveTo>
                  <a:lnTo>
                    <a:pt x="5867400" y="0"/>
                  </a:lnTo>
                  <a:cubicBezTo>
                    <a:pt x="5881370" y="0"/>
                    <a:pt x="5892800" y="11430"/>
                    <a:pt x="5892800" y="25400"/>
                  </a:cubicBezTo>
                  <a:cubicBezTo>
                    <a:pt x="5892800" y="39370"/>
                    <a:pt x="5881370" y="50800"/>
                    <a:pt x="5867400" y="50800"/>
                  </a:cubicBezTo>
                  <a:lnTo>
                    <a:pt x="5816600" y="50800"/>
                  </a:lnTo>
                  <a:cubicBezTo>
                    <a:pt x="5802630" y="50800"/>
                    <a:pt x="5791200" y="39370"/>
                    <a:pt x="5791200" y="25400"/>
                  </a:cubicBezTo>
                  <a:cubicBezTo>
                    <a:pt x="5791200" y="11430"/>
                    <a:pt x="5802630" y="0"/>
                    <a:pt x="5816600" y="0"/>
                  </a:cubicBezTo>
                  <a:close/>
                  <a:moveTo>
                    <a:pt x="5918200" y="0"/>
                  </a:moveTo>
                  <a:lnTo>
                    <a:pt x="5969000" y="0"/>
                  </a:lnTo>
                  <a:cubicBezTo>
                    <a:pt x="5982970" y="0"/>
                    <a:pt x="5994400" y="11430"/>
                    <a:pt x="5994400" y="25400"/>
                  </a:cubicBezTo>
                  <a:cubicBezTo>
                    <a:pt x="5994400" y="39370"/>
                    <a:pt x="5982970" y="50800"/>
                    <a:pt x="5969000" y="50800"/>
                  </a:cubicBezTo>
                  <a:lnTo>
                    <a:pt x="5918200" y="50800"/>
                  </a:lnTo>
                  <a:cubicBezTo>
                    <a:pt x="5904230" y="50800"/>
                    <a:pt x="5892800" y="39370"/>
                    <a:pt x="5892800" y="25400"/>
                  </a:cubicBezTo>
                  <a:cubicBezTo>
                    <a:pt x="5892800" y="11430"/>
                    <a:pt x="5904230" y="0"/>
                    <a:pt x="5918200" y="0"/>
                  </a:cubicBezTo>
                  <a:close/>
                  <a:moveTo>
                    <a:pt x="6019800" y="0"/>
                  </a:moveTo>
                  <a:lnTo>
                    <a:pt x="6070600" y="0"/>
                  </a:lnTo>
                  <a:cubicBezTo>
                    <a:pt x="6084570" y="0"/>
                    <a:pt x="6096000" y="11430"/>
                    <a:pt x="6096000" y="25400"/>
                  </a:cubicBezTo>
                  <a:cubicBezTo>
                    <a:pt x="6096000" y="39370"/>
                    <a:pt x="6084570" y="50800"/>
                    <a:pt x="6070600" y="50800"/>
                  </a:cubicBezTo>
                  <a:lnTo>
                    <a:pt x="6019800" y="50800"/>
                  </a:lnTo>
                  <a:cubicBezTo>
                    <a:pt x="6005830" y="50800"/>
                    <a:pt x="5994400" y="39370"/>
                    <a:pt x="5994400" y="25400"/>
                  </a:cubicBezTo>
                  <a:cubicBezTo>
                    <a:pt x="5994400" y="11430"/>
                    <a:pt x="6005830" y="0"/>
                    <a:pt x="6019800" y="0"/>
                  </a:cubicBezTo>
                  <a:close/>
                  <a:moveTo>
                    <a:pt x="6121400" y="0"/>
                  </a:moveTo>
                  <a:lnTo>
                    <a:pt x="6172200" y="0"/>
                  </a:lnTo>
                  <a:cubicBezTo>
                    <a:pt x="6186170" y="0"/>
                    <a:pt x="6197600" y="11430"/>
                    <a:pt x="6197600" y="25400"/>
                  </a:cubicBezTo>
                  <a:cubicBezTo>
                    <a:pt x="6197600" y="39370"/>
                    <a:pt x="6186170" y="50800"/>
                    <a:pt x="6172200" y="50800"/>
                  </a:cubicBezTo>
                  <a:lnTo>
                    <a:pt x="6121400" y="50800"/>
                  </a:lnTo>
                  <a:cubicBezTo>
                    <a:pt x="6107430" y="50800"/>
                    <a:pt x="6096000" y="39370"/>
                    <a:pt x="6096000" y="25400"/>
                  </a:cubicBezTo>
                  <a:cubicBezTo>
                    <a:pt x="6096000" y="11430"/>
                    <a:pt x="6107430" y="0"/>
                    <a:pt x="6121400" y="0"/>
                  </a:cubicBezTo>
                  <a:close/>
                  <a:moveTo>
                    <a:pt x="6223000" y="0"/>
                  </a:moveTo>
                  <a:lnTo>
                    <a:pt x="6273800" y="0"/>
                  </a:lnTo>
                  <a:cubicBezTo>
                    <a:pt x="6287770" y="0"/>
                    <a:pt x="6299200" y="11430"/>
                    <a:pt x="6299200" y="25400"/>
                  </a:cubicBezTo>
                  <a:cubicBezTo>
                    <a:pt x="6299200" y="39370"/>
                    <a:pt x="6287770" y="50800"/>
                    <a:pt x="6273800" y="50800"/>
                  </a:cubicBezTo>
                  <a:lnTo>
                    <a:pt x="6223000" y="50800"/>
                  </a:lnTo>
                  <a:cubicBezTo>
                    <a:pt x="6209030" y="50800"/>
                    <a:pt x="6197600" y="39370"/>
                    <a:pt x="6197600" y="25400"/>
                  </a:cubicBezTo>
                  <a:cubicBezTo>
                    <a:pt x="6197600" y="11430"/>
                    <a:pt x="6209030" y="0"/>
                    <a:pt x="6223000" y="0"/>
                  </a:cubicBezTo>
                  <a:close/>
                  <a:moveTo>
                    <a:pt x="6324600" y="0"/>
                  </a:moveTo>
                  <a:lnTo>
                    <a:pt x="6375400" y="0"/>
                  </a:lnTo>
                  <a:cubicBezTo>
                    <a:pt x="6389370" y="0"/>
                    <a:pt x="6400800" y="11430"/>
                    <a:pt x="6400800" y="25400"/>
                  </a:cubicBezTo>
                  <a:cubicBezTo>
                    <a:pt x="6400800" y="39370"/>
                    <a:pt x="6389370" y="50800"/>
                    <a:pt x="6375400" y="50800"/>
                  </a:cubicBezTo>
                  <a:lnTo>
                    <a:pt x="6324600" y="50800"/>
                  </a:lnTo>
                  <a:cubicBezTo>
                    <a:pt x="6310630" y="50800"/>
                    <a:pt x="6299200" y="39370"/>
                    <a:pt x="6299200" y="25400"/>
                  </a:cubicBezTo>
                  <a:cubicBezTo>
                    <a:pt x="6299200" y="11430"/>
                    <a:pt x="6310630" y="0"/>
                    <a:pt x="6324600" y="0"/>
                  </a:cubicBezTo>
                  <a:close/>
                  <a:moveTo>
                    <a:pt x="6426200" y="0"/>
                  </a:moveTo>
                  <a:lnTo>
                    <a:pt x="6477000" y="0"/>
                  </a:lnTo>
                  <a:cubicBezTo>
                    <a:pt x="6490970" y="0"/>
                    <a:pt x="6502400" y="11430"/>
                    <a:pt x="6502400" y="25400"/>
                  </a:cubicBezTo>
                  <a:cubicBezTo>
                    <a:pt x="6502400" y="39370"/>
                    <a:pt x="6490970" y="50800"/>
                    <a:pt x="6477000" y="50800"/>
                  </a:cubicBezTo>
                  <a:lnTo>
                    <a:pt x="6426200" y="50800"/>
                  </a:lnTo>
                  <a:cubicBezTo>
                    <a:pt x="6412230" y="50800"/>
                    <a:pt x="6400800" y="39370"/>
                    <a:pt x="6400800" y="25400"/>
                  </a:cubicBezTo>
                  <a:cubicBezTo>
                    <a:pt x="6400800" y="11430"/>
                    <a:pt x="6412230" y="0"/>
                    <a:pt x="6426200" y="0"/>
                  </a:cubicBezTo>
                  <a:close/>
                  <a:moveTo>
                    <a:pt x="6527800" y="0"/>
                  </a:moveTo>
                  <a:lnTo>
                    <a:pt x="6578600" y="0"/>
                  </a:lnTo>
                  <a:cubicBezTo>
                    <a:pt x="6592570" y="0"/>
                    <a:pt x="6604000" y="11430"/>
                    <a:pt x="6604000" y="25400"/>
                  </a:cubicBezTo>
                  <a:cubicBezTo>
                    <a:pt x="6604000" y="39370"/>
                    <a:pt x="6592570" y="50800"/>
                    <a:pt x="6578600" y="50800"/>
                  </a:cubicBezTo>
                  <a:lnTo>
                    <a:pt x="6527800" y="50800"/>
                  </a:lnTo>
                  <a:cubicBezTo>
                    <a:pt x="6513830" y="50800"/>
                    <a:pt x="6502400" y="39370"/>
                    <a:pt x="6502400" y="25400"/>
                  </a:cubicBezTo>
                  <a:cubicBezTo>
                    <a:pt x="6502400" y="11430"/>
                    <a:pt x="6513830" y="0"/>
                    <a:pt x="6527800" y="0"/>
                  </a:cubicBezTo>
                  <a:close/>
                  <a:moveTo>
                    <a:pt x="6629400" y="0"/>
                  </a:moveTo>
                  <a:lnTo>
                    <a:pt x="6680200" y="0"/>
                  </a:lnTo>
                  <a:cubicBezTo>
                    <a:pt x="6694170" y="0"/>
                    <a:pt x="6705600" y="11430"/>
                    <a:pt x="6705600" y="25400"/>
                  </a:cubicBezTo>
                  <a:cubicBezTo>
                    <a:pt x="6705600" y="39370"/>
                    <a:pt x="6694170" y="50800"/>
                    <a:pt x="6680200" y="50800"/>
                  </a:cubicBezTo>
                  <a:lnTo>
                    <a:pt x="6629400" y="50800"/>
                  </a:lnTo>
                  <a:cubicBezTo>
                    <a:pt x="6615430" y="50800"/>
                    <a:pt x="6604000" y="39370"/>
                    <a:pt x="6604000" y="25400"/>
                  </a:cubicBezTo>
                  <a:cubicBezTo>
                    <a:pt x="6604000" y="11430"/>
                    <a:pt x="6615430" y="0"/>
                    <a:pt x="6629400" y="0"/>
                  </a:cubicBezTo>
                  <a:close/>
                  <a:moveTo>
                    <a:pt x="6731000" y="0"/>
                  </a:moveTo>
                  <a:lnTo>
                    <a:pt x="6781800" y="0"/>
                  </a:lnTo>
                  <a:cubicBezTo>
                    <a:pt x="6795770" y="0"/>
                    <a:pt x="6807200" y="11430"/>
                    <a:pt x="6807200" y="25400"/>
                  </a:cubicBezTo>
                  <a:cubicBezTo>
                    <a:pt x="6807200" y="39370"/>
                    <a:pt x="6795770" y="50800"/>
                    <a:pt x="6781800" y="50800"/>
                  </a:cubicBezTo>
                  <a:lnTo>
                    <a:pt x="6731000" y="50800"/>
                  </a:lnTo>
                  <a:cubicBezTo>
                    <a:pt x="6717030" y="50800"/>
                    <a:pt x="6705600" y="39370"/>
                    <a:pt x="6705600" y="25400"/>
                  </a:cubicBezTo>
                  <a:cubicBezTo>
                    <a:pt x="6705600" y="11430"/>
                    <a:pt x="6717030" y="0"/>
                    <a:pt x="6731000" y="0"/>
                  </a:cubicBezTo>
                  <a:close/>
                  <a:moveTo>
                    <a:pt x="6832600" y="0"/>
                  </a:moveTo>
                  <a:lnTo>
                    <a:pt x="6883400" y="0"/>
                  </a:lnTo>
                  <a:cubicBezTo>
                    <a:pt x="6897370" y="0"/>
                    <a:pt x="6908800" y="11430"/>
                    <a:pt x="6908800" y="25400"/>
                  </a:cubicBezTo>
                  <a:cubicBezTo>
                    <a:pt x="6908800" y="39370"/>
                    <a:pt x="6897370" y="50800"/>
                    <a:pt x="6883400" y="50800"/>
                  </a:cubicBezTo>
                  <a:lnTo>
                    <a:pt x="6832600" y="50800"/>
                  </a:lnTo>
                  <a:cubicBezTo>
                    <a:pt x="6818630" y="50800"/>
                    <a:pt x="6807200" y="39370"/>
                    <a:pt x="6807200" y="25400"/>
                  </a:cubicBezTo>
                  <a:cubicBezTo>
                    <a:pt x="6807200" y="11430"/>
                    <a:pt x="6818630" y="0"/>
                    <a:pt x="6832600" y="0"/>
                  </a:cubicBezTo>
                  <a:close/>
                  <a:moveTo>
                    <a:pt x="6934200" y="0"/>
                  </a:moveTo>
                  <a:lnTo>
                    <a:pt x="6985000" y="0"/>
                  </a:lnTo>
                  <a:cubicBezTo>
                    <a:pt x="6998970" y="0"/>
                    <a:pt x="7010400" y="11430"/>
                    <a:pt x="7010400" y="25400"/>
                  </a:cubicBezTo>
                  <a:cubicBezTo>
                    <a:pt x="7010400" y="39370"/>
                    <a:pt x="6998970" y="50800"/>
                    <a:pt x="6985000" y="50800"/>
                  </a:cubicBezTo>
                  <a:lnTo>
                    <a:pt x="6934200" y="50800"/>
                  </a:lnTo>
                  <a:cubicBezTo>
                    <a:pt x="6920230" y="50800"/>
                    <a:pt x="6908800" y="39370"/>
                    <a:pt x="6908800" y="25400"/>
                  </a:cubicBezTo>
                  <a:cubicBezTo>
                    <a:pt x="6908800" y="11430"/>
                    <a:pt x="6920230" y="0"/>
                    <a:pt x="6934200" y="0"/>
                  </a:cubicBezTo>
                  <a:close/>
                  <a:moveTo>
                    <a:pt x="7035800" y="0"/>
                  </a:moveTo>
                  <a:lnTo>
                    <a:pt x="7086600" y="0"/>
                  </a:lnTo>
                  <a:cubicBezTo>
                    <a:pt x="7100570" y="0"/>
                    <a:pt x="7112000" y="11430"/>
                    <a:pt x="7112000" y="25400"/>
                  </a:cubicBezTo>
                  <a:cubicBezTo>
                    <a:pt x="7112000" y="39370"/>
                    <a:pt x="7100570" y="50800"/>
                    <a:pt x="7086600" y="50800"/>
                  </a:cubicBezTo>
                  <a:lnTo>
                    <a:pt x="7035800" y="50800"/>
                  </a:lnTo>
                  <a:cubicBezTo>
                    <a:pt x="7021830" y="50800"/>
                    <a:pt x="7010400" y="39370"/>
                    <a:pt x="7010400" y="25400"/>
                  </a:cubicBezTo>
                  <a:cubicBezTo>
                    <a:pt x="7010400" y="11430"/>
                    <a:pt x="7021830" y="0"/>
                    <a:pt x="7035800" y="0"/>
                  </a:cubicBezTo>
                  <a:close/>
                  <a:moveTo>
                    <a:pt x="7137400" y="0"/>
                  </a:moveTo>
                  <a:lnTo>
                    <a:pt x="7188200" y="0"/>
                  </a:lnTo>
                  <a:cubicBezTo>
                    <a:pt x="7202170" y="0"/>
                    <a:pt x="7213600" y="11430"/>
                    <a:pt x="7213600" y="25400"/>
                  </a:cubicBezTo>
                  <a:cubicBezTo>
                    <a:pt x="7213600" y="39370"/>
                    <a:pt x="7202170" y="50800"/>
                    <a:pt x="7188200" y="50800"/>
                  </a:cubicBezTo>
                  <a:lnTo>
                    <a:pt x="7137400" y="50800"/>
                  </a:lnTo>
                  <a:cubicBezTo>
                    <a:pt x="7123430" y="50800"/>
                    <a:pt x="7112000" y="39370"/>
                    <a:pt x="7112000" y="25400"/>
                  </a:cubicBezTo>
                  <a:cubicBezTo>
                    <a:pt x="7112000" y="11430"/>
                    <a:pt x="7123430" y="0"/>
                    <a:pt x="7137400" y="0"/>
                  </a:cubicBezTo>
                  <a:close/>
                  <a:moveTo>
                    <a:pt x="7239000" y="0"/>
                  </a:moveTo>
                  <a:lnTo>
                    <a:pt x="7289800" y="0"/>
                  </a:lnTo>
                  <a:cubicBezTo>
                    <a:pt x="7303770" y="0"/>
                    <a:pt x="7315200" y="11430"/>
                    <a:pt x="7315200" y="25400"/>
                  </a:cubicBezTo>
                  <a:cubicBezTo>
                    <a:pt x="7315200" y="39370"/>
                    <a:pt x="7303770" y="50800"/>
                    <a:pt x="7289800" y="50800"/>
                  </a:cubicBezTo>
                  <a:lnTo>
                    <a:pt x="7239000" y="50800"/>
                  </a:lnTo>
                  <a:cubicBezTo>
                    <a:pt x="7225030" y="50800"/>
                    <a:pt x="7213600" y="39370"/>
                    <a:pt x="7213600" y="25400"/>
                  </a:cubicBezTo>
                  <a:cubicBezTo>
                    <a:pt x="7213600" y="11430"/>
                    <a:pt x="7225030" y="0"/>
                    <a:pt x="7239000" y="0"/>
                  </a:cubicBezTo>
                  <a:close/>
                  <a:moveTo>
                    <a:pt x="7340600" y="0"/>
                  </a:moveTo>
                  <a:lnTo>
                    <a:pt x="7391400" y="0"/>
                  </a:lnTo>
                  <a:cubicBezTo>
                    <a:pt x="7405370" y="0"/>
                    <a:pt x="7416800" y="11430"/>
                    <a:pt x="7416800" y="25400"/>
                  </a:cubicBezTo>
                  <a:cubicBezTo>
                    <a:pt x="7416800" y="39370"/>
                    <a:pt x="7405370" y="50800"/>
                    <a:pt x="7391400" y="50800"/>
                  </a:cubicBezTo>
                  <a:lnTo>
                    <a:pt x="7340600" y="50800"/>
                  </a:lnTo>
                  <a:cubicBezTo>
                    <a:pt x="7326630" y="50800"/>
                    <a:pt x="7315200" y="39370"/>
                    <a:pt x="7315200" y="25400"/>
                  </a:cubicBezTo>
                  <a:cubicBezTo>
                    <a:pt x="7315200" y="11430"/>
                    <a:pt x="7326630" y="0"/>
                    <a:pt x="7340600" y="0"/>
                  </a:cubicBezTo>
                  <a:close/>
                  <a:moveTo>
                    <a:pt x="7442200" y="0"/>
                  </a:moveTo>
                  <a:lnTo>
                    <a:pt x="7493000" y="0"/>
                  </a:lnTo>
                  <a:cubicBezTo>
                    <a:pt x="7506970" y="0"/>
                    <a:pt x="7518400" y="11430"/>
                    <a:pt x="7518400" y="25400"/>
                  </a:cubicBezTo>
                  <a:cubicBezTo>
                    <a:pt x="7518400" y="39370"/>
                    <a:pt x="7506970" y="50800"/>
                    <a:pt x="7493000" y="50800"/>
                  </a:cubicBezTo>
                  <a:lnTo>
                    <a:pt x="7442200" y="50800"/>
                  </a:lnTo>
                  <a:cubicBezTo>
                    <a:pt x="7428230" y="50800"/>
                    <a:pt x="7416800" y="39370"/>
                    <a:pt x="7416800" y="25400"/>
                  </a:cubicBezTo>
                  <a:cubicBezTo>
                    <a:pt x="7416800" y="11430"/>
                    <a:pt x="7428230" y="0"/>
                    <a:pt x="7442200" y="0"/>
                  </a:cubicBezTo>
                  <a:close/>
                  <a:moveTo>
                    <a:pt x="7543800" y="0"/>
                  </a:moveTo>
                  <a:lnTo>
                    <a:pt x="7594600" y="0"/>
                  </a:lnTo>
                  <a:cubicBezTo>
                    <a:pt x="7608570" y="0"/>
                    <a:pt x="7620000" y="11430"/>
                    <a:pt x="7620000" y="25400"/>
                  </a:cubicBezTo>
                  <a:cubicBezTo>
                    <a:pt x="7620000" y="39370"/>
                    <a:pt x="7608570" y="50800"/>
                    <a:pt x="7594600" y="50800"/>
                  </a:cubicBezTo>
                  <a:lnTo>
                    <a:pt x="7543800" y="50800"/>
                  </a:lnTo>
                  <a:cubicBezTo>
                    <a:pt x="7529830" y="50800"/>
                    <a:pt x="7518400" y="39370"/>
                    <a:pt x="7518400" y="25400"/>
                  </a:cubicBezTo>
                  <a:cubicBezTo>
                    <a:pt x="7518400" y="11430"/>
                    <a:pt x="7529830" y="0"/>
                    <a:pt x="7543800" y="0"/>
                  </a:cubicBezTo>
                  <a:close/>
                  <a:moveTo>
                    <a:pt x="7645400" y="0"/>
                  </a:moveTo>
                  <a:lnTo>
                    <a:pt x="7696200" y="0"/>
                  </a:lnTo>
                  <a:cubicBezTo>
                    <a:pt x="7710170" y="0"/>
                    <a:pt x="7721600" y="11430"/>
                    <a:pt x="7721600" y="25400"/>
                  </a:cubicBezTo>
                  <a:cubicBezTo>
                    <a:pt x="7721600" y="39370"/>
                    <a:pt x="7710170" y="50800"/>
                    <a:pt x="7696200" y="50800"/>
                  </a:cubicBezTo>
                  <a:lnTo>
                    <a:pt x="7645400" y="50800"/>
                  </a:lnTo>
                  <a:cubicBezTo>
                    <a:pt x="7631430" y="50800"/>
                    <a:pt x="7620000" y="39370"/>
                    <a:pt x="7620000" y="25400"/>
                  </a:cubicBezTo>
                  <a:cubicBezTo>
                    <a:pt x="7620000" y="11430"/>
                    <a:pt x="7631430" y="0"/>
                    <a:pt x="7645400" y="0"/>
                  </a:cubicBezTo>
                  <a:close/>
                  <a:moveTo>
                    <a:pt x="7747000" y="0"/>
                  </a:moveTo>
                  <a:lnTo>
                    <a:pt x="7797800" y="0"/>
                  </a:lnTo>
                  <a:cubicBezTo>
                    <a:pt x="7811770" y="0"/>
                    <a:pt x="7823200" y="11430"/>
                    <a:pt x="7823200" y="25400"/>
                  </a:cubicBezTo>
                  <a:cubicBezTo>
                    <a:pt x="7823200" y="39370"/>
                    <a:pt x="7811770" y="50800"/>
                    <a:pt x="7797800" y="50800"/>
                  </a:cubicBezTo>
                  <a:lnTo>
                    <a:pt x="7747000" y="50800"/>
                  </a:lnTo>
                  <a:cubicBezTo>
                    <a:pt x="7733030" y="50800"/>
                    <a:pt x="7721600" y="39370"/>
                    <a:pt x="7721600" y="25400"/>
                  </a:cubicBezTo>
                  <a:cubicBezTo>
                    <a:pt x="7721600" y="11430"/>
                    <a:pt x="7733030" y="0"/>
                    <a:pt x="7747000" y="0"/>
                  </a:cubicBezTo>
                  <a:close/>
                  <a:moveTo>
                    <a:pt x="7848600" y="0"/>
                  </a:moveTo>
                  <a:lnTo>
                    <a:pt x="7899400" y="0"/>
                  </a:lnTo>
                  <a:cubicBezTo>
                    <a:pt x="7913370" y="0"/>
                    <a:pt x="7924800" y="11430"/>
                    <a:pt x="7924800" y="25400"/>
                  </a:cubicBezTo>
                  <a:cubicBezTo>
                    <a:pt x="7924800" y="39370"/>
                    <a:pt x="7913370" y="50800"/>
                    <a:pt x="7899400" y="50800"/>
                  </a:cubicBezTo>
                  <a:lnTo>
                    <a:pt x="7848600" y="50800"/>
                  </a:lnTo>
                  <a:cubicBezTo>
                    <a:pt x="7834630" y="50800"/>
                    <a:pt x="7823200" y="39370"/>
                    <a:pt x="7823200" y="25400"/>
                  </a:cubicBezTo>
                  <a:cubicBezTo>
                    <a:pt x="7823200" y="11430"/>
                    <a:pt x="7834630" y="0"/>
                    <a:pt x="7848600" y="0"/>
                  </a:cubicBezTo>
                  <a:close/>
                  <a:moveTo>
                    <a:pt x="7950200" y="0"/>
                  </a:moveTo>
                  <a:lnTo>
                    <a:pt x="8001000" y="0"/>
                  </a:lnTo>
                  <a:cubicBezTo>
                    <a:pt x="8014970" y="0"/>
                    <a:pt x="8026400" y="11430"/>
                    <a:pt x="8026400" y="25400"/>
                  </a:cubicBezTo>
                  <a:cubicBezTo>
                    <a:pt x="8026400" y="39370"/>
                    <a:pt x="8014970" y="50800"/>
                    <a:pt x="8001000" y="50800"/>
                  </a:cubicBezTo>
                  <a:lnTo>
                    <a:pt x="7950200" y="50800"/>
                  </a:lnTo>
                  <a:cubicBezTo>
                    <a:pt x="7936230" y="50800"/>
                    <a:pt x="7924800" y="39370"/>
                    <a:pt x="7924800" y="25400"/>
                  </a:cubicBezTo>
                  <a:cubicBezTo>
                    <a:pt x="7924800" y="11430"/>
                    <a:pt x="7936230" y="0"/>
                    <a:pt x="7950200" y="0"/>
                  </a:cubicBezTo>
                  <a:close/>
                  <a:moveTo>
                    <a:pt x="8051800" y="0"/>
                  </a:moveTo>
                  <a:lnTo>
                    <a:pt x="8102600" y="0"/>
                  </a:lnTo>
                  <a:cubicBezTo>
                    <a:pt x="8116570" y="0"/>
                    <a:pt x="8128000" y="11430"/>
                    <a:pt x="8128000" y="25400"/>
                  </a:cubicBezTo>
                  <a:cubicBezTo>
                    <a:pt x="8128000" y="39370"/>
                    <a:pt x="8116570" y="50800"/>
                    <a:pt x="8102600" y="50800"/>
                  </a:cubicBezTo>
                  <a:lnTo>
                    <a:pt x="8051800" y="50800"/>
                  </a:lnTo>
                  <a:cubicBezTo>
                    <a:pt x="8037830" y="50800"/>
                    <a:pt x="8026400" y="39370"/>
                    <a:pt x="8026400" y="25400"/>
                  </a:cubicBezTo>
                  <a:cubicBezTo>
                    <a:pt x="8026400" y="11430"/>
                    <a:pt x="8037830" y="0"/>
                    <a:pt x="8051800" y="0"/>
                  </a:cubicBezTo>
                  <a:close/>
                  <a:moveTo>
                    <a:pt x="8153400" y="0"/>
                  </a:moveTo>
                  <a:lnTo>
                    <a:pt x="8204200" y="0"/>
                  </a:lnTo>
                  <a:cubicBezTo>
                    <a:pt x="8218170" y="0"/>
                    <a:pt x="8229600" y="11430"/>
                    <a:pt x="8229600" y="25400"/>
                  </a:cubicBezTo>
                  <a:cubicBezTo>
                    <a:pt x="8229600" y="39370"/>
                    <a:pt x="8218170" y="50800"/>
                    <a:pt x="8204200" y="50800"/>
                  </a:cubicBezTo>
                  <a:lnTo>
                    <a:pt x="8153400" y="50800"/>
                  </a:lnTo>
                  <a:cubicBezTo>
                    <a:pt x="8139430" y="50800"/>
                    <a:pt x="8128000" y="39370"/>
                    <a:pt x="8128000" y="25400"/>
                  </a:cubicBezTo>
                  <a:cubicBezTo>
                    <a:pt x="8128000" y="11430"/>
                    <a:pt x="8139430" y="0"/>
                    <a:pt x="8153400" y="0"/>
                  </a:cubicBezTo>
                  <a:close/>
                  <a:moveTo>
                    <a:pt x="8255000" y="0"/>
                  </a:moveTo>
                  <a:lnTo>
                    <a:pt x="8305800" y="0"/>
                  </a:lnTo>
                  <a:cubicBezTo>
                    <a:pt x="8319770" y="0"/>
                    <a:pt x="8331200" y="11430"/>
                    <a:pt x="8331200" y="25400"/>
                  </a:cubicBezTo>
                  <a:cubicBezTo>
                    <a:pt x="8331200" y="39370"/>
                    <a:pt x="8319770" y="50800"/>
                    <a:pt x="8305800" y="50800"/>
                  </a:cubicBezTo>
                  <a:lnTo>
                    <a:pt x="8255000" y="50800"/>
                  </a:lnTo>
                  <a:cubicBezTo>
                    <a:pt x="8241030" y="50800"/>
                    <a:pt x="8229600" y="39370"/>
                    <a:pt x="8229600" y="25400"/>
                  </a:cubicBezTo>
                  <a:cubicBezTo>
                    <a:pt x="8229600" y="11430"/>
                    <a:pt x="8241030" y="0"/>
                    <a:pt x="8255000" y="0"/>
                  </a:cubicBezTo>
                  <a:close/>
                  <a:moveTo>
                    <a:pt x="8356600" y="0"/>
                  </a:moveTo>
                  <a:lnTo>
                    <a:pt x="8407400" y="0"/>
                  </a:lnTo>
                  <a:cubicBezTo>
                    <a:pt x="8421370" y="0"/>
                    <a:pt x="8432800" y="11430"/>
                    <a:pt x="8432800" y="25400"/>
                  </a:cubicBezTo>
                  <a:cubicBezTo>
                    <a:pt x="8432800" y="39370"/>
                    <a:pt x="8421370" y="50800"/>
                    <a:pt x="8407400" y="50800"/>
                  </a:cubicBezTo>
                  <a:lnTo>
                    <a:pt x="8356600" y="50800"/>
                  </a:lnTo>
                  <a:cubicBezTo>
                    <a:pt x="8342630" y="50800"/>
                    <a:pt x="8331200" y="39370"/>
                    <a:pt x="8331200" y="25400"/>
                  </a:cubicBezTo>
                  <a:cubicBezTo>
                    <a:pt x="8331200" y="11430"/>
                    <a:pt x="8342630" y="0"/>
                    <a:pt x="8356600" y="0"/>
                  </a:cubicBezTo>
                  <a:close/>
                  <a:moveTo>
                    <a:pt x="8458200" y="0"/>
                  </a:moveTo>
                  <a:lnTo>
                    <a:pt x="8509000" y="0"/>
                  </a:lnTo>
                  <a:cubicBezTo>
                    <a:pt x="8522970" y="0"/>
                    <a:pt x="8534400" y="11430"/>
                    <a:pt x="8534400" y="25400"/>
                  </a:cubicBezTo>
                  <a:cubicBezTo>
                    <a:pt x="8534400" y="39370"/>
                    <a:pt x="8522970" y="50800"/>
                    <a:pt x="8509000" y="50800"/>
                  </a:cubicBezTo>
                  <a:lnTo>
                    <a:pt x="8458200" y="50800"/>
                  </a:lnTo>
                  <a:cubicBezTo>
                    <a:pt x="8444230" y="50800"/>
                    <a:pt x="8432800" y="39370"/>
                    <a:pt x="8432800" y="25400"/>
                  </a:cubicBezTo>
                  <a:cubicBezTo>
                    <a:pt x="8432800" y="11430"/>
                    <a:pt x="8444230" y="0"/>
                    <a:pt x="8458200" y="0"/>
                  </a:cubicBezTo>
                  <a:close/>
                  <a:moveTo>
                    <a:pt x="8559800" y="0"/>
                  </a:moveTo>
                  <a:lnTo>
                    <a:pt x="8610600" y="0"/>
                  </a:lnTo>
                  <a:cubicBezTo>
                    <a:pt x="8624570" y="0"/>
                    <a:pt x="8636000" y="11430"/>
                    <a:pt x="8636000" y="25400"/>
                  </a:cubicBezTo>
                  <a:cubicBezTo>
                    <a:pt x="8636000" y="39370"/>
                    <a:pt x="8624570" y="50800"/>
                    <a:pt x="8610600" y="50800"/>
                  </a:cubicBezTo>
                  <a:lnTo>
                    <a:pt x="8559800" y="50800"/>
                  </a:lnTo>
                  <a:cubicBezTo>
                    <a:pt x="8545830" y="50800"/>
                    <a:pt x="8534400" y="39370"/>
                    <a:pt x="8534400" y="25400"/>
                  </a:cubicBezTo>
                  <a:cubicBezTo>
                    <a:pt x="8534400" y="11430"/>
                    <a:pt x="8545830" y="0"/>
                    <a:pt x="8559800" y="0"/>
                  </a:cubicBezTo>
                  <a:close/>
                  <a:moveTo>
                    <a:pt x="8661400" y="0"/>
                  </a:moveTo>
                  <a:lnTo>
                    <a:pt x="8712200" y="0"/>
                  </a:lnTo>
                  <a:cubicBezTo>
                    <a:pt x="8726170" y="0"/>
                    <a:pt x="8737600" y="11430"/>
                    <a:pt x="8737600" y="25400"/>
                  </a:cubicBezTo>
                  <a:cubicBezTo>
                    <a:pt x="8737600" y="39370"/>
                    <a:pt x="8726170" y="50800"/>
                    <a:pt x="8712200" y="50800"/>
                  </a:cubicBezTo>
                  <a:lnTo>
                    <a:pt x="8661400" y="50800"/>
                  </a:lnTo>
                  <a:cubicBezTo>
                    <a:pt x="8647430" y="50800"/>
                    <a:pt x="8636000" y="39370"/>
                    <a:pt x="8636000" y="25400"/>
                  </a:cubicBezTo>
                  <a:cubicBezTo>
                    <a:pt x="8636000" y="11430"/>
                    <a:pt x="8647430" y="0"/>
                    <a:pt x="8661400" y="0"/>
                  </a:cubicBezTo>
                  <a:close/>
                  <a:moveTo>
                    <a:pt x="8763000" y="0"/>
                  </a:moveTo>
                  <a:lnTo>
                    <a:pt x="8813800" y="0"/>
                  </a:lnTo>
                  <a:cubicBezTo>
                    <a:pt x="8827770" y="0"/>
                    <a:pt x="8839200" y="11430"/>
                    <a:pt x="8839200" y="25400"/>
                  </a:cubicBezTo>
                  <a:cubicBezTo>
                    <a:pt x="8839200" y="39370"/>
                    <a:pt x="8827770" y="50800"/>
                    <a:pt x="8813800" y="50800"/>
                  </a:cubicBezTo>
                  <a:lnTo>
                    <a:pt x="8763000" y="50800"/>
                  </a:lnTo>
                  <a:cubicBezTo>
                    <a:pt x="8749030" y="50800"/>
                    <a:pt x="8737600" y="39370"/>
                    <a:pt x="8737600" y="25400"/>
                  </a:cubicBezTo>
                  <a:cubicBezTo>
                    <a:pt x="8737600" y="11430"/>
                    <a:pt x="8749030" y="0"/>
                    <a:pt x="8763000" y="0"/>
                  </a:cubicBezTo>
                  <a:close/>
                  <a:moveTo>
                    <a:pt x="8864600" y="0"/>
                  </a:moveTo>
                  <a:lnTo>
                    <a:pt x="8915400" y="0"/>
                  </a:lnTo>
                  <a:cubicBezTo>
                    <a:pt x="8929370" y="0"/>
                    <a:pt x="8940800" y="11430"/>
                    <a:pt x="8940800" y="25400"/>
                  </a:cubicBezTo>
                  <a:cubicBezTo>
                    <a:pt x="8940800" y="39370"/>
                    <a:pt x="8929370" y="50800"/>
                    <a:pt x="8915400" y="50800"/>
                  </a:cubicBezTo>
                  <a:lnTo>
                    <a:pt x="8864600" y="50800"/>
                  </a:lnTo>
                  <a:cubicBezTo>
                    <a:pt x="8850630" y="50800"/>
                    <a:pt x="8839200" y="39370"/>
                    <a:pt x="8839200" y="25400"/>
                  </a:cubicBezTo>
                  <a:cubicBezTo>
                    <a:pt x="8839200" y="11430"/>
                    <a:pt x="8850630" y="0"/>
                    <a:pt x="8864600" y="0"/>
                  </a:cubicBezTo>
                  <a:close/>
                  <a:moveTo>
                    <a:pt x="8966200" y="0"/>
                  </a:moveTo>
                  <a:lnTo>
                    <a:pt x="9017000" y="0"/>
                  </a:lnTo>
                  <a:cubicBezTo>
                    <a:pt x="9030970" y="0"/>
                    <a:pt x="9042400" y="11430"/>
                    <a:pt x="9042400" y="25400"/>
                  </a:cubicBezTo>
                  <a:cubicBezTo>
                    <a:pt x="9042400" y="39370"/>
                    <a:pt x="9030970" y="50800"/>
                    <a:pt x="9017000" y="50800"/>
                  </a:cubicBezTo>
                  <a:lnTo>
                    <a:pt x="8966200" y="50800"/>
                  </a:lnTo>
                  <a:cubicBezTo>
                    <a:pt x="8952230" y="50800"/>
                    <a:pt x="8940800" y="39370"/>
                    <a:pt x="8940800" y="25400"/>
                  </a:cubicBezTo>
                  <a:cubicBezTo>
                    <a:pt x="8940800" y="11430"/>
                    <a:pt x="8952230" y="0"/>
                    <a:pt x="8966200" y="0"/>
                  </a:cubicBezTo>
                  <a:close/>
                  <a:moveTo>
                    <a:pt x="9067800" y="0"/>
                  </a:moveTo>
                  <a:lnTo>
                    <a:pt x="9118600" y="0"/>
                  </a:lnTo>
                  <a:cubicBezTo>
                    <a:pt x="9132570" y="0"/>
                    <a:pt x="9144000" y="11430"/>
                    <a:pt x="9144000" y="25400"/>
                  </a:cubicBezTo>
                  <a:cubicBezTo>
                    <a:pt x="9144000" y="39370"/>
                    <a:pt x="9132570" y="50800"/>
                    <a:pt x="9118600" y="50800"/>
                  </a:cubicBezTo>
                  <a:lnTo>
                    <a:pt x="9067800" y="50800"/>
                  </a:lnTo>
                  <a:cubicBezTo>
                    <a:pt x="9053830" y="50800"/>
                    <a:pt x="9042400" y="39370"/>
                    <a:pt x="9042400" y="25400"/>
                  </a:cubicBezTo>
                  <a:cubicBezTo>
                    <a:pt x="9042400" y="11430"/>
                    <a:pt x="9053830" y="0"/>
                    <a:pt x="9067800" y="0"/>
                  </a:cubicBezTo>
                  <a:close/>
                  <a:moveTo>
                    <a:pt x="9169400" y="0"/>
                  </a:moveTo>
                  <a:lnTo>
                    <a:pt x="9220200" y="0"/>
                  </a:lnTo>
                  <a:cubicBezTo>
                    <a:pt x="9234170" y="0"/>
                    <a:pt x="9245600" y="11430"/>
                    <a:pt x="9245600" y="25400"/>
                  </a:cubicBezTo>
                  <a:cubicBezTo>
                    <a:pt x="9245600" y="39370"/>
                    <a:pt x="9234170" y="50800"/>
                    <a:pt x="9220200" y="50800"/>
                  </a:cubicBezTo>
                  <a:lnTo>
                    <a:pt x="9169400" y="50800"/>
                  </a:lnTo>
                  <a:cubicBezTo>
                    <a:pt x="9155430" y="50800"/>
                    <a:pt x="9144000" y="39370"/>
                    <a:pt x="9144000" y="25400"/>
                  </a:cubicBezTo>
                  <a:cubicBezTo>
                    <a:pt x="9144000" y="11430"/>
                    <a:pt x="9155430" y="0"/>
                    <a:pt x="9169400" y="0"/>
                  </a:cubicBezTo>
                  <a:close/>
                  <a:moveTo>
                    <a:pt x="9271000" y="0"/>
                  </a:moveTo>
                  <a:lnTo>
                    <a:pt x="9321800" y="0"/>
                  </a:lnTo>
                  <a:cubicBezTo>
                    <a:pt x="9335770" y="0"/>
                    <a:pt x="9347200" y="11430"/>
                    <a:pt x="9347200" y="25400"/>
                  </a:cubicBezTo>
                  <a:cubicBezTo>
                    <a:pt x="9347200" y="39370"/>
                    <a:pt x="9335770" y="50800"/>
                    <a:pt x="9321800" y="50800"/>
                  </a:cubicBezTo>
                  <a:lnTo>
                    <a:pt x="9271000" y="50800"/>
                  </a:lnTo>
                  <a:cubicBezTo>
                    <a:pt x="9257030" y="50800"/>
                    <a:pt x="9245600" y="39370"/>
                    <a:pt x="9245600" y="25400"/>
                  </a:cubicBezTo>
                  <a:cubicBezTo>
                    <a:pt x="9245600" y="11430"/>
                    <a:pt x="9257030" y="0"/>
                    <a:pt x="9271000" y="0"/>
                  </a:cubicBezTo>
                  <a:close/>
                  <a:moveTo>
                    <a:pt x="9372600" y="0"/>
                  </a:moveTo>
                  <a:lnTo>
                    <a:pt x="9423400" y="0"/>
                  </a:lnTo>
                  <a:cubicBezTo>
                    <a:pt x="9437370" y="0"/>
                    <a:pt x="9448800" y="11430"/>
                    <a:pt x="9448800" y="25400"/>
                  </a:cubicBezTo>
                  <a:cubicBezTo>
                    <a:pt x="9448800" y="39370"/>
                    <a:pt x="9437370" y="50800"/>
                    <a:pt x="9423400" y="50800"/>
                  </a:cubicBezTo>
                  <a:lnTo>
                    <a:pt x="9372600" y="50800"/>
                  </a:lnTo>
                  <a:cubicBezTo>
                    <a:pt x="9358630" y="50800"/>
                    <a:pt x="9347200" y="39370"/>
                    <a:pt x="9347200" y="25400"/>
                  </a:cubicBezTo>
                  <a:cubicBezTo>
                    <a:pt x="9347200" y="11430"/>
                    <a:pt x="9358630" y="0"/>
                    <a:pt x="9372600" y="0"/>
                  </a:cubicBezTo>
                  <a:close/>
                  <a:moveTo>
                    <a:pt x="9474200" y="0"/>
                  </a:moveTo>
                  <a:lnTo>
                    <a:pt x="9525000" y="0"/>
                  </a:lnTo>
                  <a:cubicBezTo>
                    <a:pt x="9538970" y="0"/>
                    <a:pt x="9550400" y="11430"/>
                    <a:pt x="9550400" y="25400"/>
                  </a:cubicBezTo>
                  <a:cubicBezTo>
                    <a:pt x="9550400" y="39370"/>
                    <a:pt x="9538970" y="50800"/>
                    <a:pt x="9525000" y="50800"/>
                  </a:cubicBezTo>
                  <a:lnTo>
                    <a:pt x="9474200" y="50800"/>
                  </a:lnTo>
                  <a:cubicBezTo>
                    <a:pt x="9460230" y="50800"/>
                    <a:pt x="9448800" y="39370"/>
                    <a:pt x="9448800" y="25400"/>
                  </a:cubicBezTo>
                  <a:cubicBezTo>
                    <a:pt x="9448800" y="11430"/>
                    <a:pt x="9460230" y="0"/>
                    <a:pt x="9474200" y="0"/>
                  </a:cubicBezTo>
                  <a:close/>
                  <a:moveTo>
                    <a:pt x="9575800" y="0"/>
                  </a:moveTo>
                  <a:lnTo>
                    <a:pt x="9626600" y="0"/>
                  </a:lnTo>
                  <a:cubicBezTo>
                    <a:pt x="9640570" y="0"/>
                    <a:pt x="9652000" y="11430"/>
                    <a:pt x="9652000" y="25400"/>
                  </a:cubicBezTo>
                  <a:cubicBezTo>
                    <a:pt x="9652000" y="39370"/>
                    <a:pt x="9640570" y="50800"/>
                    <a:pt x="9626600" y="50800"/>
                  </a:cubicBezTo>
                  <a:lnTo>
                    <a:pt x="9575800" y="50800"/>
                  </a:lnTo>
                  <a:cubicBezTo>
                    <a:pt x="9561830" y="50800"/>
                    <a:pt x="9550400" y="39370"/>
                    <a:pt x="9550400" y="25400"/>
                  </a:cubicBezTo>
                  <a:cubicBezTo>
                    <a:pt x="9550400" y="11430"/>
                    <a:pt x="9561830" y="0"/>
                    <a:pt x="9575800" y="0"/>
                  </a:cubicBezTo>
                  <a:close/>
                  <a:moveTo>
                    <a:pt x="9677400" y="0"/>
                  </a:moveTo>
                  <a:lnTo>
                    <a:pt x="9728200" y="0"/>
                  </a:lnTo>
                  <a:cubicBezTo>
                    <a:pt x="9742170" y="0"/>
                    <a:pt x="9753600" y="11430"/>
                    <a:pt x="9753600" y="25400"/>
                  </a:cubicBezTo>
                  <a:cubicBezTo>
                    <a:pt x="9753600" y="39370"/>
                    <a:pt x="9742170" y="50800"/>
                    <a:pt x="9728200" y="50800"/>
                  </a:cubicBezTo>
                  <a:lnTo>
                    <a:pt x="9677400" y="50800"/>
                  </a:lnTo>
                  <a:cubicBezTo>
                    <a:pt x="9663430" y="50800"/>
                    <a:pt x="9652000" y="39370"/>
                    <a:pt x="9652000" y="25400"/>
                  </a:cubicBezTo>
                  <a:cubicBezTo>
                    <a:pt x="9652000" y="11430"/>
                    <a:pt x="9663430" y="0"/>
                    <a:pt x="9677400" y="0"/>
                  </a:cubicBezTo>
                  <a:close/>
                  <a:moveTo>
                    <a:pt x="9779000" y="0"/>
                  </a:moveTo>
                  <a:lnTo>
                    <a:pt x="9829800" y="0"/>
                  </a:lnTo>
                  <a:cubicBezTo>
                    <a:pt x="9843770" y="0"/>
                    <a:pt x="9855200" y="11430"/>
                    <a:pt x="9855200" y="25400"/>
                  </a:cubicBezTo>
                  <a:cubicBezTo>
                    <a:pt x="9855200" y="39370"/>
                    <a:pt x="9843770" y="50800"/>
                    <a:pt x="9829800" y="50800"/>
                  </a:cubicBezTo>
                  <a:lnTo>
                    <a:pt x="9779000" y="50800"/>
                  </a:lnTo>
                  <a:cubicBezTo>
                    <a:pt x="9765030" y="50800"/>
                    <a:pt x="9753600" y="39370"/>
                    <a:pt x="9753600" y="25400"/>
                  </a:cubicBezTo>
                  <a:cubicBezTo>
                    <a:pt x="9753600" y="11430"/>
                    <a:pt x="9765030" y="0"/>
                    <a:pt x="9779000" y="0"/>
                  </a:cubicBezTo>
                  <a:close/>
                  <a:moveTo>
                    <a:pt x="9880600" y="0"/>
                  </a:moveTo>
                  <a:lnTo>
                    <a:pt x="9931400" y="0"/>
                  </a:lnTo>
                  <a:cubicBezTo>
                    <a:pt x="9945370" y="0"/>
                    <a:pt x="9956800" y="11430"/>
                    <a:pt x="9956800" y="25400"/>
                  </a:cubicBezTo>
                  <a:cubicBezTo>
                    <a:pt x="9956800" y="39370"/>
                    <a:pt x="9945370" y="50800"/>
                    <a:pt x="9931400" y="50800"/>
                  </a:cubicBezTo>
                  <a:lnTo>
                    <a:pt x="9880600" y="50800"/>
                  </a:lnTo>
                  <a:cubicBezTo>
                    <a:pt x="9866630" y="50800"/>
                    <a:pt x="9855200" y="39370"/>
                    <a:pt x="9855200" y="25400"/>
                  </a:cubicBezTo>
                  <a:cubicBezTo>
                    <a:pt x="9855200" y="11430"/>
                    <a:pt x="9866630" y="0"/>
                    <a:pt x="9880600" y="0"/>
                  </a:cubicBezTo>
                  <a:close/>
                  <a:moveTo>
                    <a:pt x="9982200" y="0"/>
                  </a:moveTo>
                  <a:lnTo>
                    <a:pt x="10033000" y="0"/>
                  </a:lnTo>
                  <a:cubicBezTo>
                    <a:pt x="10046970" y="0"/>
                    <a:pt x="10058400" y="11430"/>
                    <a:pt x="10058400" y="25400"/>
                  </a:cubicBezTo>
                  <a:cubicBezTo>
                    <a:pt x="10058400" y="39370"/>
                    <a:pt x="10046970" y="50800"/>
                    <a:pt x="10033000" y="50800"/>
                  </a:cubicBezTo>
                  <a:lnTo>
                    <a:pt x="9982200" y="50800"/>
                  </a:lnTo>
                  <a:cubicBezTo>
                    <a:pt x="9968230" y="50800"/>
                    <a:pt x="9956800" y="39370"/>
                    <a:pt x="9956800" y="25400"/>
                  </a:cubicBezTo>
                  <a:cubicBezTo>
                    <a:pt x="9956800" y="11430"/>
                    <a:pt x="9968230" y="0"/>
                    <a:pt x="9982200" y="0"/>
                  </a:cubicBezTo>
                  <a:close/>
                  <a:moveTo>
                    <a:pt x="10083800" y="0"/>
                  </a:moveTo>
                  <a:lnTo>
                    <a:pt x="10134600" y="0"/>
                  </a:lnTo>
                  <a:cubicBezTo>
                    <a:pt x="10148570" y="0"/>
                    <a:pt x="10160000" y="11430"/>
                    <a:pt x="10160000" y="25400"/>
                  </a:cubicBezTo>
                  <a:cubicBezTo>
                    <a:pt x="10160000" y="39370"/>
                    <a:pt x="10148570" y="50800"/>
                    <a:pt x="10134600" y="50800"/>
                  </a:cubicBezTo>
                  <a:lnTo>
                    <a:pt x="10083800" y="50800"/>
                  </a:lnTo>
                  <a:cubicBezTo>
                    <a:pt x="10069830" y="50800"/>
                    <a:pt x="10058400" y="39370"/>
                    <a:pt x="10058400" y="25400"/>
                  </a:cubicBezTo>
                  <a:cubicBezTo>
                    <a:pt x="10058400" y="11430"/>
                    <a:pt x="10069830" y="0"/>
                    <a:pt x="10083800" y="0"/>
                  </a:cubicBezTo>
                  <a:close/>
                  <a:moveTo>
                    <a:pt x="10185400" y="0"/>
                  </a:moveTo>
                  <a:lnTo>
                    <a:pt x="10236200" y="0"/>
                  </a:lnTo>
                  <a:cubicBezTo>
                    <a:pt x="10250170" y="0"/>
                    <a:pt x="10261600" y="11430"/>
                    <a:pt x="10261600" y="25400"/>
                  </a:cubicBezTo>
                  <a:cubicBezTo>
                    <a:pt x="10261600" y="39370"/>
                    <a:pt x="10250170" y="50800"/>
                    <a:pt x="10236200" y="50800"/>
                  </a:cubicBezTo>
                  <a:lnTo>
                    <a:pt x="10185400" y="50800"/>
                  </a:lnTo>
                  <a:cubicBezTo>
                    <a:pt x="10171430" y="50800"/>
                    <a:pt x="10160000" y="39370"/>
                    <a:pt x="10160000" y="25400"/>
                  </a:cubicBezTo>
                  <a:cubicBezTo>
                    <a:pt x="10160000" y="11430"/>
                    <a:pt x="10171430" y="0"/>
                    <a:pt x="10185400" y="0"/>
                  </a:cubicBezTo>
                  <a:close/>
                  <a:moveTo>
                    <a:pt x="10287000" y="0"/>
                  </a:moveTo>
                  <a:lnTo>
                    <a:pt x="10337800" y="0"/>
                  </a:lnTo>
                  <a:cubicBezTo>
                    <a:pt x="10351770" y="0"/>
                    <a:pt x="10363200" y="11430"/>
                    <a:pt x="10363200" y="25400"/>
                  </a:cubicBezTo>
                  <a:cubicBezTo>
                    <a:pt x="10363200" y="39370"/>
                    <a:pt x="10351770" y="50800"/>
                    <a:pt x="10337800" y="50800"/>
                  </a:cubicBezTo>
                  <a:lnTo>
                    <a:pt x="10287000" y="50800"/>
                  </a:lnTo>
                  <a:cubicBezTo>
                    <a:pt x="10273030" y="50800"/>
                    <a:pt x="10261600" y="39370"/>
                    <a:pt x="10261600" y="25400"/>
                  </a:cubicBezTo>
                  <a:cubicBezTo>
                    <a:pt x="10261600" y="11430"/>
                    <a:pt x="10273030" y="0"/>
                    <a:pt x="10287000" y="0"/>
                  </a:cubicBezTo>
                  <a:close/>
                  <a:moveTo>
                    <a:pt x="10388600" y="0"/>
                  </a:moveTo>
                  <a:lnTo>
                    <a:pt x="10439400" y="0"/>
                  </a:lnTo>
                  <a:cubicBezTo>
                    <a:pt x="10453370" y="0"/>
                    <a:pt x="10464800" y="11430"/>
                    <a:pt x="10464800" y="25400"/>
                  </a:cubicBezTo>
                  <a:cubicBezTo>
                    <a:pt x="10464800" y="39370"/>
                    <a:pt x="10453370" y="50800"/>
                    <a:pt x="10439400" y="50800"/>
                  </a:cubicBezTo>
                  <a:lnTo>
                    <a:pt x="10388600" y="50800"/>
                  </a:lnTo>
                  <a:cubicBezTo>
                    <a:pt x="10374630" y="50800"/>
                    <a:pt x="10363200" y="39370"/>
                    <a:pt x="10363200" y="25400"/>
                  </a:cubicBezTo>
                  <a:cubicBezTo>
                    <a:pt x="10363200" y="11430"/>
                    <a:pt x="10374630" y="0"/>
                    <a:pt x="10388600" y="0"/>
                  </a:cubicBezTo>
                  <a:close/>
                  <a:moveTo>
                    <a:pt x="10490200" y="0"/>
                  </a:moveTo>
                  <a:lnTo>
                    <a:pt x="10541000" y="0"/>
                  </a:lnTo>
                  <a:cubicBezTo>
                    <a:pt x="10554970" y="0"/>
                    <a:pt x="10566400" y="11430"/>
                    <a:pt x="10566400" y="25400"/>
                  </a:cubicBezTo>
                  <a:cubicBezTo>
                    <a:pt x="10566400" y="39370"/>
                    <a:pt x="10554970" y="50800"/>
                    <a:pt x="10541000" y="50800"/>
                  </a:cubicBezTo>
                  <a:lnTo>
                    <a:pt x="10490200" y="50800"/>
                  </a:lnTo>
                  <a:cubicBezTo>
                    <a:pt x="10476230" y="50800"/>
                    <a:pt x="10464800" y="39370"/>
                    <a:pt x="10464800" y="25400"/>
                  </a:cubicBezTo>
                  <a:cubicBezTo>
                    <a:pt x="10464800" y="11430"/>
                    <a:pt x="10476230" y="0"/>
                    <a:pt x="10490200" y="0"/>
                  </a:cubicBezTo>
                  <a:close/>
                  <a:moveTo>
                    <a:pt x="10591800" y="0"/>
                  </a:moveTo>
                  <a:lnTo>
                    <a:pt x="10642600" y="0"/>
                  </a:lnTo>
                  <a:cubicBezTo>
                    <a:pt x="10656570" y="0"/>
                    <a:pt x="10668000" y="11430"/>
                    <a:pt x="10668000" y="25400"/>
                  </a:cubicBezTo>
                  <a:cubicBezTo>
                    <a:pt x="10668000" y="39370"/>
                    <a:pt x="10656570" y="50800"/>
                    <a:pt x="10642600" y="50800"/>
                  </a:cubicBezTo>
                  <a:lnTo>
                    <a:pt x="10591800" y="50800"/>
                  </a:lnTo>
                  <a:cubicBezTo>
                    <a:pt x="10577830" y="50800"/>
                    <a:pt x="10566400" y="39370"/>
                    <a:pt x="10566400" y="25400"/>
                  </a:cubicBezTo>
                  <a:cubicBezTo>
                    <a:pt x="10566400" y="11430"/>
                    <a:pt x="10577830" y="0"/>
                    <a:pt x="10591800" y="0"/>
                  </a:cubicBezTo>
                  <a:close/>
                  <a:moveTo>
                    <a:pt x="10693400" y="0"/>
                  </a:moveTo>
                  <a:lnTo>
                    <a:pt x="10744200" y="0"/>
                  </a:lnTo>
                  <a:cubicBezTo>
                    <a:pt x="10758170" y="0"/>
                    <a:pt x="10769600" y="11430"/>
                    <a:pt x="10769600" y="25400"/>
                  </a:cubicBezTo>
                  <a:cubicBezTo>
                    <a:pt x="10769600" y="39370"/>
                    <a:pt x="10758170" y="50800"/>
                    <a:pt x="10744200" y="50800"/>
                  </a:cubicBezTo>
                  <a:lnTo>
                    <a:pt x="10693400" y="50800"/>
                  </a:lnTo>
                  <a:cubicBezTo>
                    <a:pt x="10679430" y="50800"/>
                    <a:pt x="10668000" y="39370"/>
                    <a:pt x="10668000" y="25400"/>
                  </a:cubicBezTo>
                  <a:cubicBezTo>
                    <a:pt x="10668000" y="11430"/>
                    <a:pt x="10679430" y="0"/>
                    <a:pt x="10693400" y="0"/>
                  </a:cubicBezTo>
                  <a:close/>
                  <a:moveTo>
                    <a:pt x="10795000" y="0"/>
                  </a:moveTo>
                  <a:lnTo>
                    <a:pt x="10845800" y="0"/>
                  </a:lnTo>
                  <a:cubicBezTo>
                    <a:pt x="10859770" y="0"/>
                    <a:pt x="10871200" y="11430"/>
                    <a:pt x="10871200" y="25400"/>
                  </a:cubicBezTo>
                  <a:cubicBezTo>
                    <a:pt x="10871200" y="39370"/>
                    <a:pt x="10859770" y="50800"/>
                    <a:pt x="10845800" y="50800"/>
                  </a:cubicBezTo>
                  <a:lnTo>
                    <a:pt x="10795000" y="50800"/>
                  </a:lnTo>
                  <a:cubicBezTo>
                    <a:pt x="10781030" y="50800"/>
                    <a:pt x="10769600" y="39370"/>
                    <a:pt x="10769600" y="25400"/>
                  </a:cubicBezTo>
                  <a:cubicBezTo>
                    <a:pt x="10769600" y="11430"/>
                    <a:pt x="10781030" y="0"/>
                    <a:pt x="10795000" y="0"/>
                  </a:cubicBezTo>
                  <a:close/>
                  <a:moveTo>
                    <a:pt x="10896600" y="0"/>
                  </a:moveTo>
                  <a:lnTo>
                    <a:pt x="10947400" y="0"/>
                  </a:lnTo>
                  <a:cubicBezTo>
                    <a:pt x="10961370" y="0"/>
                    <a:pt x="10972800" y="11430"/>
                    <a:pt x="10972800" y="25400"/>
                  </a:cubicBezTo>
                  <a:cubicBezTo>
                    <a:pt x="10972800" y="39370"/>
                    <a:pt x="10961370" y="50800"/>
                    <a:pt x="10947400" y="50800"/>
                  </a:cubicBezTo>
                  <a:lnTo>
                    <a:pt x="10896600" y="50800"/>
                  </a:lnTo>
                  <a:cubicBezTo>
                    <a:pt x="10882630" y="50800"/>
                    <a:pt x="10871200" y="39370"/>
                    <a:pt x="10871200" y="25400"/>
                  </a:cubicBezTo>
                  <a:cubicBezTo>
                    <a:pt x="10871200" y="11430"/>
                    <a:pt x="10882630" y="0"/>
                    <a:pt x="10896600" y="0"/>
                  </a:cubicBezTo>
                  <a:close/>
                  <a:moveTo>
                    <a:pt x="10998200" y="0"/>
                  </a:moveTo>
                  <a:lnTo>
                    <a:pt x="11049000" y="0"/>
                  </a:lnTo>
                  <a:cubicBezTo>
                    <a:pt x="11062970" y="0"/>
                    <a:pt x="11074400" y="11430"/>
                    <a:pt x="11074400" y="25400"/>
                  </a:cubicBezTo>
                  <a:cubicBezTo>
                    <a:pt x="11074400" y="39370"/>
                    <a:pt x="11062970" y="50800"/>
                    <a:pt x="11049000" y="50800"/>
                  </a:cubicBezTo>
                  <a:lnTo>
                    <a:pt x="10998200" y="50800"/>
                  </a:lnTo>
                  <a:cubicBezTo>
                    <a:pt x="10984230" y="50800"/>
                    <a:pt x="10972800" y="39370"/>
                    <a:pt x="10972800" y="25400"/>
                  </a:cubicBezTo>
                  <a:cubicBezTo>
                    <a:pt x="10972800" y="11430"/>
                    <a:pt x="10984230" y="0"/>
                    <a:pt x="10998200" y="0"/>
                  </a:cubicBezTo>
                  <a:close/>
                  <a:moveTo>
                    <a:pt x="11099800" y="0"/>
                  </a:moveTo>
                  <a:lnTo>
                    <a:pt x="11150600" y="0"/>
                  </a:lnTo>
                  <a:cubicBezTo>
                    <a:pt x="11164570" y="0"/>
                    <a:pt x="11176000" y="11430"/>
                    <a:pt x="11176000" y="25400"/>
                  </a:cubicBezTo>
                  <a:cubicBezTo>
                    <a:pt x="11176000" y="39370"/>
                    <a:pt x="11164570" y="50800"/>
                    <a:pt x="11150600" y="50800"/>
                  </a:cubicBezTo>
                  <a:lnTo>
                    <a:pt x="11099800" y="50800"/>
                  </a:lnTo>
                  <a:cubicBezTo>
                    <a:pt x="11085830" y="50800"/>
                    <a:pt x="11074400" y="39370"/>
                    <a:pt x="11074400" y="25400"/>
                  </a:cubicBezTo>
                  <a:cubicBezTo>
                    <a:pt x="11074400" y="11430"/>
                    <a:pt x="11085830" y="0"/>
                    <a:pt x="11099800" y="0"/>
                  </a:cubicBezTo>
                  <a:close/>
                  <a:moveTo>
                    <a:pt x="11201400" y="0"/>
                  </a:moveTo>
                  <a:lnTo>
                    <a:pt x="11252200" y="0"/>
                  </a:lnTo>
                  <a:cubicBezTo>
                    <a:pt x="11266170" y="0"/>
                    <a:pt x="11277600" y="11430"/>
                    <a:pt x="11277600" y="25400"/>
                  </a:cubicBezTo>
                  <a:cubicBezTo>
                    <a:pt x="11277600" y="39370"/>
                    <a:pt x="11266170" y="50800"/>
                    <a:pt x="11252200" y="50800"/>
                  </a:cubicBezTo>
                  <a:lnTo>
                    <a:pt x="11201400" y="50800"/>
                  </a:lnTo>
                  <a:cubicBezTo>
                    <a:pt x="11187430" y="50800"/>
                    <a:pt x="11176000" y="39370"/>
                    <a:pt x="11176000" y="25400"/>
                  </a:cubicBezTo>
                  <a:cubicBezTo>
                    <a:pt x="11176000" y="11430"/>
                    <a:pt x="11187430" y="0"/>
                    <a:pt x="11201400" y="0"/>
                  </a:cubicBezTo>
                  <a:close/>
                  <a:moveTo>
                    <a:pt x="11303000" y="0"/>
                  </a:moveTo>
                  <a:lnTo>
                    <a:pt x="11353800" y="0"/>
                  </a:lnTo>
                  <a:cubicBezTo>
                    <a:pt x="11367770" y="0"/>
                    <a:pt x="11379200" y="11430"/>
                    <a:pt x="11379200" y="25400"/>
                  </a:cubicBezTo>
                  <a:cubicBezTo>
                    <a:pt x="11379200" y="39370"/>
                    <a:pt x="11367770" y="50800"/>
                    <a:pt x="11353800" y="50800"/>
                  </a:cubicBezTo>
                  <a:lnTo>
                    <a:pt x="11303000" y="50800"/>
                  </a:lnTo>
                  <a:cubicBezTo>
                    <a:pt x="11289030" y="50800"/>
                    <a:pt x="11277600" y="39370"/>
                    <a:pt x="11277600" y="25400"/>
                  </a:cubicBezTo>
                  <a:cubicBezTo>
                    <a:pt x="11277600" y="11430"/>
                    <a:pt x="11289030" y="0"/>
                    <a:pt x="11303000" y="0"/>
                  </a:cubicBezTo>
                  <a:close/>
                  <a:moveTo>
                    <a:pt x="11404600" y="0"/>
                  </a:moveTo>
                  <a:lnTo>
                    <a:pt x="11455400" y="0"/>
                  </a:lnTo>
                  <a:cubicBezTo>
                    <a:pt x="11469370" y="0"/>
                    <a:pt x="11480800" y="11430"/>
                    <a:pt x="11480800" y="25400"/>
                  </a:cubicBezTo>
                  <a:cubicBezTo>
                    <a:pt x="11480800" y="39370"/>
                    <a:pt x="11469370" y="50800"/>
                    <a:pt x="11455400" y="50800"/>
                  </a:cubicBezTo>
                  <a:lnTo>
                    <a:pt x="11404600" y="50800"/>
                  </a:lnTo>
                  <a:cubicBezTo>
                    <a:pt x="11390630" y="50800"/>
                    <a:pt x="11379200" y="39370"/>
                    <a:pt x="11379200" y="25400"/>
                  </a:cubicBezTo>
                  <a:cubicBezTo>
                    <a:pt x="11379200" y="11430"/>
                    <a:pt x="11390630" y="0"/>
                    <a:pt x="11404600" y="0"/>
                  </a:cubicBezTo>
                  <a:close/>
                  <a:moveTo>
                    <a:pt x="11506200" y="0"/>
                  </a:moveTo>
                  <a:lnTo>
                    <a:pt x="11557000" y="0"/>
                  </a:lnTo>
                  <a:cubicBezTo>
                    <a:pt x="11570970" y="0"/>
                    <a:pt x="11582400" y="11430"/>
                    <a:pt x="11582400" y="25400"/>
                  </a:cubicBezTo>
                  <a:cubicBezTo>
                    <a:pt x="11582400" y="39370"/>
                    <a:pt x="11570970" y="50800"/>
                    <a:pt x="11557000" y="50800"/>
                  </a:cubicBezTo>
                  <a:lnTo>
                    <a:pt x="11506200" y="50800"/>
                  </a:lnTo>
                  <a:cubicBezTo>
                    <a:pt x="11492230" y="50800"/>
                    <a:pt x="11480800" y="39370"/>
                    <a:pt x="11480800" y="25400"/>
                  </a:cubicBezTo>
                  <a:cubicBezTo>
                    <a:pt x="11480800" y="11430"/>
                    <a:pt x="11492230" y="0"/>
                    <a:pt x="11506200" y="0"/>
                  </a:cubicBezTo>
                  <a:close/>
                  <a:moveTo>
                    <a:pt x="11607800" y="0"/>
                  </a:moveTo>
                  <a:lnTo>
                    <a:pt x="11658600" y="0"/>
                  </a:lnTo>
                  <a:cubicBezTo>
                    <a:pt x="11672570" y="0"/>
                    <a:pt x="11684000" y="11430"/>
                    <a:pt x="11684000" y="25400"/>
                  </a:cubicBezTo>
                  <a:cubicBezTo>
                    <a:pt x="11684000" y="39370"/>
                    <a:pt x="11672570" y="50800"/>
                    <a:pt x="11658600" y="50800"/>
                  </a:cubicBezTo>
                  <a:lnTo>
                    <a:pt x="11607800" y="50800"/>
                  </a:lnTo>
                  <a:cubicBezTo>
                    <a:pt x="11593830" y="50800"/>
                    <a:pt x="11582400" y="39370"/>
                    <a:pt x="11582400" y="25400"/>
                  </a:cubicBezTo>
                  <a:cubicBezTo>
                    <a:pt x="11582400" y="11430"/>
                    <a:pt x="11593830" y="0"/>
                    <a:pt x="11607800" y="0"/>
                  </a:cubicBezTo>
                  <a:close/>
                  <a:moveTo>
                    <a:pt x="11709400" y="0"/>
                  </a:moveTo>
                  <a:lnTo>
                    <a:pt x="11760200" y="0"/>
                  </a:lnTo>
                  <a:cubicBezTo>
                    <a:pt x="11774170" y="0"/>
                    <a:pt x="11785600" y="11430"/>
                    <a:pt x="11785600" y="25400"/>
                  </a:cubicBezTo>
                  <a:cubicBezTo>
                    <a:pt x="11785600" y="39370"/>
                    <a:pt x="11774170" y="50800"/>
                    <a:pt x="11760200" y="50800"/>
                  </a:cubicBezTo>
                  <a:lnTo>
                    <a:pt x="11709400" y="50800"/>
                  </a:lnTo>
                  <a:cubicBezTo>
                    <a:pt x="11695430" y="50800"/>
                    <a:pt x="11684000" y="39370"/>
                    <a:pt x="11684000" y="25400"/>
                  </a:cubicBezTo>
                  <a:cubicBezTo>
                    <a:pt x="11684000" y="11430"/>
                    <a:pt x="11695430" y="0"/>
                    <a:pt x="11709400" y="0"/>
                  </a:cubicBezTo>
                  <a:close/>
                  <a:moveTo>
                    <a:pt x="11811000" y="0"/>
                  </a:moveTo>
                  <a:lnTo>
                    <a:pt x="11861800" y="0"/>
                  </a:lnTo>
                  <a:cubicBezTo>
                    <a:pt x="11875770" y="0"/>
                    <a:pt x="11887200" y="11430"/>
                    <a:pt x="11887200" y="25400"/>
                  </a:cubicBezTo>
                  <a:cubicBezTo>
                    <a:pt x="11887200" y="39370"/>
                    <a:pt x="11875770" y="50800"/>
                    <a:pt x="11861800" y="50800"/>
                  </a:cubicBezTo>
                  <a:lnTo>
                    <a:pt x="11811000" y="50800"/>
                  </a:lnTo>
                  <a:cubicBezTo>
                    <a:pt x="11797030" y="50800"/>
                    <a:pt x="11785600" y="39370"/>
                    <a:pt x="11785600" y="25400"/>
                  </a:cubicBezTo>
                  <a:cubicBezTo>
                    <a:pt x="11785600" y="11430"/>
                    <a:pt x="11797030" y="0"/>
                    <a:pt x="11811000" y="0"/>
                  </a:cubicBezTo>
                  <a:close/>
                  <a:moveTo>
                    <a:pt x="11912600" y="0"/>
                  </a:moveTo>
                  <a:lnTo>
                    <a:pt x="11963400" y="0"/>
                  </a:lnTo>
                  <a:cubicBezTo>
                    <a:pt x="11977370" y="0"/>
                    <a:pt x="11988800" y="11430"/>
                    <a:pt x="11988800" y="25400"/>
                  </a:cubicBezTo>
                  <a:cubicBezTo>
                    <a:pt x="11988800" y="39370"/>
                    <a:pt x="11977370" y="50800"/>
                    <a:pt x="11963400" y="50800"/>
                  </a:cubicBezTo>
                  <a:lnTo>
                    <a:pt x="11912600" y="50800"/>
                  </a:lnTo>
                  <a:cubicBezTo>
                    <a:pt x="11898630" y="50800"/>
                    <a:pt x="11887200" y="39370"/>
                    <a:pt x="11887200" y="25400"/>
                  </a:cubicBezTo>
                  <a:cubicBezTo>
                    <a:pt x="11887200" y="11430"/>
                    <a:pt x="11898630" y="0"/>
                    <a:pt x="11912600" y="0"/>
                  </a:cubicBezTo>
                  <a:close/>
                  <a:moveTo>
                    <a:pt x="12014200" y="0"/>
                  </a:moveTo>
                  <a:lnTo>
                    <a:pt x="12065000" y="0"/>
                  </a:lnTo>
                  <a:cubicBezTo>
                    <a:pt x="12078970" y="0"/>
                    <a:pt x="12090400" y="11430"/>
                    <a:pt x="12090400" y="25400"/>
                  </a:cubicBezTo>
                  <a:cubicBezTo>
                    <a:pt x="12090400" y="39370"/>
                    <a:pt x="12078970" y="50800"/>
                    <a:pt x="12065000" y="50800"/>
                  </a:cubicBezTo>
                  <a:lnTo>
                    <a:pt x="12014200" y="50800"/>
                  </a:lnTo>
                  <a:cubicBezTo>
                    <a:pt x="12000230" y="50800"/>
                    <a:pt x="11988800" y="39370"/>
                    <a:pt x="11988800" y="25400"/>
                  </a:cubicBezTo>
                  <a:cubicBezTo>
                    <a:pt x="11988800" y="11430"/>
                    <a:pt x="12000230" y="0"/>
                    <a:pt x="12014200" y="0"/>
                  </a:cubicBezTo>
                  <a:close/>
                  <a:moveTo>
                    <a:pt x="12115800" y="0"/>
                  </a:moveTo>
                  <a:lnTo>
                    <a:pt x="12166600" y="0"/>
                  </a:lnTo>
                  <a:cubicBezTo>
                    <a:pt x="12180570" y="0"/>
                    <a:pt x="12192000" y="11430"/>
                    <a:pt x="12192000" y="25400"/>
                  </a:cubicBezTo>
                  <a:cubicBezTo>
                    <a:pt x="12192000" y="39370"/>
                    <a:pt x="12180570" y="50800"/>
                    <a:pt x="12166600" y="50800"/>
                  </a:cubicBezTo>
                  <a:lnTo>
                    <a:pt x="12115800" y="50800"/>
                  </a:lnTo>
                  <a:cubicBezTo>
                    <a:pt x="12101830" y="50800"/>
                    <a:pt x="12090400" y="39370"/>
                    <a:pt x="12090400" y="25400"/>
                  </a:cubicBezTo>
                  <a:cubicBezTo>
                    <a:pt x="12090400" y="11430"/>
                    <a:pt x="12101830" y="0"/>
                    <a:pt x="12115800" y="0"/>
                  </a:cubicBezTo>
                  <a:close/>
                  <a:moveTo>
                    <a:pt x="12217400" y="0"/>
                  </a:moveTo>
                  <a:lnTo>
                    <a:pt x="12268200" y="0"/>
                  </a:lnTo>
                  <a:cubicBezTo>
                    <a:pt x="12282170" y="0"/>
                    <a:pt x="12293600" y="11430"/>
                    <a:pt x="12293600" y="25400"/>
                  </a:cubicBezTo>
                  <a:cubicBezTo>
                    <a:pt x="12293600" y="39370"/>
                    <a:pt x="12282170" y="50800"/>
                    <a:pt x="12268200" y="50800"/>
                  </a:cubicBezTo>
                  <a:lnTo>
                    <a:pt x="12217400" y="50800"/>
                  </a:lnTo>
                  <a:cubicBezTo>
                    <a:pt x="12203430" y="50800"/>
                    <a:pt x="12192000" y="39370"/>
                    <a:pt x="12192000" y="25400"/>
                  </a:cubicBezTo>
                  <a:cubicBezTo>
                    <a:pt x="12192000" y="11430"/>
                    <a:pt x="12203430" y="0"/>
                    <a:pt x="12217400" y="0"/>
                  </a:cubicBezTo>
                  <a:close/>
                  <a:moveTo>
                    <a:pt x="12319000" y="0"/>
                  </a:moveTo>
                  <a:lnTo>
                    <a:pt x="12369800" y="0"/>
                  </a:lnTo>
                  <a:cubicBezTo>
                    <a:pt x="12383770" y="0"/>
                    <a:pt x="12395200" y="11430"/>
                    <a:pt x="12395200" y="25400"/>
                  </a:cubicBezTo>
                  <a:cubicBezTo>
                    <a:pt x="12395200" y="39370"/>
                    <a:pt x="12383770" y="50800"/>
                    <a:pt x="12369800" y="50800"/>
                  </a:cubicBezTo>
                  <a:lnTo>
                    <a:pt x="12319000" y="50800"/>
                  </a:lnTo>
                  <a:cubicBezTo>
                    <a:pt x="12305030" y="50800"/>
                    <a:pt x="12293600" y="39370"/>
                    <a:pt x="12293600" y="25400"/>
                  </a:cubicBezTo>
                  <a:cubicBezTo>
                    <a:pt x="12293600" y="11430"/>
                    <a:pt x="12305030" y="0"/>
                    <a:pt x="12319000" y="0"/>
                  </a:cubicBezTo>
                  <a:close/>
                  <a:moveTo>
                    <a:pt x="12420600" y="0"/>
                  </a:moveTo>
                  <a:lnTo>
                    <a:pt x="12471400" y="0"/>
                  </a:lnTo>
                  <a:cubicBezTo>
                    <a:pt x="12485370" y="0"/>
                    <a:pt x="12496800" y="11430"/>
                    <a:pt x="12496800" y="25400"/>
                  </a:cubicBezTo>
                  <a:cubicBezTo>
                    <a:pt x="12496800" y="39370"/>
                    <a:pt x="12485370" y="50800"/>
                    <a:pt x="12471400" y="50800"/>
                  </a:cubicBezTo>
                  <a:lnTo>
                    <a:pt x="12420600" y="50800"/>
                  </a:lnTo>
                  <a:cubicBezTo>
                    <a:pt x="12406630" y="50800"/>
                    <a:pt x="12395200" y="39370"/>
                    <a:pt x="12395200" y="25400"/>
                  </a:cubicBezTo>
                  <a:cubicBezTo>
                    <a:pt x="12395200" y="11430"/>
                    <a:pt x="12406630" y="0"/>
                    <a:pt x="12420600" y="0"/>
                  </a:cubicBezTo>
                  <a:close/>
                  <a:moveTo>
                    <a:pt x="12522200" y="0"/>
                  </a:moveTo>
                  <a:lnTo>
                    <a:pt x="12573000" y="0"/>
                  </a:lnTo>
                  <a:cubicBezTo>
                    <a:pt x="12586970" y="0"/>
                    <a:pt x="12598400" y="11430"/>
                    <a:pt x="12598400" y="25400"/>
                  </a:cubicBezTo>
                  <a:cubicBezTo>
                    <a:pt x="12598400" y="39370"/>
                    <a:pt x="12586970" y="50800"/>
                    <a:pt x="12573000" y="50800"/>
                  </a:cubicBezTo>
                  <a:lnTo>
                    <a:pt x="12522200" y="50800"/>
                  </a:lnTo>
                  <a:cubicBezTo>
                    <a:pt x="12508230" y="50800"/>
                    <a:pt x="12496800" y="39370"/>
                    <a:pt x="12496800" y="25400"/>
                  </a:cubicBezTo>
                  <a:cubicBezTo>
                    <a:pt x="12496800" y="11430"/>
                    <a:pt x="12508230" y="0"/>
                    <a:pt x="12522200" y="0"/>
                  </a:cubicBezTo>
                  <a:close/>
                  <a:moveTo>
                    <a:pt x="12623800" y="0"/>
                  </a:moveTo>
                  <a:lnTo>
                    <a:pt x="12674600" y="0"/>
                  </a:lnTo>
                  <a:cubicBezTo>
                    <a:pt x="12688570" y="0"/>
                    <a:pt x="12700000" y="11430"/>
                    <a:pt x="12700000" y="25400"/>
                  </a:cubicBezTo>
                  <a:cubicBezTo>
                    <a:pt x="12700000" y="39370"/>
                    <a:pt x="12688570" y="50800"/>
                    <a:pt x="12674600" y="50800"/>
                  </a:cubicBezTo>
                  <a:lnTo>
                    <a:pt x="12623800" y="50800"/>
                  </a:lnTo>
                  <a:cubicBezTo>
                    <a:pt x="12609830" y="50800"/>
                    <a:pt x="12598400" y="39370"/>
                    <a:pt x="12598400" y="25400"/>
                  </a:cubicBezTo>
                  <a:cubicBezTo>
                    <a:pt x="12598400" y="11430"/>
                    <a:pt x="12609830" y="0"/>
                    <a:pt x="12623800" y="0"/>
                  </a:cubicBezTo>
                  <a:close/>
                  <a:moveTo>
                    <a:pt x="12725400" y="0"/>
                  </a:moveTo>
                  <a:lnTo>
                    <a:pt x="12776200" y="0"/>
                  </a:lnTo>
                  <a:cubicBezTo>
                    <a:pt x="12790170" y="0"/>
                    <a:pt x="12801600" y="11430"/>
                    <a:pt x="12801600" y="25400"/>
                  </a:cubicBezTo>
                  <a:cubicBezTo>
                    <a:pt x="12801600" y="39370"/>
                    <a:pt x="12790170" y="50800"/>
                    <a:pt x="12776200" y="50800"/>
                  </a:cubicBezTo>
                  <a:lnTo>
                    <a:pt x="12725400" y="50800"/>
                  </a:lnTo>
                  <a:cubicBezTo>
                    <a:pt x="12711430" y="50800"/>
                    <a:pt x="12700000" y="39370"/>
                    <a:pt x="12700000" y="25400"/>
                  </a:cubicBezTo>
                  <a:cubicBezTo>
                    <a:pt x="12700000" y="11430"/>
                    <a:pt x="12711430" y="0"/>
                    <a:pt x="12725400" y="0"/>
                  </a:cubicBezTo>
                  <a:close/>
                  <a:moveTo>
                    <a:pt x="12827000" y="0"/>
                  </a:moveTo>
                  <a:lnTo>
                    <a:pt x="12877800" y="0"/>
                  </a:lnTo>
                  <a:cubicBezTo>
                    <a:pt x="12891770" y="0"/>
                    <a:pt x="12903200" y="11430"/>
                    <a:pt x="12903200" y="25400"/>
                  </a:cubicBezTo>
                  <a:cubicBezTo>
                    <a:pt x="12903200" y="39370"/>
                    <a:pt x="12891770" y="50800"/>
                    <a:pt x="12877800" y="50800"/>
                  </a:cubicBezTo>
                  <a:lnTo>
                    <a:pt x="12827000" y="50800"/>
                  </a:lnTo>
                  <a:cubicBezTo>
                    <a:pt x="12813030" y="50800"/>
                    <a:pt x="12801600" y="39370"/>
                    <a:pt x="12801600" y="25400"/>
                  </a:cubicBezTo>
                  <a:cubicBezTo>
                    <a:pt x="12801600" y="11430"/>
                    <a:pt x="12813030" y="0"/>
                    <a:pt x="12827000" y="0"/>
                  </a:cubicBezTo>
                  <a:close/>
                  <a:moveTo>
                    <a:pt x="12928600" y="0"/>
                  </a:moveTo>
                  <a:lnTo>
                    <a:pt x="12979400" y="0"/>
                  </a:lnTo>
                  <a:cubicBezTo>
                    <a:pt x="12993370" y="0"/>
                    <a:pt x="13004800" y="11430"/>
                    <a:pt x="13004800" y="25400"/>
                  </a:cubicBezTo>
                  <a:cubicBezTo>
                    <a:pt x="13004800" y="39370"/>
                    <a:pt x="12993370" y="50800"/>
                    <a:pt x="12979400" y="50800"/>
                  </a:cubicBezTo>
                  <a:lnTo>
                    <a:pt x="12928600" y="50800"/>
                  </a:lnTo>
                  <a:cubicBezTo>
                    <a:pt x="12914630" y="50800"/>
                    <a:pt x="12903200" y="39370"/>
                    <a:pt x="12903200" y="25400"/>
                  </a:cubicBezTo>
                  <a:cubicBezTo>
                    <a:pt x="12903200" y="11430"/>
                    <a:pt x="12914630" y="0"/>
                    <a:pt x="12928600" y="0"/>
                  </a:cubicBezTo>
                  <a:close/>
                  <a:moveTo>
                    <a:pt x="13030200" y="0"/>
                  </a:moveTo>
                  <a:lnTo>
                    <a:pt x="13081000" y="0"/>
                  </a:lnTo>
                  <a:cubicBezTo>
                    <a:pt x="13094970" y="0"/>
                    <a:pt x="13106400" y="11430"/>
                    <a:pt x="13106400" y="25400"/>
                  </a:cubicBezTo>
                  <a:cubicBezTo>
                    <a:pt x="13106400" y="39370"/>
                    <a:pt x="13094970" y="50800"/>
                    <a:pt x="13081000" y="50800"/>
                  </a:cubicBezTo>
                  <a:lnTo>
                    <a:pt x="13030200" y="50800"/>
                  </a:lnTo>
                  <a:cubicBezTo>
                    <a:pt x="13016230" y="50800"/>
                    <a:pt x="13004800" y="39370"/>
                    <a:pt x="13004800" y="25400"/>
                  </a:cubicBezTo>
                  <a:cubicBezTo>
                    <a:pt x="13004800" y="11430"/>
                    <a:pt x="13016230" y="0"/>
                    <a:pt x="13030200" y="0"/>
                  </a:cubicBezTo>
                  <a:close/>
                  <a:moveTo>
                    <a:pt x="13131800" y="0"/>
                  </a:moveTo>
                  <a:lnTo>
                    <a:pt x="13182600" y="0"/>
                  </a:lnTo>
                  <a:cubicBezTo>
                    <a:pt x="13196570" y="0"/>
                    <a:pt x="13208000" y="11430"/>
                    <a:pt x="13208000" y="25400"/>
                  </a:cubicBezTo>
                  <a:cubicBezTo>
                    <a:pt x="13208000" y="39370"/>
                    <a:pt x="13196570" y="50800"/>
                    <a:pt x="13182600" y="50800"/>
                  </a:cubicBezTo>
                  <a:lnTo>
                    <a:pt x="13131800" y="50800"/>
                  </a:lnTo>
                  <a:cubicBezTo>
                    <a:pt x="13117830" y="50800"/>
                    <a:pt x="13106400" y="39370"/>
                    <a:pt x="13106400" y="25400"/>
                  </a:cubicBezTo>
                  <a:cubicBezTo>
                    <a:pt x="13106400" y="11430"/>
                    <a:pt x="13117830" y="0"/>
                    <a:pt x="13131800" y="0"/>
                  </a:cubicBezTo>
                  <a:close/>
                  <a:moveTo>
                    <a:pt x="13233400" y="0"/>
                  </a:moveTo>
                  <a:lnTo>
                    <a:pt x="13284200" y="0"/>
                  </a:lnTo>
                  <a:cubicBezTo>
                    <a:pt x="13298170" y="0"/>
                    <a:pt x="13309600" y="11430"/>
                    <a:pt x="13309600" y="25400"/>
                  </a:cubicBezTo>
                  <a:cubicBezTo>
                    <a:pt x="13309600" y="39370"/>
                    <a:pt x="13298170" y="50800"/>
                    <a:pt x="13284200" y="50800"/>
                  </a:cubicBezTo>
                  <a:lnTo>
                    <a:pt x="13233400" y="50800"/>
                  </a:lnTo>
                  <a:cubicBezTo>
                    <a:pt x="13219430" y="50800"/>
                    <a:pt x="13208000" y="39370"/>
                    <a:pt x="13208000" y="25400"/>
                  </a:cubicBezTo>
                  <a:cubicBezTo>
                    <a:pt x="13208000" y="11430"/>
                    <a:pt x="13219430" y="0"/>
                    <a:pt x="13233400" y="0"/>
                  </a:cubicBezTo>
                  <a:close/>
                  <a:moveTo>
                    <a:pt x="13335000" y="0"/>
                  </a:moveTo>
                  <a:lnTo>
                    <a:pt x="13385800" y="0"/>
                  </a:lnTo>
                  <a:cubicBezTo>
                    <a:pt x="13399770" y="0"/>
                    <a:pt x="13411200" y="11430"/>
                    <a:pt x="13411200" y="25400"/>
                  </a:cubicBezTo>
                  <a:cubicBezTo>
                    <a:pt x="13411200" y="39370"/>
                    <a:pt x="13399770" y="50800"/>
                    <a:pt x="13385800" y="50800"/>
                  </a:cubicBezTo>
                  <a:lnTo>
                    <a:pt x="13335000" y="50800"/>
                  </a:lnTo>
                  <a:cubicBezTo>
                    <a:pt x="13321030" y="50800"/>
                    <a:pt x="13309600" y="39370"/>
                    <a:pt x="13309600" y="25400"/>
                  </a:cubicBezTo>
                  <a:cubicBezTo>
                    <a:pt x="13309600" y="11430"/>
                    <a:pt x="13321030" y="0"/>
                    <a:pt x="13335000" y="0"/>
                  </a:cubicBezTo>
                  <a:close/>
                  <a:moveTo>
                    <a:pt x="13436600" y="0"/>
                  </a:moveTo>
                  <a:lnTo>
                    <a:pt x="13487400" y="0"/>
                  </a:lnTo>
                  <a:cubicBezTo>
                    <a:pt x="13501370" y="0"/>
                    <a:pt x="13512800" y="11430"/>
                    <a:pt x="13512800" y="25400"/>
                  </a:cubicBezTo>
                  <a:cubicBezTo>
                    <a:pt x="13512800" y="39370"/>
                    <a:pt x="13501370" y="50800"/>
                    <a:pt x="13487400" y="50800"/>
                  </a:cubicBezTo>
                  <a:lnTo>
                    <a:pt x="13436600" y="50800"/>
                  </a:lnTo>
                  <a:cubicBezTo>
                    <a:pt x="13422630" y="50800"/>
                    <a:pt x="13411200" y="39370"/>
                    <a:pt x="13411200" y="25400"/>
                  </a:cubicBezTo>
                  <a:cubicBezTo>
                    <a:pt x="13411200" y="11430"/>
                    <a:pt x="13422630" y="0"/>
                    <a:pt x="13436600" y="0"/>
                  </a:cubicBezTo>
                  <a:close/>
                  <a:moveTo>
                    <a:pt x="13538200" y="0"/>
                  </a:moveTo>
                  <a:lnTo>
                    <a:pt x="13589000" y="0"/>
                  </a:lnTo>
                  <a:cubicBezTo>
                    <a:pt x="13602970" y="0"/>
                    <a:pt x="13614400" y="11430"/>
                    <a:pt x="13614400" y="25400"/>
                  </a:cubicBezTo>
                  <a:cubicBezTo>
                    <a:pt x="13614400" y="39370"/>
                    <a:pt x="13602970" y="50800"/>
                    <a:pt x="13589000" y="50800"/>
                  </a:cubicBezTo>
                  <a:lnTo>
                    <a:pt x="13538200" y="50800"/>
                  </a:lnTo>
                  <a:cubicBezTo>
                    <a:pt x="13524230" y="50800"/>
                    <a:pt x="13512800" y="39370"/>
                    <a:pt x="13512800" y="25400"/>
                  </a:cubicBezTo>
                  <a:cubicBezTo>
                    <a:pt x="13512800" y="11430"/>
                    <a:pt x="13524230" y="0"/>
                    <a:pt x="13538200" y="0"/>
                  </a:cubicBezTo>
                  <a:close/>
                  <a:moveTo>
                    <a:pt x="13639800" y="0"/>
                  </a:moveTo>
                  <a:lnTo>
                    <a:pt x="13690600" y="0"/>
                  </a:lnTo>
                  <a:cubicBezTo>
                    <a:pt x="13704570" y="0"/>
                    <a:pt x="13716000" y="11430"/>
                    <a:pt x="13716000" y="25400"/>
                  </a:cubicBezTo>
                  <a:cubicBezTo>
                    <a:pt x="13716000" y="39370"/>
                    <a:pt x="13704570" y="50800"/>
                    <a:pt x="13690600" y="50800"/>
                  </a:cubicBezTo>
                  <a:lnTo>
                    <a:pt x="13639800" y="50800"/>
                  </a:lnTo>
                  <a:cubicBezTo>
                    <a:pt x="13625830" y="50800"/>
                    <a:pt x="13614400" y="39370"/>
                    <a:pt x="13614400" y="25400"/>
                  </a:cubicBezTo>
                  <a:cubicBezTo>
                    <a:pt x="13614400" y="11430"/>
                    <a:pt x="13625830" y="0"/>
                    <a:pt x="13639800" y="0"/>
                  </a:cubicBezTo>
                  <a:close/>
                  <a:moveTo>
                    <a:pt x="13741400" y="0"/>
                  </a:moveTo>
                  <a:lnTo>
                    <a:pt x="13792200" y="0"/>
                  </a:lnTo>
                  <a:cubicBezTo>
                    <a:pt x="13806170" y="0"/>
                    <a:pt x="13817600" y="11430"/>
                    <a:pt x="13817600" y="25400"/>
                  </a:cubicBezTo>
                  <a:cubicBezTo>
                    <a:pt x="13817600" y="39370"/>
                    <a:pt x="13806170" y="50800"/>
                    <a:pt x="13792200" y="50800"/>
                  </a:cubicBezTo>
                  <a:lnTo>
                    <a:pt x="13741400" y="50800"/>
                  </a:lnTo>
                  <a:cubicBezTo>
                    <a:pt x="13727430" y="50800"/>
                    <a:pt x="13716000" y="39370"/>
                    <a:pt x="13716000" y="25400"/>
                  </a:cubicBezTo>
                  <a:cubicBezTo>
                    <a:pt x="13716000" y="11430"/>
                    <a:pt x="13727430" y="0"/>
                    <a:pt x="13741400" y="0"/>
                  </a:cubicBezTo>
                  <a:close/>
                  <a:moveTo>
                    <a:pt x="13843000" y="0"/>
                  </a:moveTo>
                  <a:lnTo>
                    <a:pt x="13893800" y="0"/>
                  </a:lnTo>
                  <a:cubicBezTo>
                    <a:pt x="13907770" y="0"/>
                    <a:pt x="13919200" y="11430"/>
                    <a:pt x="13919200" y="25400"/>
                  </a:cubicBezTo>
                  <a:cubicBezTo>
                    <a:pt x="13919200" y="39370"/>
                    <a:pt x="13907770" y="50800"/>
                    <a:pt x="13893800" y="50800"/>
                  </a:cubicBezTo>
                  <a:lnTo>
                    <a:pt x="13843000" y="50800"/>
                  </a:lnTo>
                  <a:cubicBezTo>
                    <a:pt x="13829030" y="50800"/>
                    <a:pt x="13817600" y="39370"/>
                    <a:pt x="13817600" y="25400"/>
                  </a:cubicBezTo>
                  <a:cubicBezTo>
                    <a:pt x="13817600" y="11430"/>
                    <a:pt x="13829030" y="0"/>
                    <a:pt x="13843000" y="0"/>
                  </a:cubicBezTo>
                  <a:close/>
                  <a:moveTo>
                    <a:pt x="13944600" y="0"/>
                  </a:moveTo>
                  <a:lnTo>
                    <a:pt x="13995400" y="0"/>
                  </a:lnTo>
                  <a:cubicBezTo>
                    <a:pt x="14009370" y="0"/>
                    <a:pt x="14020800" y="11430"/>
                    <a:pt x="14020800" y="25400"/>
                  </a:cubicBezTo>
                  <a:cubicBezTo>
                    <a:pt x="14020800" y="39370"/>
                    <a:pt x="14009370" y="50800"/>
                    <a:pt x="13995400" y="50800"/>
                  </a:cubicBezTo>
                  <a:lnTo>
                    <a:pt x="13944600" y="50800"/>
                  </a:lnTo>
                  <a:cubicBezTo>
                    <a:pt x="13930630" y="50800"/>
                    <a:pt x="13919200" y="39370"/>
                    <a:pt x="13919200" y="25400"/>
                  </a:cubicBezTo>
                  <a:cubicBezTo>
                    <a:pt x="13919200" y="11430"/>
                    <a:pt x="13930630" y="0"/>
                    <a:pt x="13944600" y="0"/>
                  </a:cubicBezTo>
                  <a:close/>
                  <a:moveTo>
                    <a:pt x="14046200" y="0"/>
                  </a:moveTo>
                  <a:lnTo>
                    <a:pt x="14097000" y="0"/>
                  </a:lnTo>
                  <a:cubicBezTo>
                    <a:pt x="14110970" y="0"/>
                    <a:pt x="14122400" y="11430"/>
                    <a:pt x="14122400" y="25400"/>
                  </a:cubicBezTo>
                  <a:cubicBezTo>
                    <a:pt x="14122400" y="39370"/>
                    <a:pt x="14110970" y="50800"/>
                    <a:pt x="14097000" y="50800"/>
                  </a:cubicBezTo>
                  <a:lnTo>
                    <a:pt x="14046200" y="50800"/>
                  </a:lnTo>
                  <a:cubicBezTo>
                    <a:pt x="14032230" y="50800"/>
                    <a:pt x="14020800" y="39370"/>
                    <a:pt x="14020800" y="25400"/>
                  </a:cubicBezTo>
                  <a:cubicBezTo>
                    <a:pt x="14020800" y="11430"/>
                    <a:pt x="14032230" y="0"/>
                    <a:pt x="14046200" y="0"/>
                  </a:cubicBezTo>
                  <a:close/>
                  <a:moveTo>
                    <a:pt x="14147800" y="0"/>
                  </a:moveTo>
                  <a:lnTo>
                    <a:pt x="14198600" y="0"/>
                  </a:lnTo>
                  <a:cubicBezTo>
                    <a:pt x="14212570" y="0"/>
                    <a:pt x="14224000" y="11430"/>
                    <a:pt x="14224000" y="25400"/>
                  </a:cubicBezTo>
                  <a:cubicBezTo>
                    <a:pt x="14224000" y="39370"/>
                    <a:pt x="14212570" y="50800"/>
                    <a:pt x="14198600" y="50800"/>
                  </a:cubicBezTo>
                  <a:lnTo>
                    <a:pt x="14147800" y="50800"/>
                  </a:lnTo>
                  <a:cubicBezTo>
                    <a:pt x="14133830" y="50800"/>
                    <a:pt x="14122400" y="39370"/>
                    <a:pt x="14122400" y="25400"/>
                  </a:cubicBezTo>
                  <a:cubicBezTo>
                    <a:pt x="14122400" y="11430"/>
                    <a:pt x="14133830" y="0"/>
                    <a:pt x="14147800" y="0"/>
                  </a:cubicBezTo>
                  <a:close/>
                  <a:moveTo>
                    <a:pt x="14249400" y="0"/>
                  </a:moveTo>
                  <a:lnTo>
                    <a:pt x="14300200" y="0"/>
                  </a:lnTo>
                  <a:cubicBezTo>
                    <a:pt x="14314170" y="0"/>
                    <a:pt x="14325600" y="11430"/>
                    <a:pt x="14325600" y="25400"/>
                  </a:cubicBezTo>
                  <a:cubicBezTo>
                    <a:pt x="14325600" y="39370"/>
                    <a:pt x="14314170" y="50800"/>
                    <a:pt x="14300200" y="50800"/>
                  </a:cubicBezTo>
                  <a:lnTo>
                    <a:pt x="14249400" y="50800"/>
                  </a:lnTo>
                  <a:cubicBezTo>
                    <a:pt x="14235430" y="50800"/>
                    <a:pt x="14224000" y="39370"/>
                    <a:pt x="14224000" y="25400"/>
                  </a:cubicBezTo>
                  <a:cubicBezTo>
                    <a:pt x="14224000" y="11430"/>
                    <a:pt x="14235430" y="0"/>
                    <a:pt x="14249400" y="0"/>
                  </a:cubicBezTo>
                  <a:close/>
                  <a:moveTo>
                    <a:pt x="14351000" y="0"/>
                  </a:moveTo>
                  <a:lnTo>
                    <a:pt x="14401800" y="0"/>
                  </a:lnTo>
                  <a:cubicBezTo>
                    <a:pt x="14415770" y="0"/>
                    <a:pt x="14427200" y="11430"/>
                    <a:pt x="14427200" y="25400"/>
                  </a:cubicBezTo>
                  <a:cubicBezTo>
                    <a:pt x="14427200" y="39370"/>
                    <a:pt x="14415770" y="50800"/>
                    <a:pt x="14401800" y="50800"/>
                  </a:cubicBezTo>
                  <a:lnTo>
                    <a:pt x="14351000" y="50800"/>
                  </a:lnTo>
                  <a:cubicBezTo>
                    <a:pt x="14337030" y="50800"/>
                    <a:pt x="14325600" y="39370"/>
                    <a:pt x="14325600" y="25400"/>
                  </a:cubicBezTo>
                  <a:cubicBezTo>
                    <a:pt x="14325600" y="11430"/>
                    <a:pt x="14337030" y="0"/>
                    <a:pt x="14351000" y="0"/>
                  </a:cubicBezTo>
                  <a:close/>
                  <a:moveTo>
                    <a:pt x="14452600" y="0"/>
                  </a:moveTo>
                  <a:lnTo>
                    <a:pt x="14503400" y="0"/>
                  </a:lnTo>
                  <a:cubicBezTo>
                    <a:pt x="14517370" y="0"/>
                    <a:pt x="14528800" y="11430"/>
                    <a:pt x="14528800" y="25400"/>
                  </a:cubicBezTo>
                  <a:cubicBezTo>
                    <a:pt x="14528800" y="39370"/>
                    <a:pt x="14517370" y="50800"/>
                    <a:pt x="14503400" y="50800"/>
                  </a:cubicBezTo>
                  <a:lnTo>
                    <a:pt x="14452600" y="50800"/>
                  </a:lnTo>
                  <a:cubicBezTo>
                    <a:pt x="14438630" y="50800"/>
                    <a:pt x="14427200" y="39370"/>
                    <a:pt x="14427200" y="25400"/>
                  </a:cubicBezTo>
                  <a:cubicBezTo>
                    <a:pt x="14427200" y="11430"/>
                    <a:pt x="14438630" y="0"/>
                    <a:pt x="14452600" y="0"/>
                  </a:cubicBezTo>
                  <a:close/>
                  <a:moveTo>
                    <a:pt x="14554200" y="0"/>
                  </a:moveTo>
                  <a:lnTo>
                    <a:pt x="14605000" y="0"/>
                  </a:lnTo>
                  <a:cubicBezTo>
                    <a:pt x="14618970" y="0"/>
                    <a:pt x="14630400" y="11430"/>
                    <a:pt x="14630400" y="25400"/>
                  </a:cubicBezTo>
                  <a:cubicBezTo>
                    <a:pt x="14630400" y="39370"/>
                    <a:pt x="14618970" y="50800"/>
                    <a:pt x="14605000" y="50800"/>
                  </a:cubicBezTo>
                  <a:lnTo>
                    <a:pt x="14554200" y="50800"/>
                  </a:lnTo>
                  <a:cubicBezTo>
                    <a:pt x="14540230" y="50800"/>
                    <a:pt x="14528800" y="39370"/>
                    <a:pt x="14528800" y="25400"/>
                  </a:cubicBezTo>
                  <a:cubicBezTo>
                    <a:pt x="14528800" y="11430"/>
                    <a:pt x="14540230" y="0"/>
                    <a:pt x="14554200" y="0"/>
                  </a:cubicBezTo>
                  <a:close/>
                  <a:moveTo>
                    <a:pt x="14655800" y="0"/>
                  </a:moveTo>
                  <a:lnTo>
                    <a:pt x="14706600" y="0"/>
                  </a:lnTo>
                  <a:cubicBezTo>
                    <a:pt x="14720570" y="0"/>
                    <a:pt x="14732000" y="11430"/>
                    <a:pt x="14732000" y="25400"/>
                  </a:cubicBezTo>
                  <a:cubicBezTo>
                    <a:pt x="14732000" y="39370"/>
                    <a:pt x="14720570" y="50800"/>
                    <a:pt x="14706600" y="50800"/>
                  </a:cubicBezTo>
                  <a:lnTo>
                    <a:pt x="14655800" y="50800"/>
                  </a:lnTo>
                  <a:cubicBezTo>
                    <a:pt x="14641830" y="50800"/>
                    <a:pt x="14630400" y="39370"/>
                    <a:pt x="14630400" y="25400"/>
                  </a:cubicBezTo>
                  <a:cubicBezTo>
                    <a:pt x="14630400" y="11430"/>
                    <a:pt x="14641830" y="0"/>
                    <a:pt x="14655800" y="0"/>
                  </a:cubicBezTo>
                  <a:close/>
                  <a:moveTo>
                    <a:pt x="14757400" y="0"/>
                  </a:moveTo>
                  <a:lnTo>
                    <a:pt x="14808200" y="0"/>
                  </a:lnTo>
                  <a:cubicBezTo>
                    <a:pt x="14822170" y="0"/>
                    <a:pt x="14833600" y="11430"/>
                    <a:pt x="14833600" y="25400"/>
                  </a:cubicBezTo>
                  <a:cubicBezTo>
                    <a:pt x="14833600" y="39370"/>
                    <a:pt x="14822170" y="50800"/>
                    <a:pt x="14808200" y="50800"/>
                  </a:cubicBezTo>
                  <a:lnTo>
                    <a:pt x="14757400" y="50800"/>
                  </a:lnTo>
                  <a:cubicBezTo>
                    <a:pt x="14743430" y="50800"/>
                    <a:pt x="14732000" y="39370"/>
                    <a:pt x="14732000" y="25400"/>
                  </a:cubicBezTo>
                  <a:cubicBezTo>
                    <a:pt x="14732000" y="11430"/>
                    <a:pt x="14743430" y="0"/>
                    <a:pt x="14757400" y="0"/>
                  </a:cubicBezTo>
                  <a:close/>
                  <a:moveTo>
                    <a:pt x="14859000" y="0"/>
                  </a:moveTo>
                  <a:lnTo>
                    <a:pt x="14909800" y="0"/>
                  </a:lnTo>
                  <a:cubicBezTo>
                    <a:pt x="14923770" y="0"/>
                    <a:pt x="14935200" y="11430"/>
                    <a:pt x="14935200" y="25400"/>
                  </a:cubicBezTo>
                  <a:cubicBezTo>
                    <a:pt x="14935200" y="39370"/>
                    <a:pt x="14923770" y="50800"/>
                    <a:pt x="14909800" y="50800"/>
                  </a:cubicBezTo>
                  <a:lnTo>
                    <a:pt x="14859000" y="50800"/>
                  </a:lnTo>
                  <a:cubicBezTo>
                    <a:pt x="14845030" y="50800"/>
                    <a:pt x="14833600" y="39370"/>
                    <a:pt x="14833600" y="25400"/>
                  </a:cubicBezTo>
                  <a:cubicBezTo>
                    <a:pt x="14833600" y="11430"/>
                    <a:pt x="14845030" y="0"/>
                    <a:pt x="14859000" y="0"/>
                  </a:cubicBezTo>
                  <a:close/>
                  <a:moveTo>
                    <a:pt x="14960600" y="0"/>
                  </a:moveTo>
                  <a:lnTo>
                    <a:pt x="15011400" y="0"/>
                  </a:lnTo>
                  <a:cubicBezTo>
                    <a:pt x="15025370" y="0"/>
                    <a:pt x="15036800" y="11430"/>
                    <a:pt x="15036800" y="25400"/>
                  </a:cubicBezTo>
                  <a:cubicBezTo>
                    <a:pt x="15036800" y="39370"/>
                    <a:pt x="15025370" y="50800"/>
                    <a:pt x="15011400" y="50800"/>
                  </a:cubicBezTo>
                  <a:lnTo>
                    <a:pt x="14960600" y="50800"/>
                  </a:lnTo>
                  <a:cubicBezTo>
                    <a:pt x="14946630" y="50800"/>
                    <a:pt x="14935200" y="39370"/>
                    <a:pt x="14935200" y="25400"/>
                  </a:cubicBezTo>
                  <a:cubicBezTo>
                    <a:pt x="14935200" y="11430"/>
                    <a:pt x="14946630" y="0"/>
                    <a:pt x="14960600" y="0"/>
                  </a:cubicBezTo>
                  <a:close/>
                  <a:moveTo>
                    <a:pt x="15062200" y="0"/>
                  </a:moveTo>
                  <a:lnTo>
                    <a:pt x="15113000" y="0"/>
                  </a:lnTo>
                  <a:cubicBezTo>
                    <a:pt x="15126970" y="0"/>
                    <a:pt x="15138400" y="11430"/>
                    <a:pt x="15138400" y="25400"/>
                  </a:cubicBezTo>
                  <a:cubicBezTo>
                    <a:pt x="15138400" y="39370"/>
                    <a:pt x="15126970" y="50800"/>
                    <a:pt x="15113000" y="50800"/>
                  </a:cubicBezTo>
                  <a:lnTo>
                    <a:pt x="15062200" y="50800"/>
                  </a:lnTo>
                  <a:cubicBezTo>
                    <a:pt x="15048230" y="50800"/>
                    <a:pt x="15036800" y="39370"/>
                    <a:pt x="15036800" y="25400"/>
                  </a:cubicBezTo>
                  <a:cubicBezTo>
                    <a:pt x="15036800" y="11430"/>
                    <a:pt x="15048230" y="0"/>
                    <a:pt x="15062200" y="0"/>
                  </a:cubicBezTo>
                  <a:close/>
                  <a:moveTo>
                    <a:pt x="15163800" y="0"/>
                  </a:moveTo>
                  <a:lnTo>
                    <a:pt x="15214600" y="0"/>
                  </a:lnTo>
                  <a:cubicBezTo>
                    <a:pt x="15228570" y="0"/>
                    <a:pt x="15240000" y="11430"/>
                    <a:pt x="15240000" y="25400"/>
                  </a:cubicBezTo>
                  <a:cubicBezTo>
                    <a:pt x="15240000" y="39370"/>
                    <a:pt x="15228570" y="50800"/>
                    <a:pt x="15214600" y="50800"/>
                  </a:cubicBezTo>
                  <a:lnTo>
                    <a:pt x="15163800" y="50800"/>
                  </a:lnTo>
                  <a:cubicBezTo>
                    <a:pt x="15149830" y="50800"/>
                    <a:pt x="15138400" y="39370"/>
                    <a:pt x="15138400" y="25400"/>
                  </a:cubicBezTo>
                  <a:cubicBezTo>
                    <a:pt x="15138400" y="11430"/>
                    <a:pt x="15149830" y="0"/>
                    <a:pt x="15163800" y="0"/>
                  </a:cubicBezTo>
                  <a:close/>
                  <a:moveTo>
                    <a:pt x="15265400" y="0"/>
                  </a:moveTo>
                  <a:lnTo>
                    <a:pt x="15316200" y="0"/>
                  </a:lnTo>
                  <a:cubicBezTo>
                    <a:pt x="15330170" y="0"/>
                    <a:pt x="15341600" y="11430"/>
                    <a:pt x="15341600" y="25400"/>
                  </a:cubicBezTo>
                  <a:cubicBezTo>
                    <a:pt x="15341600" y="39370"/>
                    <a:pt x="15330170" y="50800"/>
                    <a:pt x="15316200" y="50800"/>
                  </a:cubicBezTo>
                  <a:lnTo>
                    <a:pt x="15265400" y="50800"/>
                  </a:lnTo>
                  <a:cubicBezTo>
                    <a:pt x="15251430" y="50800"/>
                    <a:pt x="15240000" y="39370"/>
                    <a:pt x="15240000" y="25400"/>
                  </a:cubicBezTo>
                  <a:cubicBezTo>
                    <a:pt x="15240000" y="11430"/>
                    <a:pt x="15251430" y="0"/>
                    <a:pt x="15265400" y="0"/>
                  </a:cubicBezTo>
                  <a:close/>
                  <a:moveTo>
                    <a:pt x="15367000" y="0"/>
                  </a:moveTo>
                  <a:lnTo>
                    <a:pt x="15417800" y="0"/>
                  </a:lnTo>
                  <a:cubicBezTo>
                    <a:pt x="15431770" y="0"/>
                    <a:pt x="15443200" y="11430"/>
                    <a:pt x="15443200" y="25400"/>
                  </a:cubicBezTo>
                  <a:cubicBezTo>
                    <a:pt x="15443200" y="39370"/>
                    <a:pt x="15431770" y="50800"/>
                    <a:pt x="15417800" y="50800"/>
                  </a:cubicBezTo>
                  <a:lnTo>
                    <a:pt x="15367000" y="50800"/>
                  </a:lnTo>
                  <a:cubicBezTo>
                    <a:pt x="15353030" y="50800"/>
                    <a:pt x="15341600" y="39370"/>
                    <a:pt x="15341600" y="25400"/>
                  </a:cubicBezTo>
                  <a:cubicBezTo>
                    <a:pt x="15341600" y="11430"/>
                    <a:pt x="15353030" y="0"/>
                    <a:pt x="15367000" y="0"/>
                  </a:cubicBezTo>
                  <a:close/>
                  <a:moveTo>
                    <a:pt x="15468600" y="0"/>
                  </a:moveTo>
                  <a:lnTo>
                    <a:pt x="15519400" y="0"/>
                  </a:lnTo>
                  <a:cubicBezTo>
                    <a:pt x="15533370" y="0"/>
                    <a:pt x="15544800" y="11430"/>
                    <a:pt x="15544800" y="25400"/>
                  </a:cubicBezTo>
                  <a:cubicBezTo>
                    <a:pt x="15544800" y="39370"/>
                    <a:pt x="15533370" y="50800"/>
                    <a:pt x="15519400" y="50800"/>
                  </a:cubicBezTo>
                  <a:lnTo>
                    <a:pt x="15468600" y="50800"/>
                  </a:lnTo>
                  <a:cubicBezTo>
                    <a:pt x="15454630" y="50800"/>
                    <a:pt x="15443200" y="39370"/>
                    <a:pt x="15443200" y="25400"/>
                  </a:cubicBezTo>
                  <a:cubicBezTo>
                    <a:pt x="15443200" y="11430"/>
                    <a:pt x="15454630" y="0"/>
                    <a:pt x="15468600" y="0"/>
                  </a:cubicBezTo>
                  <a:close/>
                  <a:moveTo>
                    <a:pt x="15570200" y="0"/>
                  </a:moveTo>
                  <a:lnTo>
                    <a:pt x="15621000" y="0"/>
                  </a:lnTo>
                  <a:cubicBezTo>
                    <a:pt x="15634970" y="0"/>
                    <a:pt x="15646400" y="11430"/>
                    <a:pt x="15646400" y="25400"/>
                  </a:cubicBezTo>
                  <a:cubicBezTo>
                    <a:pt x="15646400" y="39370"/>
                    <a:pt x="15634970" y="50800"/>
                    <a:pt x="15621000" y="50800"/>
                  </a:cubicBezTo>
                  <a:lnTo>
                    <a:pt x="15570200" y="50800"/>
                  </a:lnTo>
                  <a:cubicBezTo>
                    <a:pt x="15556230" y="50800"/>
                    <a:pt x="15544800" y="39370"/>
                    <a:pt x="15544800" y="25400"/>
                  </a:cubicBezTo>
                  <a:cubicBezTo>
                    <a:pt x="15544800" y="11430"/>
                    <a:pt x="15556230" y="0"/>
                    <a:pt x="15570200" y="0"/>
                  </a:cubicBezTo>
                  <a:close/>
                  <a:moveTo>
                    <a:pt x="15671800" y="0"/>
                  </a:moveTo>
                  <a:lnTo>
                    <a:pt x="15722600" y="0"/>
                  </a:lnTo>
                  <a:cubicBezTo>
                    <a:pt x="15736570" y="0"/>
                    <a:pt x="15748000" y="11430"/>
                    <a:pt x="15748000" y="25400"/>
                  </a:cubicBezTo>
                  <a:cubicBezTo>
                    <a:pt x="15748000" y="39370"/>
                    <a:pt x="15736570" y="50800"/>
                    <a:pt x="15722600" y="50800"/>
                  </a:cubicBezTo>
                  <a:lnTo>
                    <a:pt x="15671800" y="50800"/>
                  </a:lnTo>
                  <a:cubicBezTo>
                    <a:pt x="15657830" y="50800"/>
                    <a:pt x="15646400" y="39370"/>
                    <a:pt x="15646400" y="25400"/>
                  </a:cubicBezTo>
                  <a:cubicBezTo>
                    <a:pt x="15646400" y="11430"/>
                    <a:pt x="15657830" y="0"/>
                    <a:pt x="15671800" y="0"/>
                  </a:cubicBezTo>
                  <a:close/>
                  <a:moveTo>
                    <a:pt x="15773400" y="0"/>
                  </a:moveTo>
                  <a:lnTo>
                    <a:pt x="15824200" y="0"/>
                  </a:lnTo>
                  <a:cubicBezTo>
                    <a:pt x="15838170" y="0"/>
                    <a:pt x="15849600" y="11430"/>
                    <a:pt x="15849600" y="25400"/>
                  </a:cubicBezTo>
                  <a:cubicBezTo>
                    <a:pt x="15849600" y="39370"/>
                    <a:pt x="15838170" y="50800"/>
                    <a:pt x="15824200" y="50800"/>
                  </a:cubicBezTo>
                  <a:lnTo>
                    <a:pt x="15773400" y="50800"/>
                  </a:lnTo>
                  <a:cubicBezTo>
                    <a:pt x="15759430" y="50800"/>
                    <a:pt x="15748000" y="39370"/>
                    <a:pt x="15748000" y="25400"/>
                  </a:cubicBezTo>
                  <a:cubicBezTo>
                    <a:pt x="15748000" y="11430"/>
                    <a:pt x="15759430" y="0"/>
                    <a:pt x="15773400" y="0"/>
                  </a:cubicBezTo>
                  <a:close/>
                  <a:moveTo>
                    <a:pt x="15875000" y="0"/>
                  </a:moveTo>
                  <a:lnTo>
                    <a:pt x="15925800" y="0"/>
                  </a:lnTo>
                  <a:cubicBezTo>
                    <a:pt x="15939770" y="0"/>
                    <a:pt x="15951200" y="11430"/>
                    <a:pt x="15951200" y="25400"/>
                  </a:cubicBezTo>
                  <a:cubicBezTo>
                    <a:pt x="15951200" y="39370"/>
                    <a:pt x="15939770" y="50800"/>
                    <a:pt x="15925800" y="50800"/>
                  </a:cubicBezTo>
                  <a:lnTo>
                    <a:pt x="15875000" y="50800"/>
                  </a:lnTo>
                  <a:cubicBezTo>
                    <a:pt x="15861030" y="50800"/>
                    <a:pt x="15849600" y="39370"/>
                    <a:pt x="15849600" y="25400"/>
                  </a:cubicBezTo>
                  <a:cubicBezTo>
                    <a:pt x="15849600" y="11430"/>
                    <a:pt x="15861030" y="0"/>
                    <a:pt x="15875000" y="0"/>
                  </a:cubicBezTo>
                  <a:close/>
                  <a:moveTo>
                    <a:pt x="15976600" y="0"/>
                  </a:moveTo>
                  <a:lnTo>
                    <a:pt x="16027400" y="0"/>
                  </a:lnTo>
                  <a:cubicBezTo>
                    <a:pt x="16041370" y="0"/>
                    <a:pt x="16052800" y="11430"/>
                    <a:pt x="16052800" y="25400"/>
                  </a:cubicBezTo>
                  <a:cubicBezTo>
                    <a:pt x="16052800" y="39370"/>
                    <a:pt x="16041370" y="50800"/>
                    <a:pt x="16027400" y="50800"/>
                  </a:cubicBezTo>
                  <a:lnTo>
                    <a:pt x="15976600" y="50800"/>
                  </a:lnTo>
                  <a:cubicBezTo>
                    <a:pt x="15962630" y="50800"/>
                    <a:pt x="15951200" y="39370"/>
                    <a:pt x="15951200" y="25400"/>
                  </a:cubicBezTo>
                  <a:cubicBezTo>
                    <a:pt x="15951200" y="11430"/>
                    <a:pt x="15962630" y="0"/>
                    <a:pt x="15976600" y="0"/>
                  </a:cubicBezTo>
                  <a:close/>
                  <a:moveTo>
                    <a:pt x="16078200" y="0"/>
                  </a:moveTo>
                  <a:lnTo>
                    <a:pt x="16129000" y="0"/>
                  </a:lnTo>
                  <a:cubicBezTo>
                    <a:pt x="16142970" y="0"/>
                    <a:pt x="16154400" y="11430"/>
                    <a:pt x="16154400" y="25400"/>
                  </a:cubicBezTo>
                  <a:cubicBezTo>
                    <a:pt x="16154400" y="39370"/>
                    <a:pt x="16142970" y="50800"/>
                    <a:pt x="16129000" y="50800"/>
                  </a:cubicBezTo>
                  <a:lnTo>
                    <a:pt x="16078200" y="50800"/>
                  </a:lnTo>
                  <a:cubicBezTo>
                    <a:pt x="16064230" y="50800"/>
                    <a:pt x="16052800" y="39370"/>
                    <a:pt x="16052800" y="25400"/>
                  </a:cubicBezTo>
                  <a:cubicBezTo>
                    <a:pt x="16052800" y="11430"/>
                    <a:pt x="16064230" y="0"/>
                    <a:pt x="16078200" y="0"/>
                  </a:cubicBezTo>
                  <a:close/>
                  <a:moveTo>
                    <a:pt x="16179800" y="0"/>
                  </a:moveTo>
                  <a:lnTo>
                    <a:pt x="16230600" y="0"/>
                  </a:lnTo>
                  <a:cubicBezTo>
                    <a:pt x="16244570" y="0"/>
                    <a:pt x="16256000" y="11430"/>
                    <a:pt x="16256000" y="25400"/>
                  </a:cubicBezTo>
                  <a:cubicBezTo>
                    <a:pt x="16256000" y="39370"/>
                    <a:pt x="16244570" y="50800"/>
                    <a:pt x="16230600" y="50800"/>
                  </a:cubicBezTo>
                  <a:lnTo>
                    <a:pt x="16179800" y="50800"/>
                  </a:lnTo>
                  <a:cubicBezTo>
                    <a:pt x="16165830" y="50800"/>
                    <a:pt x="16154400" y="39370"/>
                    <a:pt x="16154400" y="25400"/>
                  </a:cubicBezTo>
                  <a:cubicBezTo>
                    <a:pt x="16154400" y="11430"/>
                    <a:pt x="16165830" y="0"/>
                    <a:pt x="16179800" y="0"/>
                  </a:cubicBezTo>
                  <a:close/>
                  <a:moveTo>
                    <a:pt x="16281400" y="0"/>
                  </a:moveTo>
                  <a:lnTo>
                    <a:pt x="16332200" y="0"/>
                  </a:lnTo>
                  <a:cubicBezTo>
                    <a:pt x="16346170" y="0"/>
                    <a:pt x="16357600" y="11430"/>
                    <a:pt x="16357600" y="25400"/>
                  </a:cubicBezTo>
                  <a:cubicBezTo>
                    <a:pt x="16357600" y="39370"/>
                    <a:pt x="16346170" y="50800"/>
                    <a:pt x="16332200" y="50800"/>
                  </a:cubicBezTo>
                  <a:lnTo>
                    <a:pt x="16281400" y="50800"/>
                  </a:lnTo>
                  <a:cubicBezTo>
                    <a:pt x="16267430" y="50800"/>
                    <a:pt x="16256000" y="39370"/>
                    <a:pt x="16256000" y="25400"/>
                  </a:cubicBezTo>
                  <a:cubicBezTo>
                    <a:pt x="16256000" y="11430"/>
                    <a:pt x="16267430" y="0"/>
                    <a:pt x="16281400" y="0"/>
                  </a:cubicBezTo>
                  <a:close/>
                  <a:moveTo>
                    <a:pt x="16383000" y="0"/>
                  </a:moveTo>
                  <a:lnTo>
                    <a:pt x="16433800" y="0"/>
                  </a:lnTo>
                  <a:cubicBezTo>
                    <a:pt x="16447770" y="0"/>
                    <a:pt x="16459200" y="11430"/>
                    <a:pt x="16459200" y="25400"/>
                  </a:cubicBezTo>
                  <a:cubicBezTo>
                    <a:pt x="16459200" y="39370"/>
                    <a:pt x="16447770" y="50800"/>
                    <a:pt x="16433800" y="50800"/>
                  </a:cubicBezTo>
                  <a:lnTo>
                    <a:pt x="16383000" y="50800"/>
                  </a:lnTo>
                  <a:cubicBezTo>
                    <a:pt x="16369030" y="50800"/>
                    <a:pt x="16357600" y="39370"/>
                    <a:pt x="16357600" y="25400"/>
                  </a:cubicBezTo>
                  <a:cubicBezTo>
                    <a:pt x="16357600" y="11430"/>
                    <a:pt x="16369030" y="0"/>
                    <a:pt x="16383000" y="0"/>
                  </a:cubicBezTo>
                  <a:close/>
                  <a:moveTo>
                    <a:pt x="16484600" y="0"/>
                  </a:moveTo>
                  <a:lnTo>
                    <a:pt x="16535400" y="0"/>
                  </a:lnTo>
                  <a:cubicBezTo>
                    <a:pt x="16549370" y="0"/>
                    <a:pt x="16560800" y="11430"/>
                    <a:pt x="16560800" y="25400"/>
                  </a:cubicBezTo>
                  <a:cubicBezTo>
                    <a:pt x="16560800" y="39370"/>
                    <a:pt x="16549370" y="50800"/>
                    <a:pt x="16535400" y="50800"/>
                  </a:cubicBezTo>
                  <a:lnTo>
                    <a:pt x="16484600" y="50800"/>
                  </a:lnTo>
                  <a:cubicBezTo>
                    <a:pt x="16470630" y="50800"/>
                    <a:pt x="16459200" y="39370"/>
                    <a:pt x="16459200" y="25400"/>
                  </a:cubicBezTo>
                  <a:cubicBezTo>
                    <a:pt x="16459200" y="11430"/>
                    <a:pt x="16470630" y="0"/>
                    <a:pt x="16484600" y="0"/>
                  </a:cubicBezTo>
                  <a:close/>
                  <a:moveTo>
                    <a:pt x="16586200" y="0"/>
                  </a:moveTo>
                  <a:lnTo>
                    <a:pt x="16637000" y="0"/>
                  </a:lnTo>
                  <a:cubicBezTo>
                    <a:pt x="16650970" y="0"/>
                    <a:pt x="16662400" y="11430"/>
                    <a:pt x="16662400" y="25400"/>
                  </a:cubicBezTo>
                  <a:cubicBezTo>
                    <a:pt x="16662400" y="39370"/>
                    <a:pt x="16650970" y="50800"/>
                    <a:pt x="16637000" y="50800"/>
                  </a:cubicBezTo>
                  <a:lnTo>
                    <a:pt x="16586200" y="50800"/>
                  </a:lnTo>
                  <a:cubicBezTo>
                    <a:pt x="16572230" y="50800"/>
                    <a:pt x="16560800" y="39370"/>
                    <a:pt x="16560800" y="25400"/>
                  </a:cubicBezTo>
                  <a:cubicBezTo>
                    <a:pt x="16560800" y="11430"/>
                    <a:pt x="16572230" y="0"/>
                    <a:pt x="16586200" y="0"/>
                  </a:cubicBezTo>
                  <a:close/>
                  <a:moveTo>
                    <a:pt x="16687800" y="0"/>
                  </a:moveTo>
                  <a:lnTo>
                    <a:pt x="16738600" y="0"/>
                  </a:lnTo>
                  <a:cubicBezTo>
                    <a:pt x="16752570" y="0"/>
                    <a:pt x="16764000" y="11430"/>
                    <a:pt x="16764000" y="25400"/>
                  </a:cubicBezTo>
                  <a:cubicBezTo>
                    <a:pt x="16764000" y="39370"/>
                    <a:pt x="16752570" y="50800"/>
                    <a:pt x="16738600" y="50800"/>
                  </a:cubicBezTo>
                  <a:lnTo>
                    <a:pt x="16687800" y="50800"/>
                  </a:lnTo>
                  <a:cubicBezTo>
                    <a:pt x="16673830" y="50800"/>
                    <a:pt x="16662400" y="39370"/>
                    <a:pt x="16662400" y="25400"/>
                  </a:cubicBezTo>
                  <a:cubicBezTo>
                    <a:pt x="16662400" y="11430"/>
                    <a:pt x="16673830" y="0"/>
                    <a:pt x="16687800" y="0"/>
                  </a:cubicBezTo>
                  <a:close/>
                  <a:moveTo>
                    <a:pt x="16789400" y="0"/>
                  </a:moveTo>
                  <a:lnTo>
                    <a:pt x="16840200" y="0"/>
                  </a:lnTo>
                  <a:cubicBezTo>
                    <a:pt x="16854170" y="0"/>
                    <a:pt x="16865600" y="11430"/>
                    <a:pt x="16865600" y="25400"/>
                  </a:cubicBezTo>
                  <a:cubicBezTo>
                    <a:pt x="16865600" y="39370"/>
                    <a:pt x="16854170" y="50800"/>
                    <a:pt x="16840200" y="50800"/>
                  </a:cubicBezTo>
                  <a:lnTo>
                    <a:pt x="16789400" y="50800"/>
                  </a:lnTo>
                  <a:cubicBezTo>
                    <a:pt x="16775430" y="50800"/>
                    <a:pt x="16764000" y="39370"/>
                    <a:pt x="16764000" y="25400"/>
                  </a:cubicBezTo>
                  <a:cubicBezTo>
                    <a:pt x="16764000" y="11430"/>
                    <a:pt x="16775430" y="0"/>
                    <a:pt x="16789400" y="0"/>
                  </a:cubicBezTo>
                  <a:close/>
                  <a:moveTo>
                    <a:pt x="16891000" y="0"/>
                  </a:moveTo>
                  <a:lnTo>
                    <a:pt x="16941800" y="0"/>
                  </a:lnTo>
                  <a:cubicBezTo>
                    <a:pt x="16955770" y="0"/>
                    <a:pt x="16967200" y="11430"/>
                    <a:pt x="16967200" y="25400"/>
                  </a:cubicBezTo>
                  <a:cubicBezTo>
                    <a:pt x="16967200" y="39370"/>
                    <a:pt x="16955770" y="50800"/>
                    <a:pt x="16941800" y="50800"/>
                  </a:cubicBezTo>
                  <a:lnTo>
                    <a:pt x="16891000" y="50800"/>
                  </a:lnTo>
                  <a:cubicBezTo>
                    <a:pt x="16877030" y="50800"/>
                    <a:pt x="16865600" y="39370"/>
                    <a:pt x="16865600" y="25400"/>
                  </a:cubicBezTo>
                  <a:cubicBezTo>
                    <a:pt x="16865600" y="11430"/>
                    <a:pt x="16877030" y="0"/>
                    <a:pt x="16891000" y="0"/>
                  </a:cubicBezTo>
                  <a:close/>
                  <a:moveTo>
                    <a:pt x="16992600" y="0"/>
                  </a:moveTo>
                  <a:lnTo>
                    <a:pt x="17043400" y="0"/>
                  </a:lnTo>
                  <a:cubicBezTo>
                    <a:pt x="17057370" y="0"/>
                    <a:pt x="17068800" y="11430"/>
                    <a:pt x="17068800" y="25400"/>
                  </a:cubicBezTo>
                  <a:cubicBezTo>
                    <a:pt x="17068800" y="39370"/>
                    <a:pt x="17057370" y="50800"/>
                    <a:pt x="17043400" y="50800"/>
                  </a:cubicBezTo>
                  <a:lnTo>
                    <a:pt x="16992600" y="50800"/>
                  </a:lnTo>
                  <a:cubicBezTo>
                    <a:pt x="16978630" y="50800"/>
                    <a:pt x="16967200" y="39370"/>
                    <a:pt x="16967200" y="25400"/>
                  </a:cubicBezTo>
                  <a:cubicBezTo>
                    <a:pt x="16967200" y="11430"/>
                    <a:pt x="16978630" y="0"/>
                    <a:pt x="16992600" y="0"/>
                  </a:cubicBezTo>
                  <a:close/>
                  <a:moveTo>
                    <a:pt x="17094200" y="0"/>
                  </a:moveTo>
                  <a:lnTo>
                    <a:pt x="17145000" y="0"/>
                  </a:lnTo>
                  <a:cubicBezTo>
                    <a:pt x="17158970" y="0"/>
                    <a:pt x="17170400" y="11430"/>
                    <a:pt x="17170400" y="25400"/>
                  </a:cubicBezTo>
                  <a:cubicBezTo>
                    <a:pt x="17170400" y="39370"/>
                    <a:pt x="17158970" y="50800"/>
                    <a:pt x="17145000" y="50800"/>
                  </a:cubicBezTo>
                  <a:lnTo>
                    <a:pt x="17094200" y="50800"/>
                  </a:lnTo>
                  <a:cubicBezTo>
                    <a:pt x="17080230" y="50800"/>
                    <a:pt x="17068800" y="39370"/>
                    <a:pt x="17068800" y="25400"/>
                  </a:cubicBezTo>
                  <a:cubicBezTo>
                    <a:pt x="17068800" y="11430"/>
                    <a:pt x="17080230" y="0"/>
                    <a:pt x="17094200" y="0"/>
                  </a:cubicBezTo>
                  <a:close/>
                  <a:moveTo>
                    <a:pt x="17195800" y="0"/>
                  </a:moveTo>
                  <a:lnTo>
                    <a:pt x="17246600" y="0"/>
                  </a:lnTo>
                  <a:cubicBezTo>
                    <a:pt x="17260570" y="0"/>
                    <a:pt x="17272000" y="11430"/>
                    <a:pt x="17272000" y="25400"/>
                  </a:cubicBezTo>
                  <a:cubicBezTo>
                    <a:pt x="17272000" y="39370"/>
                    <a:pt x="17260570" y="50800"/>
                    <a:pt x="17246600" y="50800"/>
                  </a:cubicBezTo>
                  <a:lnTo>
                    <a:pt x="17195800" y="50800"/>
                  </a:lnTo>
                  <a:cubicBezTo>
                    <a:pt x="17181830" y="50800"/>
                    <a:pt x="17170400" y="39370"/>
                    <a:pt x="17170400" y="25400"/>
                  </a:cubicBezTo>
                  <a:cubicBezTo>
                    <a:pt x="17170400" y="11430"/>
                    <a:pt x="17181830" y="0"/>
                    <a:pt x="17195800" y="0"/>
                  </a:cubicBezTo>
                  <a:close/>
                  <a:moveTo>
                    <a:pt x="17297400" y="0"/>
                  </a:moveTo>
                  <a:lnTo>
                    <a:pt x="17348200" y="0"/>
                  </a:lnTo>
                  <a:cubicBezTo>
                    <a:pt x="17362170" y="0"/>
                    <a:pt x="17373600" y="11430"/>
                    <a:pt x="17373600" y="25400"/>
                  </a:cubicBezTo>
                  <a:cubicBezTo>
                    <a:pt x="17373600" y="39370"/>
                    <a:pt x="17362170" y="50800"/>
                    <a:pt x="17348200" y="50800"/>
                  </a:cubicBezTo>
                  <a:lnTo>
                    <a:pt x="17297400" y="50800"/>
                  </a:lnTo>
                  <a:cubicBezTo>
                    <a:pt x="17283430" y="50800"/>
                    <a:pt x="17272000" y="39370"/>
                    <a:pt x="17272000" y="25400"/>
                  </a:cubicBezTo>
                  <a:cubicBezTo>
                    <a:pt x="17272000" y="11430"/>
                    <a:pt x="17283430" y="0"/>
                    <a:pt x="17297400" y="0"/>
                  </a:cubicBezTo>
                  <a:close/>
                  <a:moveTo>
                    <a:pt x="17399000" y="0"/>
                  </a:moveTo>
                  <a:lnTo>
                    <a:pt x="17449800" y="0"/>
                  </a:lnTo>
                  <a:cubicBezTo>
                    <a:pt x="17463770" y="0"/>
                    <a:pt x="17475200" y="11430"/>
                    <a:pt x="17475200" y="25400"/>
                  </a:cubicBezTo>
                  <a:cubicBezTo>
                    <a:pt x="17475200" y="39370"/>
                    <a:pt x="17463770" y="50800"/>
                    <a:pt x="17449800" y="50800"/>
                  </a:cubicBezTo>
                  <a:lnTo>
                    <a:pt x="17399000" y="50800"/>
                  </a:lnTo>
                  <a:cubicBezTo>
                    <a:pt x="17385030" y="50800"/>
                    <a:pt x="17373600" y="39370"/>
                    <a:pt x="17373600" y="25400"/>
                  </a:cubicBezTo>
                  <a:cubicBezTo>
                    <a:pt x="17373600" y="11430"/>
                    <a:pt x="17385030" y="0"/>
                    <a:pt x="17399000" y="0"/>
                  </a:cubicBezTo>
                  <a:close/>
                  <a:moveTo>
                    <a:pt x="17500600" y="0"/>
                  </a:moveTo>
                  <a:lnTo>
                    <a:pt x="17551400" y="0"/>
                  </a:lnTo>
                  <a:cubicBezTo>
                    <a:pt x="17565370" y="0"/>
                    <a:pt x="17576800" y="11430"/>
                    <a:pt x="17576800" y="25400"/>
                  </a:cubicBezTo>
                  <a:cubicBezTo>
                    <a:pt x="17576800" y="39370"/>
                    <a:pt x="17565370" y="50800"/>
                    <a:pt x="17551400" y="50800"/>
                  </a:cubicBezTo>
                  <a:lnTo>
                    <a:pt x="17500600" y="50800"/>
                  </a:lnTo>
                  <a:cubicBezTo>
                    <a:pt x="17486630" y="50800"/>
                    <a:pt x="17475200" y="39370"/>
                    <a:pt x="17475200" y="25400"/>
                  </a:cubicBezTo>
                  <a:cubicBezTo>
                    <a:pt x="17475200" y="11430"/>
                    <a:pt x="17486630" y="0"/>
                    <a:pt x="17500600" y="0"/>
                  </a:cubicBezTo>
                  <a:close/>
                  <a:moveTo>
                    <a:pt x="17602200" y="0"/>
                  </a:moveTo>
                  <a:lnTo>
                    <a:pt x="17653000" y="0"/>
                  </a:lnTo>
                  <a:cubicBezTo>
                    <a:pt x="17666970" y="0"/>
                    <a:pt x="17678400" y="11430"/>
                    <a:pt x="17678400" y="25400"/>
                  </a:cubicBezTo>
                  <a:cubicBezTo>
                    <a:pt x="17678400" y="39370"/>
                    <a:pt x="17666970" y="50800"/>
                    <a:pt x="17653000" y="50800"/>
                  </a:cubicBezTo>
                  <a:lnTo>
                    <a:pt x="17602200" y="50800"/>
                  </a:lnTo>
                  <a:cubicBezTo>
                    <a:pt x="17588230" y="50800"/>
                    <a:pt x="17576800" y="39370"/>
                    <a:pt x="17576800" y="25400"/>
                  </a:cubicBezTo>
                  <a:cubicBezTo>
                    <a:pt x="17576800" y="11430"/>
                    <a:pt x="17588230" y="0"/>
                    <a:pt x="17602200" y="0"/>
                  </a:cubicBezTo>
                  <a:close/>
                  <a:moveTo>
                    <a:pt x="17703800" y="0"/>
                  </a:moveTo>
                  <a:lnTo>
                    <a:pt x="17754600" y="0"/>
                  </a:lnTo>
                  <a:cubicBezTo>
                    <a:pt x="17768570" y="0"/>
                    <a:pt x="17780000" y="11430"/>
                    <a:pt x="17780000" y="25400"/>
                  </a:cubicBezTo>
                  <a:cubicBezTo>
                    <a:pt x="17780000" y="39370"/>
                    <a:pt x="17768570" y="50800"/>
                    <a:pt x="17754600" y="50800"/>
                  </a:cubicBezTo>
                  <a:lnTo>
                    <a:pt x="17703800" y="50800"/>
                  </a:lnTo>
                  <a:cubicBezTo>
                    <a:pt x="17689830" y="50800"/>
                    <a:pt x="17678400" y="39370"/>
                    <a:pt x="17678400" y="25400"/>
                  </a:cubicBezTo>
                  <a:cubicBezTo>
                    <a:pt x="17678400" y="11430"/>
                    <a:pt x="17689830" y="0"/>
                    <a:pt x="17703800" y="0"/>
                  </a:cubicBezTo>
                  <a:close/>
                  <a:moveTo>
                    <a:pt x="17805400" y="0"/>
                  </a:moveTo>
                  <a:lnTo>
                    <a:pt x="17856200" y="0"/>
                  </a:lnTo>
                  <a:cubicBezTo>
                    <a:pt x="17870170" y="0"/>
                    <a:pt x="17881600" y="11430"/>
                    <a:pt x="17881600" y="25400"/>
                  </a:cubicBezTo>
                  <a:cubicBezTo>
                    <a:pt x="17881600" y="39370"/>
                    <a:pt x="17870170" y="50800"/>
                    <a:pt x="17856200" y="50800"/>
                  </a:cubicBezTo>
                  <a:lnTo>
                    <a:pt x="17805400" y="50800"/>
                  </a:lnTo>
                  <a:cubicBezTo>
                    <a:pt x="17791430" y="50800"/>
                    <a:pt x="17780000" y="39370"/>
                    <a:pt x="17780000" y="25400"/>
                  </a:cubicBezTo>
                  <a:cubicBezTo>
                    <a:pt x="17780000" y="11430"/>
                    <a:pt x="17791430" y="0"/>
                    <a:pt x="17805400" y="0"/>
                  </a:cubicBezTo>
                  <a:close/>
                  <a:moveTo>
                    <a:pt x="17907000" y="0"/>
                  </a:moveTo>
                  <a:lnTo>
                    <a:pt x="17957800" y="0"/>
                  </a:lnTo>
                  <a:cubicBezTo>
                    <a:pt x="17971770" y="0"/>
                    <a:pt x="17983200" y="11430"/>
                    <a:pt x="17983200" y="25400"/>
                  </a:cubicBezTo>
                  <a:cubicBezTo>
                    <a:pt x="17983200" y="39370"/>
                    <a:pt x="17971770" y="50800"/>
                    <a:pt x="17957800" y="50800"/>
                  </a:cubicBezTo>
                  <a:lnTo>
                    <a:pt x="17907000" y="50800"/>
                  </a:lnTo>
                  <a:cubicBezTo>
                    <a:pt x="17893030" y="50800"/>
                    <a:pt x="17881600" y="39370"/>
                    <a:pt x="17881600" y="25400"/>
                  </a:cubicBezTo>
                  <a:cubicBezTo>
                    <a:pt x="17881600" y="11430"/>
                    <a:pt x="17893030" y="0"/>
                    <a:pt x="17907000" y="0"/>
                  </a:cubicBezTo>
                  <a:close/>
                  <a:moveTo>
                    <a:pt x="18008600" y="0"/>
                  </a:moveTo>
                  <a:lnTo>
                    <a:pt x="18059400" y="0"/>
                  </a:lnTo>
                  <a:cubicBezTo>
                    <a:pt x="18073370" y="0"/>
                    <a:pt x="18084800" y="11430"/>
                    <a:pt x="18084800" y="25400"/>
                  </a:cubicBezTo>
                  <a:cubicBezTo>
                    <a:pt x="18084800" y="39370"/>
                    <a:pt x="18073370" y="50800"/>
                    <a:pt x="18059400" y="50800"/>
                  </a:cubicBezTo>
                  <a:lnTo>
                    <a:pt x="18008600" y="50800"/>
                  </a:lnTo>
                  <a:cubicBezTo>
                    <a:pt x="17994630" y="50800"/>
                    <a:pt x="17983200" y="39370"/>
                    <a:pt x="17983200" y="25400"/>
                  </a:cubicBezTo>
                  <a:cubicBezTo>
                    <a:pt x="17983200" y="11430"/>
                    <a:pt x="17994630" y="0"/>
                    <a:pt x="18008600" y="0"/>
                  </a:cubicBezTo>
                  <a:close/>
                  <a:moveTo>
                    <a:pt x="18110200" y="0"/>
                  </a:moveTo>
                  <a:lnTo>
                    <a:pt x="18161000" y="0"/>
                  </a:lnTo>
                  <a:cubicBezTo>
                    <a:pt x="18174970" y="0"/>
                    <a:pt x="18186400" y="11430"/>
                    <a:pt x="18186400" y="25400"/>
                  </a:cubicBezTo>
                  <a:cubicBezTo>
                    <a:pt x="18186400" y="39370"/>
                    <a:pt x="18174970" y="50800"/>
                    <a:pt x="18161000" y="50800"/>
                  </a:cubicBezTo>
                  <a:lnTo>
                    <a:pt x="18110200" y="50800"/>
                  </a:lnTo>
                  <a:cubicBezTo>
                    <a:pt x="18096230" y="50800"/>
                    <a:pt x="18084800" y="39370"/>
                    <a:pt x="18084800" y="25400"/>
                  </a:cubicBezTo>
                  <a:cubicBezTo>
                    <a:pt x="18084800" y="11430"/>
                    <a:pt x="18096230" y="0"/>
                    <a:pt x="18110200" y="0"/>
                  </a:cubicBezTo>
                  <a:close/>
                  <a:moveTo>
                    <a:pt x="18211800" y="0"/>
                  </a:moveTo>
                  <a:lnTo>
                    <a:pt x="18262600" y="0"/>
                  </a:lnTo>
                  <a:cubicBezTo>
                    <a:pt x="18276570" y="0"/>
                    <a:pt x="18288000" y="11430"/>
                    <a:pt x="18288000" y="25400"/>
                  </a:cubicBezTo>
                  <a:cubicBezTo>
                    <a:pt x="18288000" y="39370"/>
                    <a:pt x="18276570" y="50800"/>
                    <a:pt x="18262600" y="50800"/>
                  </a:cubicBezTo>
                  <a:lnTo>
                    <a:pt x="18211800" y="50800"/>
                  </a:lnTo>
                  <a:cubicBezTo>
                    <a:pt x="18197830" y="50800"/>
                    <a:pt x="18186400" y="39370"/>
                    <a:pt x="18186400" y="25400"/>
                  </a:cubicBezTo>
                  <a:cubicBezTo>
                    <a:pt x="18186400" y="11430"/>
                    <a:pt x="18197830" y="0"/>
                    <a:pt x="18211800" y="0"/>
                  </a:cubicBezTo>
                  <a:close/>
                  <a:moveTo>
                    <a:pt x="18313400" y="0"/>
                  </a:moveTo>
                  <a:lnTo>
                    <a:pt x="18364200" y="0"/>
                  </a:lnTo>
                  <a:cubicBezTo>
                    <a:pt x="18378170" y="0"/>
                    <a:pt x="18389600" y="11430"/>
                    <a:pt x="18389600" y="25400"/>
                  </a:cubicBezTo>
                  <a:cubicBezTo>
                    <a:pt x="18389600" y="39370"/>
                    <a:pt x="18378170" y="50800"/>
                    <a:pt x="18364200" y="50800"/>
                  </a:cubicBezTo>
                  <a:lnTo>
                    <a:pt x="18313400" y="50800"/>
                  </a:lnTo>
                  <a:cubicBezTo>
                    <a:pt x="18299430" y="50800"/>
                    <a:pt x="18288000" y="39370"/>
                    <a:pt x="18288000" y="25400"/>
                  </a:cubicBezTo>
                  <a:cubicBezTo>
                    <a:pt x="18288000" y="11430"/>
                    <a:pt x="18299430" y="0"/>
                    <a:pt x="18313400" y="0"/>
                  </a:cubicBezTo>
                  <a:close/>
                  <a:moveTo>
                    <a:pt x="18415000" y="0"/>
                  </a:moveTo>
                  <a:lnTo>
                    <a:pt x="18465800" y="0"/>
                  </a:lnTo>
                  <a:cubicBezTo>
                    <a:pt x="18479770" y="0"/>
                    <a:pt x="18491200" y="11430"/>
                    <a:pt x="18491200" y="25400"/>
                  </a:cubicBezTo>
                  <a:cubicBezTo>
                    <a:pt x="18491200" y="39370"/>
                    <a:pt x="18479770" y="50800"/>
                    <a:pt x="18465800" y="50800"/>
                  </a:cubicBezTo>
                  <a:lnTo>
                    <a:pt x="18415000" y="50800"/>
                  </a:lnTo>
                  <a:cubicBezTo>
                    <a:pt x="18401030" y="50800"/>
                    <a:pt x="18389600" y="39370"/>
                    <a:pt x="18389600" y="25400"/>
                  </a:cubicBezTo>
                  <a:cubicBezTo>
                    <a:pt x="18389600" y="11430"/>
                    <a:pt x="18401030" y="0"/>
                    <a:pt x="18415000" y="0"/>
                  </a:cubicBezTo>
                  <a:close/>
                  <a:moveTo>
                    <a:pt x="18516600" y="0"/>
                  </a:moveTo>
                  <a:lnTo>
                    <a:pt x="18567400" y="0"/>
                  </a:lnTo>
                  <a:cubicBezTo>
                    <a:pt x="18581370" y="0"/>
                    <a:pt x="18592800" y="11430"/>
                    <a:pt x="18592800" y="25400"/>
                  </a:cubicBezTo>
                  <a:cubicBezTo>
                    <a:pt x="18592800" y="39370"/>
                    <a:pt x="18581370" y="50800"/>
                    <a:pt x="18567400" y="50800"/>
                  </a:cubicBezTo>
                  <a:lnTo>
                    <a:pt x="18516600" y="50800"/>
                  </a:lnTo>
                  <a:cubicBezTo>
                    <a:pt x="18502630" y="50800"/>
                    <a:pt x="18491200" y="39370"/>
                    <a:pt x="18491200" y="25400"/>
                  </a:cubicBezTo>
                  <a:cubicBezTo>
                    <a:pt x="18491200" y="11430"/>
                    <a:pt x="18502630" y="0"/>
                    <a:pt x="18516600" y="0"/>
                  </a:cubicBezTo>
                  <a:close/>
                  <a:moveTo>
                    <a:pt x="25400" y="0"/>
                  </a:moveTo>
                  <a:lnTo>
                    <a:pt x="76200" y="0"/>
                  </a:lnTo>
                  <a:cubicBezTo>
                    <a:pt x="90170" y="0"/>
                    <a:pt x="101600" y="11430"/>
                    <a:pt x="101600" y="25400"/>
                  </a:cubicBezTo>
                  <a:cubicBezTo>
                    <a:pt x="101600" y="39370"/>
                    <a:pt x="90170" y="50800"/>
                    <a:pt x="76200" y="50800"/>
                  </a:cubicBezTo>
                  <a:lnTo>
                    <a:pt x="25400" y="50800"/>
                  </a:lnTo>
                  <a:cubicBezTo>
                    <a:pt x="11430" y="50800"/>
                    <a:pt x="0" y="39370"/>
                    <a:pt x="0" y="25400"/>
                  </a:cubicBezTo>
                  <a:cubicBezTo>
                    <a:pt x="0" y="11430"/>
                    <a:pt x="11430" y="0"/>
                    <a:pt x="25400" y="0"/>
                  </a:cubicBezTo>
                  <a:close/>
                </a:path>
              </a:pathLst>
            </a:custGeom>
            <a:solidFill>
              <a:srgbClr val="000000"/>
            </a:solidFill>
          </p:spPr>
        </p:sp>
      </p:grpSp>
      <p:sp>
        <p:nvSpPr>
          <p:cNvPr id="14" name="TextBox 14"/>
          <p:cNvSpPr txBox="1"/>
          <p:nvPr/>
        </p:nvSpPr>
        <p:spPr>
          <a:xfrm>
            <a:off x="398336" y="3694619"/>
            <a:ext cx="4370320" cy="461317"/>
          </a:xfrm>
          <a:prstGeom prst="rect">
            <a:avLst/>
          </a:prstGeom>
        </p:spPr>
        <p:txBody>
          <a:bodyPr lIns="0" tIns="0" rIns="0" bIns="0" rtlCol="0" anchor="t">
            <a:spAutoFit/>
          </a:bodyPr>
          <a:lstStyle/>
          <a:p>
            <a:pPr algn="l">
              <a:lnSpc>
                <a:spcPts val="3448"/>
              </a:lnSpc>
            </a:pPr>
            <a:r>
              <a:rPr lang="en-US" sz="2462">
                <a:solidFill>
                  <a:srgbClr val="000000"/>
                </a:solidFill>
                <a:latin typeface="League Spartan"/>
                <a:ea typeface="League Spartan"/>
                <a:cs typeface="League Spartan"/>
                <a:sym typeface="League Spartan"/>
              </a:rPr>
              <a:t>2.) Community Benefits</a:t>
            </a:r>
          </a:p>
        </p:txBody>
      </p:sp>
      <p:sp>
        <p:nvSpPr>
          <p:cNvPr id="15" name="TextBox 15"/>
          <p:cNvSpPr txBox="1"/>
          <p:nvPr/>
        </p:nvSpPr>
        <p:spPr>
          <a:xfrm>
            <a:off x="867254" y="4170654"/>
            <a:ext cx="14391830" cy="1217295"/>
          </a:xfrm>
          <a:prstGeom prst="rect">
            <a:avLst/>
          </a:prstGeom>
        </p:spPr>
        <p:txBody>
          <a:bodyPr lIns="0" tIns="0" rIns="0" bIns="0" rtlCol="0" anchor="t">
            <a:spAutoFit/>
          </a:bodyPr>
          <a:lstStyle/>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Reduces Dependence on Fossil Fuels</a:t>
            </a: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Sustainability - Non-Competition with Food Crops; Low Water Usage; Carbon Capture</a:t>
            </a:r>
          </a:p>
          <a:p>
            <a:pPr marL="548705" lvl="2" indent="-182902" algn="l">
              <a:lnSpc>
                <a:spcPts val="3120"/>
              </a:lnSpc>
              <a:buFont typeface="Arial"/>
              <a:buChar char="⚬"/>
            </a:pPr>
            <a:r>
              <a:rPr lang="en-US" sz="2400">
                <a:solidFill>
                  <a:srgbClr val="1D1D1F"/>
                </a:solidFill>
                <a:latin typeface="Times New Roman"/>
                <a:ea typeface="Times New Roman"/>
                <a:cs typeface="Times New Roman"/>
                <a:sym typeface="Times New Roman"/>
              </a:rPr>
              <a:t>Cleaner Communities</a:t>
            </a:r>
          </a:p>
        </p:txBody>
      </p:sp>
      <p:grpSp>
        <p:nvGrpSpPr>
          <p:cNvPr id="16" name="Group 16"/>
          <p:cNvGrpSpPr/>
          <p:nvPr/>
        </p:nvGrpSpPr>
        <p:grpSpPr>
          <a:xfrm>
            <a:off x="472128" y="5578449"/>
            <a:ext cx="13964114" cy="38100"/>
            <a:chOff x="0" y="0"/>
            <a:chExt cx="18618819" cy="50800"/>
          </a:xfrm>
        </p:grpSpPr>
        <p:sp>
          <p:nvSpPr>
            <p:cNvPr id="17" name="Freeform 17"/>
            <p:cNvSpPr/>
            <p:nvPr/>
          </p:nvSpPr>
          <p:spPr>
            <a:xfrm>
              <a:off x="0" y="0"/>
              <a:ext cx="18592800" cy="50800"/>
            </a:xfrm>
            <a:custGeom>
              <a:avLst/>
              <a:gdLst/>
              <a:ahLst/>
              <a:cxnLst/>
              <a:rect l="l" t="t" r="r" b="b"/>
              <a:pathLst>
                <a:path w="18592800" h="50800">
                  <a:moveTo>
                    <a:pt x="127000" y="0"/>
                  </a:moveTo>
                  <a:lnTo>
                    <a:pt x="177800" y="0"/>
                  </a:lnTo>
                  <a:cubicBezTo>
                    <a:pt x="191770" y="0"/>
                    <a:pt x="203200" y="11430"/>
                    <a:pt x="203200" y="25400"/>
                  </a:cubicBezTo>
                  <a:cubicBezTo>
                    <a:pt x="203200" y="39370"/>
                    <a:pt x="191770" y="50800"/>
                    <a:pt x="177800" y="50800"/>
                  </a:cubicBezTo>
                  <a:lnTo>
                    <a:pt x="127000" y="50800"/>
                  </a:lnTo>
                  <a:cubicBezTo>
                    <a:pt x="113030" y="50800"/>
                    <a:pt x="101600" y="39370"/>
                    <a:pt x="101600" y="25400"/>
                  </a:cubicBezTo>
                  <a:cubicBezTo>
                    <a:pt x="101600" y="11430"/>
                    <a:pt x="113030" y="0"/>
                    <a:pt x="127000" y="0"/>
                  </a:cubicBezTo>
                  <a:close/>
                  <a:moveTo>
                    <a:pt x="228600" y="0"/>
                  </a:moveTo>
                  <a:lnTo>
                    <a:pt x="279400" y="0"/>
                  </a:lnTo>
                  <a:cubicBezTo>
                    <a:pt x="293370" y="0"/>
                    <a:pt x="304800" y="11430"/>
                    <a:pt x="304800" y="25400"/>
                  </a:cubicBezTo>
                  <a:cubicBezTo>
                    <a:pt x="304800" y="39370"/>
                    <a:pt x="293370" y="50800"/>
                    <a:pt x="279400" y="50800"/>
                  </a:cubicBezTo>
                  <a:lnTo>
                    <a:pt x="228600" y="50800"/>
                  </a:lnTo>
                  <a:cubicBezTo>
                    <a:pt x="214630" y="50800"/>
                    <a:pt x="203200" y="39370"/>
                    <a:pt x="203200" y="25400"/>
                  </a:cubicBezTo>
                  <a:cubicBezTo>
                    <a:pt x="203200" y="11430"/>
                    <a:pt x="214630" y="0"/>
                    <a:pt x="228600" y="0"/>
                  </a:cubicBezTo>
                  <a:close/>
                  <a:moveTo>
                    <a:pt x="330200" y="0"/>
                  </a:moveTo>
                  <a:lnTo>
                    <a:pt x="381000" y="0"/>
                  </a:lnTo>
                  <a:cubicBezTo>
                    <a:pt x="394970" y="0"/>
                    <a:pt x="406400" y="11430"/>
                    <a:pt x="406400" y="25400"/>
                  </a:cubicBezTo>
                  <a:cubicBezTo>
                    <a:pt x="406400" y="39370"/>
                    <a:pt x="394970" y="50800"/>
                    <a:pt x="381000" y="50800"/>
                  </a:cubicBezTo>
                  <a:lnTo>
                    <a:pt x="330200" y="50800"/>
                  </a:lnTo>
                  <a:cubicBezTo>
                    <a:pt x="316230" y="50800"/>
                    <a:pt x="304800" y="39370"/>
                    <a:pt x="304800" y="25400"/>
                  </a:cubicBezTo>
                  <a:cubicBezTo>
                    <a:pt x="304800" y="11430"/>
                    <a:pt x="316230" y="0"/>
                    <a:pt x="330200" y="0"/>
                  </a:cubicBezTo>
                  <a:close/>
                  <a:moveTo>
                    <a:pt x="431800" y="0"/>
                  </a:moveTo>
                  <a:lnTo>
                    <a:pt x="482600" y="0"/>
                  </a:lnTo>
                  <a:cubicBezTo>
                    <a:pt x="496570" y="0"/>
                    <a:pt x="508000" y="11430"/>
                    <a:pt x="508000" y="25400"/>
                  </a:cubicBezTo>
                  <a:cubicBezTo>
                    <a:pt x="508000" y="39370"/>
                    <a:pt x="496570" y="50800"/>
                    <a:pt x="482600" y="50800"/>
                  </a:cubicBezTo>
                  <a:lnTo>
                    <a:pt x="431800" y="50800"/>
                  </a:lnTo>
                  <a:cubicBezTo>
                    <a:pt x="417830" y="50800"/>
                    <a:pt x="406400" y="39370"/>
                    <a:pt x="406400" y="25400"/>
                  </a:cubicBezTo>
                  <a:cubicBezTo>
                    <a:pt x="406400" y="11430"/>
                    <a:pt x="417830" y="0"/>
                    <a:pt x="431800" y="0"/>
                  </a:cubicBezTo>
                  <a:close/>
                  <a:moveTo>
                    <a:pt x="533400" y="0"/>
                  </a:moveTo>
                  <a:lnTo>
                    <a:pt x="584200" y="0"/>
                  </a:lnTo>
                  <a:cubicBezTo>
                    <a:pt x="598170" y="0"/>
                    <a:pt x="609600" y="11430"/>
                    <a:pt x="609600" y="25400"/>
                  </a:cubicBezTo>
                  <a:cubicBezTo>
                    <a:pt x="609600" y="39370"/>
                    <a:pt x="598170" y="50800"/>
                    <a:pt x="584200" y="50800"/>
                  </a:cubicBezTo>
                  <a:lnTo>
                    <a:pt x="533400" y="50800"/>
                  </a:lnTo>
                  <a:cubicBezTo>
                    <a:pt x="519430" y="50800"/>
                    <a:pt x="508000" y="39370"/>
                    <a:pt x="508000" y="25400"/>
                  </a:cubicBezTo>
                  <a:cubicBezTo>
                    <a:pt x="508000" y="11430"/>
                    <a:pt x="519430" y="0"/>
                    <a:pt x="533400" y="0"/>
                  </a:cubicBezTo>
                  <a:close/>
                  <a:moveTo>
                    <a:pt x="635000" y="0"/>
                  </a:moveTo>
                  <a:lnTo>
                    <a:pt x="685800" y="0"/>
                  </a:lnTo>
                  <a:cubicBezTo>
                    <a:pt x="699770" y="0"/>
                    <a:pt x="711200" y="11430"/>
                    <a:pt x="711200" y="25400"/>
                  </a:cubicBezTo>
                  <a:cubicBezTo>
                    <a:pt x="711200" y="39370"/>
                    <a:pt x="699770" y="50800"/>
                    <a:pt x="685800" y="50800"/>
                  </a:cubicBezTo>
                  <a:lnTo>
                    <a:pt x="635000" y="50800"/>
                  </a:lnTo>
                  <a:cubicBezTo>
                    <a:pt x="621030" y="50800"/>
                    <a:pt x="609600" y="39370"/>
                    <a:pt x="609600" y="25400"/>
                  </a:cubicBezTo>
                  <a:cubicBezTo>
                    <a:pt x="609600" y="11430"/>
                    <a:pt x="621030" y="0"/>
                    <a:pt x="635000" y="0"/>
                  </a:cubicBezTo>
                  <a:close/>
                  <a:moveTo>
                    <a:pt x="736600" y="0"/>
                  </a:moveTo>
                  <a:lnTo>
                    <a:pt x="787400" y="0"/>
                  </a:lnTo>
                  <a:cubicBezTo>
                    <a:pt x="801370" y="0"/>
                    <a:pt x="812800" y="11430"/>
                    <a:pt x="812800" y="25400"/>
                  </a:cubicBezTo>
                  <a:cubicBezTo>
                    <a:pt x="812800" y="39370"/>
                    <a:pt x="801370" y="50800"/>
                    <a:pt x="787400" y="50800"/>
                  </a:cubicBezTo>
                  <a:lnTo>
                    <a:pt x="736600" y="50800"/>
                  </a:lnTo>
                  <a:cubicBezTo>
                    <a:pt x="722630" y="50800"/>
                    <a:pt x="711200" y="39370"/>
                    <a:pt x="711200" y="25400"/>
                  </a:cubicBezTo>
                  <a:cubicBezTo>
                    <a:pt x="711200" y="11430"/>
                    <a:pt x="722630" y="0"/>
                    <a:pt x="736600" y="0"/>
                  </a:cubicBezTo>
                  <a:close/>
                  <a:moveTo>
                    <a:pt x="838200" y="0"/>
                  </a:moveTo>
                  <a:lnTo>
                    <a:pt x="889000" y="0"/>
                  </a:lnTo>
                  <a:cubicBezTo>
                    <a:pt x="902970" y="0"/>
                    <a:pt x="914400" y="11430"/>
                    <a:pt x="914400" y="25400"/>
                  </a:cubicBezTo>
                  <a:cubicBezTo>
                    <a:pt x="914400" y="39370"/>
                    <a:pt x="902970" y="50800"/>
                    <a:pt x="889000" y="50800"/>
                  </a:cubicBezTo>
                  <a:lnTo>
                    <a:pt x="838200" y="50800"/>
                  </a:lnTo>
                  <a:cubicBezTo>
                    <a:pt x="824230" y="50800"/>
                    <a:pt x="812800" y="39370"/>
                    <a:pt x="812800" y="25400"/>
                  </a:cubicBezTo>
                  <a:cubicBezTo>
                    <a:pt x="812800" y="11430"/>
                    <a:pt x="824230" y="0"/>
                    <a:pt x="838200" y="0"/>
                  </a:cubicBezTo>
                  <a:close/>
                  <a:moveTo>
                    <a:pt x="939800" y="0"/>
                  </a:moveTo>
                  <a:lnTo>
                    <a:pt x="990600" y="0"/>
                  </a:lnTo>
                  <a:cubicBezTo>
                    <a:pt x="1004570" y="0"/>
                    <a:pt x="1016000" y="11430"/>
                    <a:pt x="1016000" y="25400"/>
                  </a:cubicBezTo>
                  <a:cubicBezTo>
                    <a:pt x="1016000" y="39370"/>
                    <a:pt x="1004570" y="50800"/>
                    <a:pt x="990600" y="50800"/>
                  </a:cubicBezTo>
                  <a:lnTo>
                    <a:pt x="939800" y="50800"/>
                  </a:lnTo>
                  <a:cubicBezTo>
                    <a:pt x="925830" y="50800"/>
                    <a:pt x="914400" y="39370"/>
                    <a:pt x="914400" y="25400"/>
                  </a:cubicBezTo>
                  <a:cubicBezTo>
                    <a:pt x="914400" y="11430"/>
                    <a:pt x="925830" y="0"/>
                    <a:pt x="939800" y="0"/>
                  </a:cubicBezTo>
                  <a:close/>
                  <a:moveTo>
                    <a:pt x="1041400" y="0"/>
                  </a:moveTo>
                  <a:lnTo>
                    <a:pt x="1092200" y="0"/>
                  </a:lnTo>
                  <a:cubicBezTo>
                    <a:pt x="1106170" y="0"/>
                    <a:pt x="1117600" y="11430"/>
                    <a:pt x="1117600" y="25400"/>
                  </a:cubicBezTo>
                  <a:cubicBezTo>
                    <a:pt x="1117600" y="39370"/>
                    <a:pt x="1106170" y="50800"/>
                    <a:pt x="1092200" y="50800"/>
                  </a:cubicBezTo>
                  <a:lnTo>
                    <a:pt x="1041400" y="50800"/>
                  </a:lnTo>
                  <a:cubicBezTo>
                    <a:pt x="1027430" y="50800"/>
                    <a:pt x="1016000" y="39370"/>
                    <a:pt x="1016000" y="25400"/>
                  </a:cubicBezTo>
                  <a:cubicBezTo>
                    <a:pt x="1016000" y="11430"/>
                    <a:pt x="1027430" y="0"/>
                    <a:pt x="1041400" y="0"/>
                  </a:cubicBezTo>
                  <a:close/>
                  <a:moveTo>
                    <a:pt x="1143000" y="0"/>
                  </a:moveTo>
                  <a:lnTo>
                    <a:pt x="1193800" y="0"/>
                  </a:lnTo>
                  <a:cubicBezTo>
                    <a:pt x="1207770" y="0"/>
                    <a:pt x="1219200" y="11430"/>
                    <a:pt x="1219200" y="25400"/>
                  </a:cubicBezTo>
                  <a:cubicBezTo>
                    <a:pt x="1219200" y="39370"/>
                    <a:pt x="1207770" y="50800"/>
                    <a:pt x="1193800" y="50800"/>
                  </a:cubicBezTo>
                  <a:lnTo>
                    <a:pt x="1143000" y="50800"/>
                  </a:lnTo>
                  <a:cubicBezTo>
                    <a:pt x="1129030" y="50800"/>
                    <a:pt x="1117600" y="39370"/>
                    <a:pt x="1117600" y="25400"/>
                  </a:cubicBezTo>
                  <a:cubicBezTo>
                    <a:pt x="1117600" y="11430"/>
                    <a:pt x="1129030" y="0"/>
                    <a:pt x="1143000" y="0"/>
                  </a:cubicBezTo>
                  <a:close/>
                  <a:moveTo>
                    <a:pt x="1244600" y="0"/>
                  </a:moveTo>
                  <a:lnTo>
                    <a:pt x="1295400" y="0"/>
                  </a:lnTo>
                  <a:cubicBezTo>
                    <a:pt x="1309370" y="0"/>
                    <a:pt x="1320800" y="11430"/>
                    <a:pt x="1320800" y="25400"/>
                  </a:cubicBezTo>
                  <a:cubicBezTo>
                    <a:pt x="1320800" y="39370"/>
                    <a:pt x="1309370" y="50800"/>
                    <a:pt x="1295400" y="50800"/>
                  </a:cubicBezTo>
                  <a:lnTo>
                    <a:pt x="1244600" y="50800"/>
                  </a:lnTo>
                  <a:cubicBezTo>
                    <a:pt x="1230630" y="50800"/>
                    <a:pt x="1219200" y="39370"/>
                    <a:pt x="1219200" y="25400"/>
                  </a:cubicBezTo>
                  <a:cubicBezTo>
                    <a:pt x="1219200" y="11430"/>
                    <a:pt x="1230630" y="0"/>
                    <a:pt x="1244600" y="0"/>
                  </a:cubicBezTo>
                  <a:close/>
                  <a:moveTo>
                    <a:pt x="1346200" y="0"/>
                  </a:moveTo>
                  <a:lnTo>
                    <a:pt x="1397000" y="0"/>
                  </a:lnTo>
                  <a:cubicBezTo>
                    <a:pt x="1410970" y="0"/>
                    <a:pt x="1422400" y="11430"/>
                    <a:pt x="1422400" y="25400"/>
                  </a:cubicBezTo>
                  <a:cubicBezTo>
                    <a:pt x="1422400" y="39370"/>
                    <a:pt x="1410970" y="50800"/>
                    <a:pt x="1397000" y="50800"/>
                  </a:cubicBezTo>
                  <a:lnTo>
                    <a:pt x="1346200" y="50800"/>
                  </a:lnTo>
                  <a:cubicBezTo>
                    <a:pt x="1332230" y="50800"/>
                    <a:pt x="1320800" y="39370"/>
                    <a:pt x="1320800" y="25400"/>
                  </a:cubicBezTo>
                  <a:cubicBezTo>
                    <a:pt x="1320800" y="11430"/>
                    <a:pt x="1332230" y="0"/>
                    <a:pt x="1346200" y="0"/>
                  </a:cubicBezTo>
                  <a:close/>
                  <a:moveTo>
                    <a:pt x="1447800" y="0"/>
                  </a:moveTo>
                  <a:lnTo>
                    <a:pt x="1498600" y="0"/>
                  </a:lnTo>
                  <a:cubicBezTo>
                    <a:pt x="1512570" y="0"/>
                    <a:pt x="1524000" y="11430"/>
                    <a:pt x="1524000" y="25400"/>
                  </a:cubicBezTo>
                  <a:cubicBezTo>
                    <a:pt x="1524000" y="39370"/>
                    <a:pt x="1512570" y="50800"/>
                    <a:pt x="1498600" y="50800"/>
                  </a:cubicBezTo>
                  <a:lnTo>
                    <a:pt x="1447800" y="50800"/>
                  </a:lnTo>
                  <a:cubicBezTo>
                    <a:pt x="1433830" y="50800"/>
                    <a:pt x="1422400" y="39370"/>
                    <a:pt x="1422400" y="25400"/>
                  </a:cubicBezTo>
                  <a:cubicBezTo>
                    <a:pt x="1422400" y="11430"/>
                    <a:pt x="1433830" y="0"/>
                    <a:pt x="1447800" y="0"/>
                  </a:cubicBezTo>
                  <a:close/>
                  <a:moveTo>
                    <a:pt x="1549400" y="0"/>
                  </a:moveTo>
                  <a:lnTo>
                    <a:pt x="1600200" y="0"/>
                  </a:lnTo>
                  <a:cubicBezTo>
                    <a:pt x="1614170" y="0"/>
                    <a:pt x="1625600" y="11430"/>
                    <a:pt x="1625600" y="25400"/>
                  </a:cubicBezTo>
                  <a:cubicBezTo>
                    <a:pt x="1625600" y="39370"/>
                    <a:pt x="1614170" y="50800"/>
                    <a:pt x="1600200" y="50800"/>
                  </a:cubicBezTo>
                  <a:lnTo>
                    <a:pt x="1549400" y="50800"/>
                  </a:lnTo>
                  <a:cubicBezTo>
                    <a:pt x="1535430" y="50800"/>
                    <a:pt x="1524000" y="39370"/>
                    <a:pt x="1524000" y="25400"/>
                  </a:cubicBezTo>
                  <a:cubicBezTo>
                    <a:pt x="1524000" y="11430"/>
                    <a:pt x="1535430" y="0"/>
                    <a:pt x="1549400" y="0"/>
                  </a:cubicBezTo>
                  <a:close/>
                  <a:moveTo>
                    <a:pt x="1651000" y="0"/>
                  </a:moveTo>
                  <a:lnTo>
                    <a:pt x="1701800" y="0"/>
                  </a:lnTo>
                  <a:cubicBezTo>
                    <a:pt x="1715770" y="0"/>
                    <a:pt x="1727200" y="11430"/>
                    <a:pt x="1727200" y="25400"/>
                  </a:cubicBezTo>
                  <a:cubicBezTo>
                    <a:pt x="1727200" y="39370"/>
                    <a:pt x="1715770" y="50800"/>
                    <a:pt x="1701800" y="50800"/>
                  </a:cubicBezTo>
                  <a:lnTo>
                    <a:pt x="1651000" y="50800"/>
                  </a:lnTo>
                  <a:cubicBezTo>
                    <a:pt x="1637030" y="50800"/>
                    <a:pt x="1625600" y="39370"/>
                    <a:pt x="1625600" y="25400"/>
                  </a:cubicBezTo>
                  <a:cubicBezTo>
                    <a:pt x="1625600" y="11430"/>
                    <a:pt x="1637030" y="0"/>
                    <a:pt x="1651000" y="0"/>
                  </a:cubicBezTo>
                  <a:close/>
                  <a:moveTo>
                    <a:pt x="1752600" y="0"/>
                  </a:moveTo>
                  <a:lnTo>
                    <a:pt x="1803400" y="0"/>
                  </a:lnTo>
                  <a:cubicBezTo>
                    <a:pt x="1817370" y="0"/>
                    <a:pt x="1828800" y="11430"/>
                    <a:pt x="1828800" y="25400"/>
                  </a:cubicBezTo>
                  <a:cubicBezTo>
                    <a:pt x="1828800" y="39370"/>
                    <a:pt x="1817370" y="50800"/>
                    <a:pt x="1803400" y="50800"/>
                  </a:cubicBezTo>
                  <a:lnTo>
                    <a:pt x="1752600" y="50800"/>
                  </a:lnTo>
                  <a:cubicBezTo>
                    <a:pt x="1738630" y="50800"/>
                    <a:pt x="1727200" y="39370"/>
                    <a:pt x="1727200" y="25400"/>
                  </a:cubicBezTo>
                  <a:cubicBezTo>
                    <a:pt x="1727200" y="11430"/>
                    <a:pt x="1738630" y="0"/>
                    <a:pt x="1752600" y="0"/>
                  </a:cubicBezTo>
                  <a:close/>
                  <a:moveTo>
                    <a:pt x="1854200" y="0"/>
                  </a:moveTo>
                  <a:lnTo>
                    <a:pt x="1905000" y="0"/>
                  </a:lnTo>
                  <a:cubicBezTo>
                    <a:pt x="1918970" y="0"/>
                    <a:pt x="1930400" y="11430"/>
                    <a:pt x="1930400" y="25400"/>
                  </a:cubicBezTo>
                  <a:cubicBezTo>
                    <a:pt x="1930400" y="39370"/>
                    <a:pt x="1918970" y="50800"/>
                    <a:pt x="1905000" y="50800"/>
                  </a:cubicBezTo>
                  <a:lnTo>
                    <a:pt x="1854200" y="50800"/>
                  </a:lnTo>
                  <a:cubicBezTo>
                    <a:pt x="1840230" y="50800"/>
                    <a:pt x="1828800" y="39370"/>
                    <a:pt x="1828800" y="25400"/>
                  </a:cubicBezTo>
                  <a:cubicBezTo>
                    <a:pt x="1828800" y="11430"/>
                    <a:pt x="1840230" y="0"/>
                    <a:pt x="1854200" y="0"/>
                  </a:cubicBezTo>
                  <a:close/>
                  <a:moveTo>
                    <a:pt x="1955800" y="0"/>
                  </a:moveTo>
                  <a:lnTo>
                    <a:pt x="2006600" y="0"/>
                  </a:lnTo>
                  <a:cubicBezTo>
                    <a:pt x="2020570" y="0"/>
                    <a:pt x="2032000" y="11430"/>
                    <a:pt x="2032000" y="25400"/>
                  </a:cubicBezTo>
                  <a:cubicBezTo>
                    <a:pt x="2032000" y="39370"/>
                    <a:pt x="2020570" y="50800"/>
                    <a:pt x="2006600" y="50800"/>
                  </a:cubicBezTo>
                  <a:lnTo>
                    <a:pt x="1955800" y="50800"/>
                  </a:lnTo>
                  <a:cubicBezTo>
                    <a:pt x="1941830" y="50800"/>
                    <a:pt x="1930400" y="39370"/>
                    <a:pt x="1930400" y="25400"/>
                  </a:cubicBezTo>
                  <a:cubicBezTo>
                    <a:pt x="1930400" y="11430"/>
                    <a:pt x="1941830" y="0"/>
                    <a:pt x="1955800" y="0"/>
                  </a:cubicBezTo>
                  <a:close/>
                  <a:moveTo>
                    <a:pt x="2057400" y="0"/>
                  </a:moveTo>
                  <a:lnTo>
                    <a:pt x="2108200" y="0"/>
                  </a:lnTo>
                  <a:cubicBezTo>
                    <a:pt x="2122170" y="0"/>
                    <a:pt x="2133600" y="11430"/>
                    <a:pt x="2133600" y="25400"/>
                  </a:cubicBezTo>
                  <a:cubicBezTo>
                    <a:pt x="2133600" y="39370"/>
                    <a:pt x="2122170" y="50800"/>
                    <a:pt x="2108200" y="50800"/>
                  </a:cubicBezTo>
                  <a:lnTo>
                    <a:pt x="2057400" y="50800"/>
                  </a:lnTo>
                  <a:cubicBezTo>
                    <a:pt x="2043430" y="50800"/>
                    <a:pt x="2032000" y="39370"/>
                    <a:pt x="2032000" y="25400"/>
                  </a:cubicBezTo>
                  <a:cubicBezTo>
                    <a:pt x="2032000" y="11430"/>
                    <a:pt x="2043430" y="0"/>
                    <a:pt x="2057400" y="0"/>
                  </a:cubicBezTo>
                  <a:close/>
                  <a:moveTo>
                    <a:pt x="2159000" y="0"/>
                  </a:moveTo>
                  <a:lnTo>
                    <a:pt x="2209800" y="0"/>
                  </a:lnTo>
                  <a:cubicBezTo>
                    <a:pt x="2223770" y="0"/>
                    <a:pt x="2235200" y="11430"/>
                    <a:pt x="2235200" y="25400"/>
                  </a:cubicBezTo>
                  <a:cubicBezTo>
                    <a:pt x="2235200" y="39370"/>
                    <a:pt x="2223770" y="50800"/>
                    <a:pt x="2209800" y="50800"/>
                  </a:cubicBezTo>
                  <a:lnTo>
                    <a:pt x="2159000" y="50800"/>
                  </a:lnTo>
                  <a:cubicBezTo>
                    <a:pt x="2145030" y="50800"/>
                    <a:pt x="2133600" y="39370"/>
                    <a:pt x="2133600" y="25400"/>
                  </a:cubicBezTo>
                  <a:cubicBezTo>
                    <a:pt x="2133600" y="11430"/>
                    <a:pt x="2145030" y="0"/>
                    <a:pt x="2159000" y="0"/>
                  </a:cubicBezTo>
                  <a:close/>
                  <a:moveTo>
                    <a:pt x="2260600" y="0"/>
                  </a:moveTo>
                  <a:lnTo>
                    <a:pt x="2311400" y="0"/>
                  </a:lnTo>
                  <a:cubicBezTo>
                    <a:pt x="2325370" y="0"/>
                    <a:pt x="2336800" y="11430"/>
                    <a:pt x="2336800" y="25400"/>
                  </a:cubicBezTo>
                  <a:cubicBezTo>
                    <a:pt x="2336800" y="39370"/>
                    <a:pt x="2325370" y="50800"/>
                    <a:pt x="2311400" y="50800"/>
                  </a:cubicBezTo>
                  <a:lnTo>
                    <a:pt x="2260600" y="50800"/>
                  </a:lnTo>
                  <a:cubicBezTo>
                    <a:pt x="2246630" y="50800"/>
                    <a:pt x="2235200" y="39370"/>
                    <a:pt x="2235200" y="25400"/>
                  </a:cubicBezTo>
                  <a:cubicBezTo>
                    <a:pt x="2235200" y="11430"/>
                    <a:pt x="2246630" y="0"/>
                    <a:pt x="2260600" y="0"/>
                  </a:cubicBezTo>
                  <a:close/>
                  <a:moveTo>
                    <a:pt x="2362200" y="0"/>
                  </a:moveTo>
                  <a:lnTo>
                    <a:pt x="2413000" y="0"/>
                  </a:lnTo>
                  <a:cubicBezTo>
                    <a:pt x="2426970" y="0"/>
                    <a:pt x="2438400" y="11430"/>
                    <a:pt x="2438400" y="25400"/>
                  </a:cubicBezTo>
                  <a:cubicBezTo>
                    <a:pt x="2438400" y="39370"/>
                    <a:pt x="2426970" y="50800"/>
                    <a:pt x="2413000" y="50800"/>
                  </a:cubicBezTo>
                  <a:lnTo>
                    <a:pt x="2362200" y="50800"/>
                  </a:lnTo>
                  <a:cubicBezTo>
                    <a:pt x="2348230" y="50800"/>
                    <a:pt x="2336800" y="39370"/>
                    <a:pt x="2336800" y="25400"/>
                  </a:cubicBezTo>
                  <a:cubicBezTo>
                    <a:pt x="2336800" y="11430"/>
                    <a:pt x="2348230" y="0"/>
                    <a:pt x="2362200" y="0"/>
                  </a:cubicBezTo>
                  <a:close/>
                  <a:moveTo>
                    <a:pt x="2463800" y="0"/>
                  </a:moveTo>
                  <a:lnTo>
                    <a:pt x="2514600" y="0"/>
                  </a:lnTo>
                  <a:cubicBezTo>
                    <a:pt x="2528570" y="0"/>
                    <a:pt x="2540000" y="11430"/>
                    <a:pt x="2540000" y="25400"/>
                  </a:cubicBezTo>
                  <a:cubicBezTo>
                    <a:pt x="2540000" y="39370"/>
                    <a:pt x="2528570" y="50800"/>
                    <a:pt x="2514600" y="50800"/>
                  </a:cubicBezTo>
                  <a:lnTo>
                    <a:pt x="2463800" y="50800"/>
                  </a:lnTo>
                  <a:cubicBezTo>
                    <a:pt x="2449830" y="50800"/>
                    <a:pt x="2438400" y="39370"/>
                    <a:pt x="2438400" y="25400"/>
                  </a:cubicBezTo>
                  <a:cubicBezTo>
                    <a:pt x="2438400" y="11430"/>
                    <a:pt x="2449830" y="0"/>
                    <a:pt x="2463800" y="0"/>
                  </a:cubicBezTo>
                  <a:close/>
                  <a:moveTo>
                    <a:pt x="2565400" y="0"/>
                  </a:moveTo>
                  <a:lnTo>
                    <a:pt x="2616200" y="0"/>
                  </a:lnTo>
                  <a:cubicBezTo>
                    <a:pt x="2630170" y="0"/>
                    <a:pt x="2641600" y="11430"/>
                    <a:pt x="2641600" y="25400"/>
                  </a:cubicBezTo>
                  <a:cubicBezTo>
                    <a:pt x="2641600" y="39370"/>
                    <a:pt x="2630170" y="50800"/>
                    <a:pt x="2616200" y="50800"/>
                  </a:cubicBezTo>
                  <a:lnTo>
                    <a:pt x="2565400" y="50800"/>
                  </a:lnTo>
                  <a:cubicBezTo>
                    <a:pt x="2551430" y="50800"/>
                    <a:pt x="2540000" y="39370"/>
                    <a:pt x="2540000" y="25400"/>
                  </a:cubicBezTo>
                  <a:cubicBezTo>
                    <a:pt x="2540000" y="11430"/>
                    <a:pt x="2551430" y="0"/>
                    <a:pt x="2565400" y="0"/>
                  </a:cubicBezTo>
                  <a:close/>
                  <a:moveTo>
                    <a:pt x="2667000" y="0"/>
                  </a:moveTo>
                  <a:lnTo>
                    <a:pt x="2717800" y="0"/>
                  </a:lnTo>
                  <a:cubicBezTo>
                    <a:pt x="2731770" y="0"/>
                    <a:pt x="2743200" y="11430"/>
                    <a:pt x="2743200" y="25400"/>
                  </a:cubicBezTo>
                  <a:cubicBezTo>
                    <a:pt x="2743200" y="39370"/>
                    <a:pt x="2731770" y="50800"/>
                    <a:pt x="2717800" y="50800"/>
                  </a:cubicBezTo>
                  <a:lnTo>
                    <a:pt x="2667000" y="50800"/>
                  </a:lnTo>
                  <a:cubicBezTo>
                    <a:pt x="2653030" y="50800"/>
                    <a:pt x="2641600" y="39370"/>
                    <a:pt x="2641600" y="25400"/>
                  </a:cubicBezTo>
                  <a:cubicBezTo>
                    <a:pt x="2641600" y="11430"/>
                    <a:pt x="2653030" y="0"/>
                    <a:pt x="2667000" y="0"/>
                  </a:cubicBezTo>
                  <a:close/>
                  <a:moveTo>
                    <a:pt x="2768600" y="0"/>
                  </a:moveTo>
                  <a:lnTo>
                    <a:pt x="2819400" y="0"/>
                  </a:lnTo>
                  <a:cubicBezTo>
                    <a:pt x="2833370" y="0"/>
                    <a:pt x="2844800" y="11430"/>
                    <a:pt x="2844800" y="25400"/>
                  </a:cubicBezTo>
                  <a:cubicBezTo>
                    <a:pt x="2844800" y="39370"/>
                    <a:pt x="2833370" y="50800"/>
                    <a:pt x="2819400" y="50800"/>
                  </a:cubicBezTo>
                  <a:lnTo>
                    <a:pt x="2768600" y="50800"/>
                  </a:lnTo>
                  <a:cubicBezTo>
                    <a:pt x="2754630" y="50800"/>
                    <a:pt x="2743200" y="39370"/>
                    <a:pt x="2743200" y="25400"/>
                  </a:cubicBezTo>
                  <a:cubicBezTo>
                    <a:pt x="2743200" y="11430"/>
                    <a:pt x="2754630" y="0"/>
                    <a:pt x="2768600" y="0"/>
                  </a:cubicBezTo>
                  <a:close/>
                  <a:moveTo>
                    <a:pt x="2870200" y="0"/>
                  </a:moveTo>
                  <a:lnTo>
                    <a:pt x="2921000" y="0"/>
                  </a:lnTo>
                  <a:cubicBezTo>
                    <a:pt x="2934970" y="0"/>
                    <a:pt x="2946400" y="11430"/>
                    <a:pt x="2946400" y="25400"/>
                  </a:cubicBezTo>
                  <a:cubicBezTo>
                    <a:pt x="2946400" y="39370"/>
                    <a:pt x="2934970" y="50800"/>
                    <a:pt x="2921000" y="50800"/>
                  </a:cubicBezTo>
                  <a:lnTo>
                    <a:pt x="2870200" y="50800"/>
                  </a:lnTo>
                  <a:cubicBezTo>
                    <a:pt x="2856230" y="50800"/>
                    <a:pt x="2844800" y="39370"/>
                    <a:pt x="2844800" y="25400"/>
                  </a:cubicBezTo>
                  <a:cubicBezTo>
                    <a:pt x="2844800" y="11430"/>
                    <a:pt x="2856230" y="0"/>
                    <a:pt x="2870200" y="0"/>
                  </a:cubicBezTo>
                  <a:close/>
                  <a:moveTo>
                    <a:pt x="2971800" y="0"/>
                  </a:moveTo>
                  <a:lnTo>
                    <a:pt x="3022600" y="0"/>
                  </a:lnTo>
                  <a:cubicBezTo>
                    <a:pt x="3036570" y="0"/>
                    <a:pt x="3048000" y="11430"/>
                    <a:pt x="3048000" y="25400"/>
                  </a:cubicBezTo>
                  <a:cubicBezTo>
                    <a:pt x="3048000" y="39370"/>
                    <a:pt x="3036570" y="50800"/>
                    <a:pt x="3022600" y="50800"/>
                  </a:cubicBezTo>
                  <a:lnTo>
                    <a:pt x="2971800" y="50800"/>
                  </a:lnTo>
                  <a:cubicBezTo>
                    <a:pt x="2957830" y="50800"/>
                    <a:pt x="2946400" y="39370"/>
                    <a:pt x="2946400" y="25400"/>
                  </a:cubicBezTo>
                  <a:cubicBezTo>
                    <a:pt x="2946400" y="11430"/>
                    <a:pt x="2957830" y="0"/>
                    <a:pt x="2971800" y="0"/>
                  </a:cubicBezTo>
                  <a:close/>
                  <a:moveTo>
                    <a:pt x="3073400" y="0"/>
                  </a:moveTo>
                  <a:lnTo>
                    <a:pt x="3124200" y="0"/>
                  </a:lnTo>
                  <a:cubicBezTo>
                    <a:pt x="3138170" y="0"/>
                    <a:pt x="3149600" y="11430"/>
                    <a:pt x="3149600" y="25400"/>
                  </a:cubicBezTo>
                  <a:cubicBezTo>
                    <a:pt x="3149600" y="39370"/>
                    <a:pt x="3138170" y="50800"/>
                    <a:pt x="3124200" y="50800"/>
                  </a:cubicBezTo>
                  <a:lnTo>
                    <a:pt x="3073400" y="50800"/>
                  </a:lnTo>
                  <a:cubicBezTo>
                    <a:pt x="3059430" y="50800"/>
                    <a:pt x="3048000" y="39370"/>
                    <a:pt x="3048000" y="25400"/>
                  </a:cubicBezTo>
                  <a:cubicBezTo>
                    <a:pt x="3048000" y="11430"/>
                    <a:pt x="3059430" y="0"/>
                    <a:pt x="3073400" y="0"/>
                  </a:cubicBezTo>
                  <a:close/>
                  <a:moveTo>
                    <a:pt x="3175000" y="0"/>
                  </a:moveTo>
                  <a:lnTo>
                    <a:pt x="3225800" y="0"/>
                  </a:lnTo>
                  <a:cubicBezTo>
                    <a:pt x="3239770" y="0"/>
                    <a:pt x="3251200" y="11430"/>
                    <a:pt x="3251200" y="25400"/>
                  </a:cubicBezTo>
                  <a:cubicBezTo>
                    <a:pt x="3251200" y="39370"/>
                    <a:pt x="3239770" y="50800"/>
                    <a:pt x="3225800" y="50800"/>
                  </a:cubicBezTo>
                  <a:lnTo>
                    <a:pt x="3175000" y="50800"/>
                  </a:lnTo>
                  <a:cubicBezTo>
                    <a:pt x="3161030" y="50800"/>
                    <a:pt x="3149600" y="39370"/>
                    <a:pt x="3149600" y="25400"/>
                  </a:cubicBezTo>
                  <a:cubicBezTo>
                    <a:pt x="3149600" y="11430"/>
                    <a:pt x="3161030" y="0"/>
                    <a:pt x="3175000" y="0"/>
                  </a:cubicBezTo>
                  <a:close/>
                  <a:moveTo>
                    <a:pt x="3276600" y="0"/>
                  </a:moveTo>
                  <a:lnTo>
                    <a:pt x="3327400" y="0"/>
                  </a:lnTo>
                  <a:cubicBezTo>
                    <a:pt x="3341370" y="0"/>
                    <a:pt x="3352800" y="11430"/>
                    <a:pt x="3352800" y="25400"/>
                  </a:cubicBezTo>
                  <a:cubicBezTo>
                    <a:pt x="3352800" y="39370"/>
                    <a:pt x="3341370" y="50800"/>
                    <a:pt x="3327400" y="50800"/>
                  </a:cubicBezTo>
                  <a:lnTo>
                    <a:pt x="3276600" y="50800"/>
                  </a:lnTo>
                  <a:cubicBezTo>
                    <a:pt x="3262630" y="50800"/>
                    <a:pt x="3251200" y="39370"/>
                    <a:pt x="3251200" y="25400"/>
                  </a:cubicBezTo>
                  <a:cubicBezTo>
                    <a:pt x="3251200" y="11430"/>
                    <a:pt x="3262630" y="0"/>
                    <a:pt x="3276600" y="0"/>
                  </a:cubicBezTo>
                  <a:close/>
                  <a:moveTo>
                    <a:pt x="3378200" y="0"/>
                  </a:moveTo>
                  <a:lnTo>
                    <a:pt x="3429000" y="0"/>
                  </a:lnTo>
                  <a:cubicBezTo>
                    <a:pt x="3442970" y="0"/>
                    <a:pt x="3454400" y="11430"/>
                    <a:pt x="3454400" y="25400"/>
                  </a:cubicBezTo>
                  <a:cubicBezTo>
                    <a:pt x="3454400" y="39370"/>
                    <a:pt x="3442970" y="50800"/>
                    <a:pt x="3429000" y="50800"/>
                  </a:cubicBezTo>
                  <a:lnTo>
                    <a:pt x="3378200" y="50800"/>
                  </a:lnTo>
                  <a:cubicBezTo>
                    <a:pt x="3364230" y="50800"/>
                    <a:pt x="3352800" y="39370"/>
                    <a:pt x="3352800" y="25400"/>
                  </a:cubicBezTo>
                  <a:cubicBezTo>
                    <a:pt x="3352800" y="11430"/>
                    <a:pt x="3364230" y="0"/>
                    <a:pt x="3378200" y="0"/>
                  </a:cubicBezTo>
                  <a:close/>
                  <a:moveTo>
                    <a:pt x="3479800" y="0"/>
                  </a:moveTo>
                  <a:lnTo>
                    <a:pt x="3530600" y="0"/>
                  </a:lnTo>
                  <a:cubicBezTo>
                    <a:pt x="3544570" y="0"/>
                    <a:pt x="3556000" y="11430"/>
                    <a:pt x="3556000" y="25400"/>
                  </a:cubicBezTo>
                  <a:cubicBezTo>
                    <a:pt x="3556000" y="39370"/>
                    <a:pt x="3544570" y="50800"/>
                    <a:pt x="3530600" y="50800"/>
                  </a:cubicBezTo>
                  <a:lnTo>
                    <a:pt x="3479800" y="50800"/>
                  </a:lnTo>
                  <a:cubicBezTo>
                    <a:pt x="3465830" y="50800"/>
                    <a:pt x="3454400" y="39370"/>
                    <a:pt x="3454400" y="25400"/>
                  </a:cubicBezTo>
                  <a:cubicBezTo>
                    <a:pt x="3454400" y="11430"/>
                    <a:pt x="3465830" y="0"/>
                    <a:pt x="3479800" y="0"/>
                  </a:cubicBezTo>
                  <a:close/>
                  <a:moveTo>
                    <a:pt x="3581400" y="0"/>
                  </a:moveTo>
                  <a:lnTo>
                    <a:pt x="3632200" y="0"/>
                  </a:lnTo>
                  <a:cubicBezTo>
                    <a:pt x="3646170" y="0"/>
                    <a:pt x="3657600" y="11430"/>
                    <a:pt x="3657600" y="25400"/>
                  </a:cubicBezTo>
                  <a:cubicBezTo>
                    <a:pt x="3657600" y="39370"/>
                    <a:pt x="3646170" y="50800"/>
                    <a:pt x="3632200" y="50800"/>
                  </a:cubicBezTo>
                  <a:lnTo>
                    <a:pt x="3581400" y="50800"/>
                  </a:lnTo>
                  <a:cubicBezTo>
                    <a:pt x="3567430" y="50800"/>
                    <a:pt x="3556000" y="39370"/>
                    <a:pt x="3556000" y="25400"/>
                  </a:cubicBezTo>
                  <a:cubicBezTo>
                    <a:pt x="3556000" y="11430"/>
                    <a:pt x="3567430" y="0"/>
                    <a:pt x="3581400" y="0"/>
                  </a:cubicBezTo>
                  <a:close/>
                  <a:moveTo>
                    <a:pt x="3683000" y="0"/>
                  </a:moveTo>
                  <a:lnTo>
                    <a:pt x="3733800" y="0"/>
                  </a:lnTo>
                  <a:cubicBezTo>
                    <a:pt x="3747770" y="0"/>
                    <a:pt x="3759200" y="11430"/>
                    <a:pt x="3759200" y="25400"/>
                  </a:cubicBezTo>
                  <a:cubicBezTo>
                    <a:pt x="3759200" y="39370"/>
                    <a:pt x="3747770" y="50800"/>
                    <a:pt x="3733800" y="50800"/>
                  </a:cubicBezTo>
                  <a:lnTo>
                    <a:pt x="3683000" y="50800"/>
                  </a:lnTo>
                  <a:cubicBezTo>
                    <a:pt x="3669030" y="50800"/>
                    <a:pt x="3657600" y="39370"/>
                    <a:pt x="3657600" y="25400"/>
                  </a:cubicBezTo>
                  <a:cubicBezTo>
                    <a:pt x="3657600" y="11430"/>
                    <a:pt x="3669030" y="0"/>
                    <a:pt x="3683000" y="0"/>
                  </a:cubicBezTo>
                  <a:close/>
                  <a:moveTo>
                    <a:pt x="3784600" y="0"/>
                  </a:moveTo>
                  <a:lnTo>
                    <a:pt x="3835400" y="0"/>
                  </a:lnTo>
                  <a:cubicBezTo>
                    <a:pt x="3849370" y="0"/>
                    <a:pt x="3860800" y="11430"/>
                    <a:pt x="3860800" y="25400"/>
                  </a:cubicBezTo>
                  <a:cubicBezTo>
                    <a:pt x="3860800" y="39370"/>
                    <a:pt x="3849370" y="50800"/>
                    <a:pt x="3835400" y="50800"/>
                  </a:cubicBezTo>
                  <a:lnTo>
                    <a:pt x="3784600" y="50800"/>
                  </a:lnTo>
                  <a:cubicBezTo>
                    <a:pt x="3770630" y="50800"/>
                    <a:pt x="3759200" y="39370"/>
                    <a:pt x="3759200" y="25400"/>
                  </a:cubicBezTo>
                  <a:cubicBezTo>
                    <a:pt x="3759200" y="11430"/>
                    <a:pt x="3770630" y="0"/>
                    <a:pt x="3784600" y="0"/>
                  </a:cubicBezTo>
                  <a:close/>
                  <a:moveTo>
                    <a:pt x="3886200" y="0"/>
                  </a:moveTo>
                  <a:lnTo>
                    <a:pt x="3937000" y="0"/>
                  </a:lnTo>
                  <a:cubicBezTo>
                    <a:pt x="3950970" y="0"/>
                    <a:pt x="3962400" y="11430"/>
                    <a:pt x="3962400" y="25400"/>
                  </a:cubicBezTo>
                  <a:cubicBezTo>
                    <a:pt x="3962400" y="39370"/>
                    <a:pt x="3950970" y="50800"/>
                    <a:pt x="3937000" y="50800"/>
                  </a:cubicBezTo>
                  <a:lnTo>
                    <a:pt x="3886200" y="50800"/>
                  </a:lnTo>
                  <a:cubicBezTo>
                    <a:pt x="3872230" y="50800"/>
                    <a:pt x="3860800" y="39370"/>
                    <a:pt x="3860800" y="25400"/>
                  </a:cubicBezTo>
                  <a:cubicBezTo>
                    <a:pt x="3860800" y="11430"/>
                    <a:pt x="3872230" y="0"/>
                    <a:pt x="3886200" y="0"/>
                  </a:cubicBezTo>
                  <a:close/>
                  <a:moveTo>
                    <a:pt x="3987800" y="0"/>
                  </a:moveTo>
                  <a:lnTo>
                    <a:pt x="4038600" y="0"/>
                  </a:lnTo>
                  <a:cubicBezTo>
                    <a:pt x="4052570" y="0"/>
                    <a:pt x="4064000" y="11430"/>
                    <a:pt x="4064000" y="25400"/>
                  </a:cubicBezTo>
                  <a:cubicBezTo>
                    <a:pt x="4064000" y="39370"/>
                    <a:pt x="4052570" y="50800"/>
                    <a:pt x="4038600" y="50800"/>
                  </a:cubicBezTo>
                  <a:lnTo>
                    <a:pt x="3987800" y="50800"/>
                  </a:lnTo>
                  <a:cubicBezTo>
                    <a:pt x="3973830" y="50800"/>
                    <a:pt x="3962400" y="39370"/>
                    <a:pt x="3962400" y="25400"/>
                  </a:cubicBezTo>
                  <a:cubicBezTo>
                    <a:pt x="3962400" y="11430"/>
                    <a:pt x="3973830" y="0"/>
                    <a:pt x="3987800" y="0"/>
                  </a:cubicBezTo>
                  <a:close/>
                  <a:moveTo>
                    <a:pt x="4089400" y="0"/>
                  </a:moveTo>
                  <a:lnTo>
                    <a:pt x="4140200" y="0"/>
                  </a:lnTo>
                  <a:cubicBezTo>
                    <a:pt x="4154170" y="0"/>
                    <a:pt x="4165600" y="11430"/>
                    <a:pt x="4165600" y="25400"/>
                  </a:cubicBezTo>
                  <a:cubicBezTo>
                    <a:pt x="4165600" y="39370"/>
                    <a:pt x="4154170" y="50800"/>
                    <a:pt x="4140200" y="50800"/>
                  </a:cubicBezTo>
                  <a:lnTo>
                    <a:pt x="4089400" y="50800"/>
                  </a:lnTo>
                  <a:cubicBezTo>
                    <a:pt x="4075430" y="50800"/>
                    <a:pt x="4064000" y="39370"/>
                    <a:pt x="4064000" y="25400"/>
                  </a:cubicBezTo>
                  <a:cubicBezTo>
                    <a:pt x="4064000" y="11430"/>
                    <a:pt x="4075430" y="0"/>
                    <a:pt x="4089400" y="0"/>
                  </a:cubicBezTo>
                  <a:close/>
                  <a:moveTo>
                    <a:pt x="4191000" y="0"/>
                  </a:moveTo>
                  <a:lnTo>
                    <a:pt x="4241800" y="0"/>
                  </a:lnTo>
                  <a:cubicBezTo>
                    <a:pt x="4255770" y="0"/>
                    <a:pt x="4267200" y="11430"/>
                    <a:pt x="4267200" y="25400"/>
                  </a:cubicBezTo>
                  <a:cubicBezTo>
                    <a:pt x="4267200" y="39370"/>
                    <a:pt x="4255770" y="50800"/>
                    <a:pt x="4241800" y="50800"/>
                  </a:cubicBezTo>
                  <a:lnTo>
                    <a:pt x="4191000" y="50800"/>
                  </a:lnTo>
                  <a:cubicBezTo>
                    <a:pt x="4177030" y="50800"/>
                    <a:pt x="4165600" y="39370"/>
                    <a:pt x="4165600" y="25400"/>
                  </a:cubicBezTo>
                  <a:cubicBezTo>
                    <a:pt x="4165600" y="11430"/>
                    <a:pt x="4177030" y="0"/>
                    <a:pt x="4191000" y="0"/>
                  </a:cubicBezTo>
                  <a:close/>
                  <a:moveTo>
                    <a:pt x="4292600" y="0"/>
                  </a:moveTo>
                  <a:lnTo>
                    <a:pt x="4343400" y="0"/>
                  </a:lnTo>
                  <a:cubicBezTo>
                    <a:pt x="4357370" y="0"/>
                    <a:pt x="4368800" y="11430"/>
                    <a:pt x="4368800" y="25400"/>
                  </a:cubicBezTo>
                  <a:cubicBezTo>
                    <a:pt x="4368800" y="39370"/>
                    <a:pt x="4357370" y="50800"/>
                    <a:pt x="4343400" y="50800"/>
                  </a:cubicBezTo>
                  <a:lnTo>
                    <a:pt x="4292600" y="50800"/>
                  </a:lnTo>
                  <a:cubicBezTo>
                    <a:pt x="4278630" y="50800"/>
                    <a:pt x="4267200" y="39370"/>
                    <a:pt x="4267200" y="25400"/>
                  </a:cubicBezTo>
                  <a:cubicBezTo>
                    <a:pt x="4267200" y="11430"/>
                    <a:pt x="4278630" y="0"/>
                    <a:pt x="4292600" y="0"/>
                  </a:cubicBezTo>
                  <a:close/>
                  <a:moveTo>
                    <a:pt x="4394200" y="0"/>
                  </a:moveTo>
                  <a:lnTo>
                    <a:pt x="4445000" y="0"/>
                  </a:lnTo>
                  <a:cubicBezTo>
                    <a:pt x="4458970" y="0"/>
                    <a:pt x="4470400" y="11430"/>
                    <a:pt x="4470400" y="25400"/>
                  </a:cubicBezTo>
                  <a:cubicBezTo>
                    <a:pt x="4470400" y="39370"/>
                    <a:pt x="4458970" y="50800"/>
                    <a:pt x="4445000" y="50800"/>
                  </a:cubicBezTo>
                  <a:lnTo>
                    <a:pt x="4394200" y="50800"/>
                  </a:lnTo>
                  <a:cubicBezTo>
                    <a:pt x="4380230" y="50800"/>
                    <a:pt x="4368800" y="39370"/>
                    <a:pt x="4368800" y="25400"/>
                  </a:cubicBezTo>
                  <a:cubicBezTo>
                    <a:pt x="4368800" y="11430"/>
                    <a:pt x="4380230" y="0"/>
                    <a:pt x="4394200" y="0"/>
                  </a:cubicBezTo>
                  <a:close/>
                  <a:moveTo>
                    <a:pt x="4495800" y="0"/>
                  </a:moveTo>
                  <a:lnTo>
                    <a:pt x="4546600" y="0"/>
                  </a:lnTo>
                  <a:cubicBezTo>
                    <a:pt x="4560570" y="0"/>
                    <a:pt x="4572000" y="11430"/>
                    <a:pt x="4572000" y="25400"/>
                  </a:cubicBezTo>
                  <a:cubicBezTo>
                    <a:pt x="4572000" y="39370"/>
                    <a:pt x="4560570" y="50800"/>
                    <a:pt x="4546600" y="50800"/>
                  </a:cubicBezTo>
                  <a:lnTo>
                    <a:pt x="4495800" y="50800"/>
                  </a:lnTo>
                  <a:cubicBezTo>
                    <a:pt x="4481830" y="50800"/>
                    <a:pt x="4470400" y="39370"/>
                    <a:pt x="4470400" y="25400"/>
                  </a:cubicBezTo>
                  <a:cubicBezTo>
                    <a:pt x="4470400" y="11430"/>
                    <a:pt x="4481830" y="0"/>
                    <a:pt x="4495800" y="0"/>
                  </a:cubicBezTo>
                  <a:close/>
                  <a:moveTo>
                    <a:pt x="4597400" y="0"/>
                  </a:moveTo>
                  <a:lnTo>
                    <a:pt x="4648200" y="0"/>
                  </a:lnTo>
                  <a:cubicBezTo>
                    <a:pt x="4662170" y="0"/>
                    <a:pt x="4673600" y="11430"/>
                    <a:pt x="4673600" y="25400"/>
                  </a:cubicBezTo>
                  <a:cubicBezTo>
                    <a:pt x="4673600" y="39370"/>
                    <a:pt x="4662170" y="50800"/>
                    <a:pt x="4648200" y="50800"/>
                  </a:cubicBezTo>
                  <a:lnTo>
                    <a:pt x="4597400" y="50800"/>
                  </a:lnTo>
                  <a:cubicBezTo>
                    <a:pt x="4583430" y="50800"/>
                    <a:pt x="4572000" y="39370"/>
                    <a:pt x="4572000" y="25400"/>
                  </a:cubicBezTo>
                  <a:cubicBezTo>
                    <a:pt x="4572000" y="11430"/>
                    <a:pt x="4583430" y="0"/>
                    <a:pt x="4597400" y="0"/>
                  </a:cubicBezTo>
                  <a:close/>
                  <a:moveTo>
                    <a:pt x="4699000" y="0"/>
                  </a:moveTo>
                  <a:lnTo>
                    <a:pt x="4749800" y="0"/>
                  </a:lnTo>
                  <a:cubicBezTo>
                    <a:pt x="4763770" y="0"/>
                    <a:pt x="4775200" y="11430"/>
                    <a:pt x="4775200" y="25400"/>
                  </a:cubicBezTo>
                  <a:cubicBezTo>
                    <a:pt x="4775200" y="39370"/>
                    <a:pt x="4763770" y="50800"/>
                    <a:pt x="4749800" y="50800"/>
                  </a:cubicBezTo>
                  <a:lnTo>
                    <a:pt x="4699000" y="50800"/>
                  </a:lnTo>
                  <a:cubicBezTo>
                    <a:pt x="4685030" y="50800"/>
                    <a:pt x="4673600" y="39370"/>
                    <a:pt x="4673600" y="25400"/>
                  </a:cubicBezTo>
                  <a:cubicBezTo>
                    <a:pt x="4673600" y="11430"/>
                    <a:pt x="4685030" y="0"/>
                    <a:pt x="4699000" y="0"/>
                  </a:cubicBezTo>
                  <a:close/>
                  <a:moveTo>
                    <a:pt x="4800600" y="0"/>
                  </a:moveTo>
                  <a:lnTo>
                    <a:pt x="4851400" y="0"/>
                  </a:lnTo>
                  <a:cubicBezTo>
                    <a:pt x="4865370" y="0"/>
                    <a:pt x="4876800" y="11430"/>
                    <a:pt x="4876800" y="25400"/>
                  </a:cubicBezTo>
                  <a:cubicBezTo>
                    <a:pt x="4876800" y="39370"/>
                    <a:pt x="4865370" y="50800"/>
                    <a:pt x="4851400" y="50800"/>
                  </a:cubicBezTo>
                  <a:lnTo>
                    <a:pt x="4800600" y="50800"/>
                  </a:lnTo>
                  <a:cubicBezTo>
                    <a:pt x="4786630" y="50800"/>
                    <a:pt x="4775200" y="39370"/>
                    <a:pt x="4775200" y="25400"/>
                  </a:cubicBezTo>
                  <a:cubicBezTo>
                    <a:pt x="4775200" y="11430"/>
                    <a:pt x="4786630" y="0"/>
                    <a:pt x="4800600" y="0"/>
                  </a:cubicBezTo>
                  <a:close/>
                  <a:moveTo>
                    <a:pt x="4902200" y="0"/>
                  </a:moveTo>
                  <a:lnTo>
                    <a:pt x="4953000" y="0"/>
                  </a:lnTo>
                  <a:cubicBezTo>
                    <a:pt x="4966970" y="0"/>
                    <a:pt x="4978400" y="11430"/>
                    <a:pt x="4978400" y="25400"/>
                  </a:cubicBezTo>
                  <a:cubicBezTo>
                    <a:pt x="4978400" y="39370"/>
                    <a:pt x="4966970" y="50800"/>
                    <a:pt x="4953000" y="50800"/>
                  </a:cubicBezTo>
                  <a:lnTo>
                    <a:pt x="4902200" y="50800"/>
                  </a:lnTo>
                  <a:cubicBezTo>
                    <a:pt x="4888230" y="50800"/>
                    <a:pt x="4876800" y="39370"/>
                    <a:pt x="4876800" y="25400"/>
                  </a:cubicBezTo>
                  <a:cubicBezTo>
                    <a:pt x="4876800" y="11430"/>
                    <a:pt x="4888230" y="0"/>
                    <a:pt x="4902200" y="0"/>
                  </a:cubicBezTo>
                  <a:close/>
                  <a:moveTo>
                    <a:pt x="5003800" y="0"/>
                  </a:moveTo>
                  <a:lnTo>
                    <a:pt x="5054600" y="0"/>
                  </a:lnTo>
                  <a:cubicBezTo>
                    <a:pt x="5068570" y="0"/>
                    <a:pt x="5080000" y="11430"/>
                    <a:pt x="5080000" y="25400"/>
                  </a:cubicBezTo>
                  <a:cubicBezTo>
                    <a:pt x="5080000" y="39370"/>
                    <a:pt x="5068570" y="50800"/>
                    <a:pt x="5054600" y="50800"/>
                  </a:cubicBezTo>
                  <a:lnTo>
                    <a:pt x="5003800" y="50800"/>
                  </a:lnTo>
                  <a:cubicBezTo>
                    <a:pt x="4989830" y="50800"/>
                    <a:pt x="4978400" y="39370"/>
                    <a:pt x="4978400" y="25400"/>
                  </a:cubicBezTo>
                  <a:cubicBezTo>
                    <a:pt x="4978400" y="11430"/>
                    <a:pt x="4989830" y="0"/>
                    <a:pt x="5003800" y="0"/>
                  </a:cubicBezTo>
                  <a:close/>
                  <a:moveTo>
                    <a:pt x="5105400" y="0"/>
                  </a:moveTo>
                  <a:lnTo>
                    <a:pt x="5156200" y="0"/>
                  </a:lnTo>
                  <a:cubicBezTo>
                    <a:pt x="5170170" y="0"/>
                    <a:pt x="5181600" y="11430"/>
                    <a:pt x="5181600" y="25400"/>
                  </a:cubicBezTo>
                  <a:cubicBezTo>
                    <a:pt x="5181600" y="39370"/>
                    <a:pt x="5170170" y="50800"/>
                    <a:pt x="5156200" y="50800"/>
                  </a:cubicBezTo>
                  <a:lnTo>
                    <a:pt x="5105400" y="50800"/>
                  </a:lnTo>
                  <a:cubicBezTo>
                    <a:pt x="5091430" y="50800"/>
                    <a:pt x="5080000" y="39370"/>
                    <a:pt x="5080000" y="25400"/>
                  </a:cubicBezTo>
                  <a:cubicBezTo>
                    <a:pt x="5080000" y="11430"/>
                    <a:pt x="5091430" y="0"/>
                    <a:pt x="5105400" y="0"/>
                  </a:cubicBezTo>
                  <a:close/>
                  <a:moveTo>
                    <a:pt x="5207000" y="0"/>
                  </a:moveTo>
                  <a:lnTo>
                    <a:pt x="5257800" y="0"/>
                  </a:lnTo>
                  <a:cubicBezTo>
                    <a:pt x="5271770" y="0"/>
                    <a:pt x="5283200" y="11430"/>
                    <a:pt x="5283200" y="25400"/>
                  </a:cubicBezTo>
                  <a:cubicBezTo>
                    <a:pt x="5283200" y="39370"/>
                    <a:pt x="5271770" y="50800"/>
                    <a:pt x="5257800" y="50800"/>
                  </a:cubicBezTo>
                  <a:lnTo>
                    <a:pt x="5207000" y="50800"/>
                  </a:lnTo>
                  <a:cubicBezTo>
                    <a:pt x="5193030" y="50800"/>
                    <a:pt x="5181600" y="39370"/>
                    <a:pt x="5181600" y="25400"/>
                  </a:cubicBezTo>
                  <a:cubicBezTo>
                    <a:pt x="5181600" y="11430"/>
                    <a:pt x="5193030" y="0"/>
                    <a:pt x="5207000" y="0"/>
                  </a:cubicBezTo>
                  <a:close/>
                  <a:moveTo>
                    <a:pt x="5308600" y="0"/>
                  </a:moveTo>
                  <a:lnTo>
                    <a:pt x="5359400" y="0"/>
                  </a:lnTo>
                  <a:cubicBezTo>
                    <a:pt x="5373370" y="0"/>
                    <a:pt x="5384800" y="11430"/>
                    <a:pt x="5384800" y="25400"/>
                  </a:cubicBezTo>
                  <a:cubicBezTo>
                    <a:pt x="5384800" y="39370"/>
                    <a:pt x="5373370" y="50800"/>
                    <a:pt x="5359400" y="50800"/>
                  </a:cubicBezTo>
                  <a:lnTo>
                    <a:pt x="5308600" y="50800"/>
                  </a:lnTo>
                  <a:cubicBezTo>
                    <a:pt x="5294630" y="50800"/>
                    <a:pt x="5283200" y="39370"/>
                    <a:pt x="5283200" y="25400"/>
                  </a:cubicBezTo>
                  <a:cubicBezTo>
                    <a:pt x="5283200" y="11430"/>
                    <a:pt x="5294630" y="0"/>
                    <a:pt x="5308600" y="0"/>
                  </a:cubicBezTo>
                  <a:close/>
                  <a:moveTo>
                    <a:pt x="5410200" y="0"/>
                  </a:moveTo>
                  <a:lnTo>
                    <a:pt x="5461000" y="0"/>
                  </a:lnTo>
                  <a:cubicBezTo>
                    <a:pt x="5474970" y="0"/>
                    <a:pt x="5486400" y="11430"/>
                    <a:pt x="5486400" y="25400"/>
                  </a:cubicBezTo>
                  <a:cubicBezTo>
                    <a:pt x="5486400" y="39370"/>
                    <a:pt x="5474970" y="50800"/>
                    <a:pt x="5461000" y="50800"/>
                  </a:cubicBezTo>
                  <a:lnTo>
                    <a:pt x="5410200" y="50800"/>
                  </a:lnTo>
                  <a:cubicBezTo>
                    <a:pt x="5396230" y="50800"/>
                    <a:pt x="5384800" y="39370"/>
                    <a:pt x="5384800" y="25400"/>
                  </a:cubicBezTo>
                  <a:cubicBezTo>
                    <a:pt x="5384800" y="11430"/>
                    <a:pt x="5396230" y="0"/>
                    <a:pt x="5410200" y="0"/>
                  </a:cubicBezTo>
                  <a:close/>
                  <a:moveTo>
                    <a:pt x="5511800" y="0"/>
                  </a:moveTo>
                  <a:lnTo>
                    <a:pt x="5562600" y="0"/>
                  </a:lnTo>
                  <a:cubicBezTo>
                    <a:pt x="5576570" y="0"/>
                    <a:pt x="5588000" y="11430"/>
                    <a:pt x="5588000" y="25400"/>
                  </a:cubicBezTo>
                  <a:cubicBezTo>
                    <a:pt x="5588000" y="39370"/>
                    <a:pt x="5576570" y="50800"/>
                    <a:pt x="5562600" y="50800"/>
                  </a:cubicBezTo>
                  <a:lnTo>
                    <a:pt x="5511800" y="50800"/>
                  </a:lnTo>
                  <a:cubicBezTo>
                    <a:pt x="5497830" y="50800"/>
                    <a:pt x="5486400" y="39370"/>
                    <a:pt x="5486400" y="25400"/>
                  </a:cubicBezTo>
                  <a:cubicBezTo>
                    <a:pt x="5486400" y="11430"/>
                    <a:pt x="5497830" y="0"/>
                    <a:pt x="5511800" y="0"/>
                  </a:cubicBezTo>
                  <a:close/>
                  <a:moveTo>
                    <a:pt x="5613400" y="0"/>
                  </a:moveTo>
                  <a:lnTo>
                    <a:pt x="5664200" y="0"/>
                  </a:lnTo>
                  <a:cubicBezTo>
                    <a:pt x="5678170" y="0"/>
                    <a:pt x="5689600" y="11430"/>
                    <a:pt x="5689600" y="25400"/>
                  </a:cubicBezTo>
                  <a:cubicBezTo>
                    <a:pt x="5689600" y="39370"/>
                    <a:pt x="5678170" y="50800"/>
                    <a:pt x="5664200" y="50800"/>
                  </a:cubicBezTo>
                  <a:lnTo>
                    <a:pt x="5613400" y="50800"/>
                  </a:lnTo>
                  <a:cubicBezTo>
                    <a:pt x="5599430" y="50800"/>
                    <a:pt x="5588000" y="39370"/>
                    <a:pt x="5588000" y="25400"/>
                  </a:cubicBezTo>
                  <a:cubicBezTo>
                    <a:pt x="5588000" y="11430"/>
                    <a:pt x="5599430" y="0"/>
                    <a:pt x="5613400" y="0"/>
                  </a:cubicBezTo>
                  <a:close/>
                  <a:moveTo>
                    <a:pt x="5715000" y="0"/>
                  </a:moveTo>
                  <a:lnTo>
                    <a:pt x="5765800" y="0"/>
                  </a:lnTo>
                  <a:cubicBezTo>
                    <a:pt x="5779770" y="0"/>
                    <a:pt x="5791200" y="11430"/>
                    <a:pt x="5791200" y="25400"/>
                  </a:cubicBezTo>
                  <a:cubicBezTo>
                    <a:pt x="5791200" y="39370"/>
                    <a:pt x="5779770" y="50800"/>
                    <a:pt x="5765800" y="50800"/>
                  </a:cubicBezTo>
                  <a:lnTo>
                    <a:pt x="5715000" y="50800"/>
                  </a:lnTo>
                  <a:cubicBezTo>
                    <a:pt x="5701030" y="50800"/>
                    <a:pt x="5689600" y="39370"/>
                    <a:pt x="5689600" y="25400"/>
                  </a:cubicBezTo>
                  <a:cubicBezTo>
                    <a:pt x="5689600" y="11430"/>
                    <a:pt x="5701030" y="0"/>
                    <a:pt x="5715000" y="0"/>
                  </a:cubicBezTo>
                  <a:close/>
                  <a:moveTo>
                    <a:pt x="5816600" y="0"/>
                  </a:moveTo>
                  <a:lnTo>
                    <a:pt x="5867400" y="0"/>
                  </a:lnTo>
                  <a:cubicBezTo>
                    <a:pt x="5881370" y="0"/>
                    <a:pt x="5892800" y="11430"/>
                    <a:pt x="5892800" y="25400"/>
                  </a:cubicBezTo>
                  <a:cubicBezTo>
                    <a:pt x="5892800" y="39370"/>
                    <a:pt x="5881370" y="50800"/>
                    <a:pt x="5867400" y="50800"/>
                  </a:cubicBezTo>
                  <a:lnTo>
                    <a:pt x="5816600" y="50800"/>
                  </a:lnTo>
                  <a:cubicBezTo>
                    <a:pt x="5802630" y="50800"/>
                    <a:pt x="5791200" y="39370"/>
                    <a:pt x="5791200" y="25400"/>
                  </a:cubicBezTo>
                  <a:cubicBezTo>
                    <a:pt x="5791200" y="11430"/>
                    <a:pt x="5802630" y="0"/>
                    <a:pt x="5816600" y="0"/>
                  </a:cubicBezTo>
                  <a:close/>
                  <a:moveTo>
                    <a:pt x="5918200" y="0"/>
                  </a:moveTo>
                  <a:lnTo>
                    <a:pt x="5969000" y="0"/>
                  </a:lnTo>
                  <a:cubicBezTo>
                    <a:pt x="5982970" y="0"/>
                    <a:pt x="5994400" y="11430"/>
                    <a:pt x="5994400" y="25400"/>
                  </a:cubicBezTo>
                  <a:cubicBezTo>
                    <a:pt x="5994400" y="39370"/>
                    <a:pt x="5982970" y="50800"/>
                    <a:pt x="5969000" y="50800"/>
                  </a:cubicBezTo>
                  <a:lnTo>
                    <a:pt x="5918200" y="50800"/>
                  </a:lnTo>
                  <a:cubicBezTo>
                    <a:pt x="5904230" y="50800"/>
                    <a:pt x="5892800" y="39370"/>
                    <a:pt x="5892800" y="25400"/>
                  </a:cubicBezTo>
                  <a:cubicBezTo>
                    <a:pt x="5892800" y="11430"/>
                    <a:pt x="5904230" y="0"/>
                    <a:pt x="5918200" y="0"/>
                  </a:cubicBezTo>
                  <a:close/>
                  <a:moveTo>
                    <a:pt x="6019800" y="0"/>
                  </a:moveTo>
                  <a:lnTo>
                    <a:pt x="6070600" y="0"/>
                  </a:lnTo>
                  <a:cubicBezTo>
                    <a:pt x="6084570" y="0"/>
                    <a:pt x="6096000" y="11430"/>
                    <a:pt x="6096000" y="25400"/>
                  </a:cubicBezTo>
                  <a:cubicBezTo>
                    <a:pt x="6096000" y="39370"/>
                    <a:pt x="6084570" y="50800"/>
                    <a:pt x="6070600" y="50800"/>
                  </a:cubicBezTo>
                  <a:lnTo>
                    <a:pt x="6019800" y="50800"/>
                  </a:lnTo>
                  <a:cubicBezTo>
                    <a:pt x="6005830" y="50800"/>
                    <a:pt x="5994400" y="39370"/>
                    <a:pt x="5994400" y="25400"/>
                  </a:cubicBezTo>
                  <a:cubicBezTo>
                    <a:pt x="5994400" y="11430"/>
                    <a:pt x="6005830" y="0"/>
                    <a:pt x="6019800" y="0"/>
                  </a:cubicBezTo>
                  <a:close/>
                  <a:moveTo>
                    <a:pt x="6121400" y="0"/>
                  </a:moveTo>
                  <a:lnTo>
                    <a:pt x="6172200" y="0"/>
                  </a:lnTo>
                  <a:cubicBezTo>
                    <a:pt x="6186170" y="0"/>
                    <a:pt x="6197600" y="11430"/>
                    <a:pt x="6197600" y="25400"/>
                  </a:cubicBezTo>
                  <a:cubicBezTo>
                    <a:pt x="6197600" y="39370"/>
                    <a:pt x="6186170" y="50800"/>
                    <a:pt x="6172200" y="50800"/>
                  </a:cubicBezTo>
                  <a:lnTo>
                    <a:pt x="6121400" y="50800"/>
                  </a:lnTo>
                  <a:cubicBezTo>
                    <a:pt x="6107430" y="50800"/>
                    <a:pt x="6096000" y="39370"/>
                    <a:pt x="6096000" y="25400"/>
                  </a:cubicBezTo>
                  <a:cubicBezTo>
                    <a:pt x="6096000" y="11430"/>
                    <a:pt x="6107430" y="0"/>
                    <a:pt x="6121400" y="0"/>
                  </a:cubicBezTo>
                  <a:close/>
                  <a:moveTo>
                    <a:pt x="6223000" y="0"/>
                  </a:moveTo>
                  <a:lnTo>
                    <a:pt x="6273800" y="0"/>
                  </a:lnTo>
                  <a:cubicBezTo>
                    <a:pt x="6287770" y="0"/>
                    <a:pt x="6299200" y="11430"/>
                    <a:pt x="6299200" y="25400"/>
                  </a:cubicBezTo>
                  <a:cubicBezTo>
                    <a:pt x="6299200" y="39370"/>
                    <a:pt x="6287770" y="50800"/>
                    <a:pt x="6273800" y="50800"/>
                  </a:cubicBezTo>
                  <a:lnTo>
                    <a:pt x="6223000" y="50800"/>
                  </a:lnTo>
                  <a:cubicBezTo>
                    <a:pt x="6209030" y="50800"/>
                    <a:pt x="6197600" y="39370"/>
                    <a:pt x="6197600" y="25400"/>
                  </a:cubicBezTo>
                  <a:cubicBezTo>
                    <a:pt x="6197600" y="11430"/>
                    <a:pt x="6209030" y="0"/>
                    <a:pt x="6223000" y="0"/>
                  </a:cubicBezTo>
                  <a:close/>
                  <a:moveTo>
                    <a:pt x="6324600" y="0"/>
                  </a:moveTo>
                  <a:lnTo>
                    <a:pt x="6375400" y="0"/>
                  </a:lnTo>
                  <a:cubicBezTo>
                    <a:pt x="6389370" y="0"/>
                    <a:pt x="6400800" y="11430"/>
                    <a:pt x="6400800" y="25400"/>
                  </a:cubicBezTo>
                  <a:cubicBezTo>
                    <a:pt x="6400800" y="39370"/>
                    <a:pt x="6389370" y="50800"/>
                    <a:pt x="6375400" y="50800"/>
                  </a:cubicBezTo>
                  <a:lnTo>
                    <a:pt x="6324600" y="50800"/>
                  </a:lnTo>
                  <a:cubicBezTo>
                    <a:pt x="6310630" y="50800"/>
                    <a:pt x="6299200" y="39370"/>
                    <a:pt x="6299200" y="25400"/>
                  </a:cubicBezTo>
                  <a:cubicBezTo>
                    <a:pt x="6299200" y="11430"/>
                    <a:pt x="6310630" y="0"/>
                    <a:pt x="6324600" y="0"/>
                  </a:cubicBezTo>
                  <a:close/>
                  <a:moveTo>
                    <a:pt x="6426200" y="0"/>
                  </a:moveTo>
                  <a:lnTo>
                    <a:pt x="6477000" y="0"/>
                  </a:lnTo>
                  <a:cubicBezTo>
                    <a:pt x="6490970" y="0"/>
                    <a:pt x="6502400" y="11430"/>
                    <a:pt x="6502400" y="25400"/>
                  </a:cubicBezTo>
                  <a:cubicBezTo>
                    <a:pt x="6502400" y="39370"/>
                    <a:pt x="6490970" y="50800"/>
                    <a:pt x="6477000" y="50800"/>
                  </a:cubicBezTo>
                  <a:lnTo>
                    <a:pt x="6426200" y="50800"/>
                  </a:lnTo>
                  <a:cubicBezTo>
                    <a:pt x="6412230" y="50800"/>
                    <a:pt x="6400800" y="39370"/>
                    <a:pt x="6400800" y="25400"/>
                  </a:cubicBezTo>
                  <a:cubicBezTo>
                    <a:pt x="6400800" y="11430"/>
                    <a:pt x="6412230" y="0"/>
                    <a:pt x="6426200" y="0"/>
                  </a:cubicBezTo>
                  <a:close/>
                  <a:moveTo>
                    <a:pt x="6527800" y="0"/>
                  </a:moveTo>
                  <a:lnTo>
                    <a:pt x="6578600" y="0"/>
                  </a:lnTo>
                  <a:cubicBezTo>
                    <a:pt x="6592570" y="0"/>
                    <a:pt x="6604000" y="11430"/>
                    <a:pt x="6604000" y="25400"/>
                  </a:cubicBezTo>
                  <a:cubicBezTo>
                    <a:pt x="6604000" y="39370"/>
                    <a:pt x="6592570" y="50800"/>
                    <a:pt x="6578600" y="50800"/>
                  </a:cubicBezTo>
                  <a:lnTo>
                    <a:pt x="6527800" y="50800"/>
                  </a:lnTo>
                  <a:cubicBezTo>
                    <a:pt x="6513830" y="50800"/>
                    <a:pt x="6502400" y="39370"/>
                    <a:pt x="6502400" y="25400"/>
                  </a:cubicBezTo>
                  <a:cubicBezTo>
                    <a:pt x="6502400" y="11430"/>
                    <a:pt x="6513830" y="0"/>
                    <a:pt x="6527800" y="0"/>
                  </a:cubicBezTo>
                  <a:close/>
                  <a:moveTo>
                    <a:pt x="6629400" y="0"/>
                  </a:moveTo>
                  <a:lnTo>
                    <a:pt x="6680200" y="0"/>
                  </a:lnTo>
                  <a:cubicBezTo>
                    <a:pt x="6694170" y="0"/>
                    <a:pt x="6705600" y="11430"/>
                    <a:pt x="6705600" y="25400"/>
                  </a:cubicBezTo>
                  <a:cubicBezTo>
                    <a:pt x="6705600" y="39370"/>
                    <a:pt x="6694170" y="50800"/>
                    <a:pt x="6680200" y="50800"/>
                  </a:cubicBezTo>
                  <a:lnTo>
                    <a:pt x="6629400" y="50800"/>
                  </a:lnTo>
                  <a:cubicBezTo>
                    <a:pt x="6615430" y="50800"/>
                    <a:pt x="6604000" y="39370"/>
                    <a:pt x="6604000" y="25400"/>
                  </a:cubicBezTo>
                  <a:cubicBezTo>
                    <a:pt x="6604000" y="11430"/>
                    <a:pt x="6615430" y="0"/>
                    <a:pt x="6629400" y="0"/>
                  </a:cubicBezTo>
                  <a:close/>
                  <a:moveTo>
                    <a:pt x="6731000" y="0"/>
                  </a:moveTo>
                  <a:lnTo>
                    <a:pt x="6781800" y="0"/>
                  </a:lnTo>
                  <a:cubicBezTo>
                    <a:pt x="6795770" y="0"/>
                    <a:pt x="6807200" y="11430"/>
                    <a:pt x="6807200" y="25400"/>
                  </a:cubicBezTo>
                  <a:cubicBezTo>
                    <a:pt x="6807200" y="39370"/>
                    <a:pt x="6795770" y="50800"/>
                    <a:pt x="6781800" y="50800"/>
                  </a:cubicBezTo>
                  <a:lnTo>
                    <a:pt x="6731000" y="50800"/>
                  </a:lnTo>
                  <a:cubicBezTo>
                    <a:pt x="6717030" y="50800"/>
                    <a:pt x="6705600" y="39370"/>
                    <a:pt x="6705600" y="25400"/>
                  </a:cubicBezTo>
                  <a:cubicBezTo>
                    <a:pt x="6705600" y="11430"/>
                    <a:pt x="6717030" y="0"/>
                    <a:pt x="6731000" y="0"/>
                  </a:cubicBezTo>
                  <a:close/>
                  <a:moveTo>
                    <a:pt x="6832600" y="0"/>
                  </a:moveTo>
                  <a:lnTo>
                    <a:pt x="6883400" y="0"/>
                  </a:lnTo>
                  <a:cubicBezTo>
                    <a:pt x="6897370" y="0"/>
                    <a:pt x="6908800" y="11430"/>
                    <a:pt x="6908800" y="25400"/>
                  </a:cubicBezTo>
                  <a:cubicBezTo>
                    <a:pt x="6908800" y="39370"/>
                    <a:pt x="6897370" y="50800"/>
                    <a:pt x="6883400" y="50800"/>
                  </a:cubicBezTo>
                  <a:lnTo>
                    <a:pt x="6832600" y="50800"/>
                  </a:lnTo>
                  <a:cubicBezTo>
                    <a:pt x="6818630" y="50800"/>
                    <a:pt x="6807200" y="39370"/>
                    <a:pt x="6807200" y="25400"/>
                  </a:cubicBezTo>
                  <a:cubicBezTo>
                    <a:pt x="6807200" y="11430"/>
                    <a:pt x="6818630" y="0"/>
                    <a:pt x="6832600" y="0"/>
                  </a:cubicBezTo>
                  <a:close/>
                  <a:moveTo>
                    <a:pt x="6934200" y="0"/>
                  </a:moveTo>
                  <a:lnTo>
                    <a:pt x="6985000" y="0"/>
                  </a:lnTo>
                  <a:cubicBezTo>
                    <a:pt x="6998970" y="0"/>
                    <a:pt x="7010400" y="11430"/>
                    <a:pt x="7010400" y="25400"/>
                  </a:cubicBezTo>
                  <a:cubicBezTo>
                    <a:pt x="7010400" y="39370"/>
                    <a:pt x="6998970" y="50800"/>
                    <a:pt x="6985000" y="50800"/>
                  </a:cubicBezTo>
                  <a:lnTo>
                    <a:pt x="6934200" y="50800"/>
                  </a:lnTo>
                  <a:cubicBezTo>
                    <a:pt x="6920230" y="50800"/>
                    <a:pt x="6908800" y="39370"/>
                    <a:pt x="6908800" y="25400"/>
                  </a:cubicBezTo>
                  <a:cubicBezTo>
                    <a:pt x="6908800" y="11430"/>
                    <a:pt x="6920230" y="0"/>
                    <a:pt x="6934200" y="0"/>
                  </a:cubicBezTo>
                  <a:close/>
                  <a:moveTo>
                    <a:pt x="7035800" y="0"/>
                  </a:moveTo>
                  <a:lnTo>
                    <a:pt x="7086600" y="0"/>
                  </a:lnTo>
                  <a:cubicBezTo>
                    <a:pt x="7100570" y="0"/>
                    <a:pt x="7112000" y="11430"/>
                    <a:pt x="7112000" y="25400"/>
                  </a:cubicBezTo>
                  <a:cubicBezTo>
                    <a:pt x="7112000" y="39370"/>
                    <a:pt x="7100570" y="50800"/>
                    <a:pt x="7086600" y="50800"/>
                  </a:cubicBezTo>
                  <a:lnTo>
                    <a:pt x="7035800" y="50800"/>
                  </a:lnTo>
                  <a:cubicBezTo>
                    <a:pt x="7021830" y="50800"/>
                    <a:pt x="7010400" y="39370"/>
                    <a:pt x="7010400" y="25400"/>
                  </a:cubicBezTo>
                  <a:cubicBezTo>
                    <a:pt x="7010400" y="11430"/>
                    <a:pt x="7021830" y="0"/>
                    <a:pt x="7035800" y="0"/>
                  </a:cubicBezTo>
                  <a:close/>
                  <a:moveTo>
                    <a:pt x="7137400" y="0"/>
                  </a:moveTo>
                  <a:lnTo>
                    <a:pt x="7188200" y="0"/>
                  </a:lnTo>
                  <a:cubicBezTo>
                    <a:pt x="7202170" y="0"/>
                    <a:pt x="7213600" y="11430"/>
                    <a:pt x="7213600" y="25400"/>
                  </a:cubicBezTo>
                  <a:cubicBezTo>
                    <a:pt x="7213600" y="39370"/>
                    <a:pt x="7202170" y="50800"/>
                    <a:pt x="7188200" y="50800"/>
                  </a:cubicBezTo>
                  <a:lnTo>
                    <a:pt x="7137400" y="50800"/>
                  </a:lnTo>
                  <a:cubicBezTo>
                    <a:pt x="7123430" y="50800"/>
                    <a:pt x="7112000" y="39370"/>
                    <a:pt x="7112000" y="25400"/>
                  </a:cubicBezTo>
                  <a:cubicBezTo>
                    <a:pt x="7112000" y="11430"/>
                    <a:pt x="7123430" y="0"/>
                    <a:pt x="7137400" y="0"/>
                  </a:cubicBezTo>
                  <a:close/>
                  <a:moveTo>
                    <a:pt x="7239000" y="0"/>
                  </a:moveTo>
                  <a:lnTo>
                    <a:pt x="7289800" y="0"/>
                  </a:lnTo>
                  <a:cubicBezTo>
                    <a:pt x="7303770" y="0"/>
                    <a:pt x="7315200" y="11430"/>
                    <a:pt x="7315200" y="25400"/>
                  </a:cubicBezTo>
                  <a:cubicBezTo>
                    <a:pt x="7315200" y="39370"/>
                    <a:pt x="7303770" y="50800"/>
                    <a:pt x="7289800" y="50800"/>
                  </a:cubicBezTo>
                  <a:lnTo>
                    <a:pt x="7239000" y="50800"/>
                  </a:lnTo>
                  <a:cubicBezTo>
                    <a:pt x="7225030" y="50800"/>
                    <a:pt x="7213600" y="39370"/>
                    <a:pt x="7213600" y="25400"/>
                  </a:cubicBezTo>
                  <a:cubicBezTo>
                    <a:pt x="7213600" y="11430"/>
                    <a:pt x="7225030" y="0"/>
                    <a:pt x="7239000" y="0"/>
                  </a:cubicBezTo>
                  <a:close/>
                  <a:moveTo>
                    <a:pt x="7340600" y="0"/>
                  </a:moveTo>
                  <a:lnTo>
                    <a:pt x="7391400" y="0"/>
                  </a:lnTo>
                  <a:cubicBezTo>
                    <a:pt x="7405370" y="0"/>
                    <a:pt x="7416800" y="11430"/>
                    <a:pt x="7416800" y="25400"/>
                  </a:cubicBezTo>
                  <a:cubicBezTo>
                    <a:pt x="7416800" y="39370"/>
                    <a:pt x="7405370" y="50800"/>
                    <a:pt x="7391400" y="50800"/>
                  </a:cubicBezTo>
                  <a:lnTo>
                    <a:pt x="7340600" y="50800"/>
                  </a:lnTo>
                  <a:cubicBezTo>
                    <a:pt x="7326630" y="50800"/>
                    <a:pt x="7315200" y="39370"/>
                    <a:pt x="7315200" y="25400"/>
                  </a:cubicBezTo>
                  <a:cubicBezTo>
                    <a:pt x="7315200" y="11430"/>
                    <a:pt x="7326630" y="0"/>
                    <a:pt x="7340600" y="0"/>
                  </a:cubicBezTo>
                  <a:close/>
                  <a:moveTo>
                    <a:pt x="7442200" y="0"/>
                  </a:moveTo>
                  <a:lnTo>
                    <a:pt x="7493000" y="0"/>
                  </a:lnTo>
                  <a:cubicBezTo>
                    <a:pt x="7506970" y="0"/>
                    <a:pt x="7518400" y="11430"/>
                    <a:pt x="7518400" y="25400"/>
                  </a:cubicBezTo>
                  <a:cubicBezTo>
                    <a:pt x="7518400" y="39370"/>
                    <a:pt x="7506970" y="50800"/>
                    <a:pt x="7493000" y="50800"/>
                  </a:cubicBezTo>
                  <a:lnTo>
                    <a:pt x="7442200" y="50800"/>
                  </a:lnTo>
                  <a:cubicBezTo>
                    <a:pt x="7428230" y="50800"/>
                    <a:pt x="7416800" y="39370"/>
                    <a:pt x="7416800" y="25400"/>
                  </a:cubicBezTo>
                  <a:cubicBezTo>
                    <a:pt x="7416800" y="11430"/>
                    <a:pt x="7428230" y="0"/>
                    <a:pt x="7442200" y="0"/>
                  </a:cubicBezTo>
                  <a:close/>
                  <a:moveTo>
                    <a:pt x="7543800" y="0"/>
                  </a:moveTo>
                  <a:lnTo>
                    <a:pt x="7594600" y="0"/>
                  </a:lnTo>
                  <a:cubicBezTo>
                    <a:pt x="7608570" y="0"/>
                    <a:pt x="7620000" y="11430"/>
                    <a:pt x="7620000" y="25400"/>
                  </a:cubicBezTo>
                  <a:cubicBezTo>
                    <a:pt x="7620000" y="39370"/>
                    <a:pt x="7608570" y="50800"/>
                    <a:pt x="7594600" y="50800"/>
                  </a:cubicBezTo>
                  <a:lnTo>
                    <a:pt x="7543800" y="50800"/>
                  </a:lnTo>
                  <a:cubicBezTo>
                    <a:pt x="7529830" y="50800"/>
                    <a:pt x="7518400" y="39370"/>
                    <a:pt x="7518400" y="25400"/>
                  </a:cubicBezTo>
                  <a:cubicBezTo>
                    <a:pt x="7518400" y="11430"/>
                    <a:pt x="7529830" y="0"/>
                    <a:pt x="7543800" y="0"/>
                  </a:cubicBezTo>
                  <a:close/>
                  <a:moveTo>
                    <a:pt x="7645400" y="0"/>
                  </a:moveTo>
                  <a:lnTo>
                    <a:pt x="7696200" y="0"/>
                  </a:lnTo>
                  <a:cubicBezTo>
                    <a:pt x="7710170" y="0"/>
                    <a:pt x="7721600" y="11430"/>
                    <a:pt x="7721600" y="25400"/>
                  </a:cubicBezTo>
                  <a:cubicBezTo>
                    <a:pt x="7721600" y="39370"/>
                    <a:pt x="7710170" y="50800"/>
                    <a:pt x="7696200" y="50800"/>
                  </a:cubicBezTo>
                  <a:lnTo>
                    <a:pt x="7645400" y="50800"/>
                  </a:lnTo>
                  <a:cubicBezTo>
                    <a:pt x="7631430" y="50800"/>
                    <a:pt x="7620000" y="39370"/>
                    <a:pt x="7620000" y="25400"/>
                  </a:cubicBezTo>
                  <a:cubicBezTo>
                    <a:pt x="7620000" y="11430"/>
                    <a:pt x="7631430" y="0"/>
                    <a:pt x="7645400" y="0"/>
                  </a:cubicBezTo>
                  <a:close/>
                  <a:moveTo>
                    <a:pt x="7747000" y="0"/>
                  </a:moveTo>
                  <a:lnTo>
                    <a:pt x="7797800" y="0"/>
                  </a:lnTo>
                  <a:cubicBezTo>
                    <a:pt x="7811770" y="0"/>
                    <a:pt x="7823200" y="11430"/>
                    <a:pt x="7823200" y="25400"/>
                  </a:cubicBezTo>
                  <a:cubicBezTo>
                    <a:pt x="7823200" y="39370"/>
                    <a:pt x="7811770" y="50800"/>
                    <a:pt x="7797800" y="50800"/>
                  </a:cubicBezTo>
                  <a:lnTo>
                    <a:pt x="7747000" y="50800"/>
                  </a:lnTo>
                  <a:cubicBezTo>
                    <a:pt x="7733030" y="50800"/>
                    <a:pt x="7721600" y="39370"/>
                    <a:pt x="7721600" y="25400"/>
                  </a:cubicBezTo>
                  <a:cubicBezTo>
                    <a:pt x="7721600" y="11430"/>
                    <a:pt x="7733030" y="0"/>
                    <a:pt x="7747000" y="0"/>
                  </a:cubicBezTo>
                  <a:close/>
                  <a:moveTo>
                    <a:pt x="7848600" y="0"/>
                  </a:moveTo>
                  <a:lnTo>
                    <a:pt x="7899400" y="0"/>
                  </a:lnTo>
                  <a:cubicBezTo>
                    <a:pt x="7913370" y="0"/>
                    <a:pt x="7924800" y="11430"/>
                    <a:pt x="7924800" y="25400"/>
                  </a:cubicBezTo>
                  <a:cubicBezTo>
                    <a:pt x="7924800" y="39370"/>
                    <a:pt x="7913370" y="50800"/>
                    <a:pt x="7899400" y="50800"/>
                  </a:cubicBezTo>
                  <a:lnTo>
                    <a:pt x="7848600" y="50800"/>
                  </a:lnTo>
                  <a:cubicBezTo>
                    <a:pt x="7834630" y="50800"/>
                    <a:pt x="7823200" y="39370"/>
                    <a:pt x="7823200" y="25400"/>
                  </a:cubicBezTo>
                  <a:cubicBezTo>
                    <a:pt x="7823200" y="11430"/>
                    <a:pt x="7834630" y="0"/>
                    <a:pt x="7848600" y="0"/>
                  </a:cubicBezTo>
                  <a:close/>
                  <a:moveTo>
                    <a:pt x="7950200" y="0"/>
                  </a:moveTo>
                  <a:lnTo>
                    <a:pt x="8001000" y="0"/>
                  </a:lnTo>
                  <a:cubicBezTo>
                    <a:pt x="8014970" y="0"/>
                    <a:pt x="8026400" y="11430"/>
                    <a:pt x="8026400" y="25400"/>
                  </a:cubicBezTo>
                  <a:cubicBezTo>
                    <a:pt x="8026400" y="39370"/>
                    <a:pt x="8014970" y="50800"/>
                    <a:pt x="8001000" y="50800"/>
                  </a:cubicBezTo>
                  <a:lnTo>
                    <a:pt x="7950200" y="50800"/>
                  </a:lnTo>
                  <a:cubicBezTo>
                    <a:pt x="7936230" y="50800"/>
                    <a:pt x="7924800" y="39370"/>
                    <a:pt x="7924800" y="25400"/>
                  </a:cubicBezTo>
                  <a:cubicBezTo>
                    <a:pt x="7924800" y="11430"/>
                    <a:pt x="7936230" y="0"/>
                    <a:pt x="7950200" y="0"/>
                  </a:cubicBezTo>
                  <a:close/>
                  <a:moveTo>
                    <a:pt x="8051800" y="0"/>
                  </a:moveTo>
                  <a:lnTo>
                    <a:pt x="8102600" y="0"/>
                  </a:lnTo>
                  <a:cubicBezTo>
                    <a:pt x="8116570" y="0"/>
                    <a:pt x="8128000" y="11430"/>
                    <a:pt x="8128000" y="25400"/>
                  </a:cubicBezTo>
                  <a:cubicBezTo>
                    <a:pt x="8128000" y="39370"/>
                    <a:pt x="8116570" y="50800"/>
                    <a:pt x="8102600" y="50800"/>
                  </a:cubicBezTo>
                  <a:lnTo>
                    <a:pt x="8051800" y="50800"/>
                  </a:lnTo>
                  <a:cubicBezTo>
                    <a:pt x="8037830" y="50800"/>
                    <a:pt x="8026400" y="39370"/>
                    <a:pt x="8026400" y="25400"/>
                  </a:cubicBezTo>
                  <a:cubicBezTo>
                    <a:pt x="8026400" y="11430"/>
                    <a:pt x="8037830" y="0"/>
                    <a:pt x="8051800" y="0"/>
                  </a:cubicBezTo>
                  <a:close/>
                  <a:moveTo>
                    <a:pt x="8153400" y="0"/>
                  </a:moveTo>
                  <a:lnTo>
                    <a:pt x="8204200" y="0"/>
                  </a:lnTo>
                  <a:cubicBezTo>
                    <a:pt x="8218170" y="0"/>
                    <a:pt x="8229600" y="11430"/>
                    <a:pt x="8229600" y="25400"/>
                  </a:cubicBezTo>
                  <a:cubicBezTo>
                    <a:pt x="8229600" y="39370"/>
                    <a:pt x="8218170" y="50800"/>
                    <a:pt x="8204200" y="50800"/>
                  </a:cubicBezTo>
                  <a:lnTo>
                    <a:pt x="8153400" y="50800"/>
                  </a:lnTo>
                  <a:cubicBezTo>
                    <a:pt x="8139430" y="50800"/>
                    <a:pt x="8128000" y="39370"/>
                    <a:pt x="8128000" y="25400"/>
                  </a:cubicBezTo>
                  <a:cubicBezTo>
                    <a:pt x="8128000" y="11430"/>
                    <a:pt x="8139430" y="0"/>
                    <a:pt x="8153400" y="0"/>
                  </a:cubicBezTo>
                  <a:close/>
                  <a:moveTo>
                    <a:pt x="8255000" y="0"/>
                  </a:moveTo>
                  <a:lnTo>
                    <a:pt x="8305800" y="0"/>
                  </a:lnTo>
                  <a:cubicBezTo>
                    <a:pt x="8319770" y="0"/>
                    <a:pt x="8331200" y="11430"/>
                    <a:pt x="8331200" y="25400"/>
                  </a:cubicBezTo>
                  <a:cubicBezTo>
                    <a:pt x="8331200" y="39370"/>
                    <a:pt x="8319770" y="50800"/>
                    <a:pt x="8305800" y="50800"/>
                  </a:cubicBezTo>
                  <a:lnTo>
                    <a:pt x="8255000" y="50800"/>
                  </a:lnTo>
                  <a:cubicBezTo>
                    <a:pt x="8241030" y="50800"/>
                    <a:pt x="8229600" y="39370"/>
                    <a:pt x="8229600" y="25400"/>
                  </a:cubicBezTo>
                  <a:cubicBezTo>
                    <a:pt x="8229600" y="11430"/>
                    <a:pt x="8241030" y="0"/>
                    <a:pt x="8255000" y="0"/>
                  </a:cubicBezTo>
                  <a:close/>
                  <a:moveTo>
                    <a:pt x="8356600" y="0"/>
                  </a:moveTo>
                  <a:lnTo>
                    <a:pt x="8407400" y="0"/>
                  </a:lnTo>
                  <a:cubicBezTo>
                    <a:pt x="8421370" y="0"/>
                    <a:pt x="8432800" y="11430"/>
                    <a:pt x="8432800" y="25400"/>
                  </a:cubicBezTo>
                  <a:cubicBezTo>
                    <a:pt x="8432800" y="39370"/>
                    <a:pt x="8421370" y="50800"/>
                    <a:pt x="8407400" y="50800"/>
                  </a:cubicBezTo>
                  <a:lnTo>
                    <a:pt x="8356600" y="50800"/>
                  </a:lnTo>
                  <a:cubicBezTo>
                    <a:pt x="8342630" y="50800"/>
                    <a:pt x="8331200" y="39370"/>
                    <a:pt x="8331200" y="25400"/>
                  </a:cubicBezTo>
                  <a:cubicBezTo>
                    <a:pt x="8331200" y="11430"/>
                    <a:pt x="8342630" y="0"/>
                    <a:pt x="8356600" y="0"/>
                  </a:cubicBezTo>
                  <a:close/>
                  <a:moveTo>
                    <a:pt x="8458200" y="0"/>
                  </a:moveTo>
                  <a:lnTo>
                    <a:pt x="8509000" y="0"/>
                  </a:lnTo>
                  <a:cubicBezTo>
                    <a:pt x="8522970" y="0"/>
                    <a:pt x="8534400" y="11430"/>
                    <a:pt x="8534400" y="25400"/>
                  </a:cubicBezTo>
                  <a:cubicBezTo>
                    <a:pt x="8534400" y="39370"/>
                    <a:pt x="8522970" y="50800"/>
                    <a:pt x="8509000" y="50800"/>
                  </a:cubicBezTo>
                  <a:lnTo>
                    <a:pt x="8458200" y="50800"/>
                  </a:lnTo>
                  <a:cubicBezTo>
                    <a:pt x="8444230" y="50800"/>
                    <a:pt x="8432800" y="39370"/>
                    <a:pt x="8432800" y="25400"/>
                  </a:cubicBezTo>
                  <a:cubicBezTo>
                    <a:pt x="8432800" y="11430"/>
                    <a:pt x="8444230" y="0"/>
                    <a:pt x="8458200" y="0"/>
                  </a:cubicBezTo>
                  <a:close/>
                  <a:moveTo>
                    <a:pt x="8559800" y="0"/>
                  </a:moveTo>
                  <a:lnTo>
                    <a:pt x="8610600" y="0"/>
                  </a:lnTo>
                  <a:cubicBezTo>
                    <a:pt x="8624570" y="0"/>
                    <a:pt x="8636000" y="11430"/>
                    <a:pt x="8636000" y="25400"/>
                  </a:cubicBezTo>
                  <a:cubicBezTo>
                    <a:pt x="8636000" y="39370"/>
                    <a:pt x="8624570" y="50800"/>
                    <a:pt x="8610600" y="50800"/>
                  </a:cubicBezTo>
                  <a:lnTo>
                    <a:pt x="8559800" y="50800"/>
                  </a:lnTo>
                  <a:cubicBezTo>
                    <a:pt x="8545830" y="50800"/>
                    <a:pt x="8534400" y="39370"/>
                    <a:pt x="8534400" y="25400"/>
                  </a:cubicBezTo>
                  <a:cubicBezTo>
                    <a:pt x="8534400" y="11430"/>
                    <a:pt x="8545830" y="0"/>
                    <a:pt x="8559800" y="0"/>
                  </a:cubicBezTo>
                  <a:close/>
                  <a:moveTo>
                    <a:pt x="8661400" y="0"/>
                  </a:moveTo>
                  <a:lnTo>
                    <a:pt x="8712200" y="0"/>
                  </a:lnTo>
                  <a:cubicBezTo>
                    <a:pt x="8726170" y="0"/>
                    <a:pt x="8737600" y="11430"/>
                    <a:pt x="8737600" y="25400"/>
                  </a:cubicBezTo>
                  <a:cubicBezTo>
                    <a:pt x="8737600" y="39370"/>
                    <a:pt x="8726170" y="50800"/>
                    <a:pt x="8712200" y="50800"/>
                  </a:cubicBezTo>
                  <a:lnTo>
                    <a:pt x="8661400" y="50800"/>
                  </a:lnTo>
                  <a:cubicBezTo>
                    <a:pt x="8647430" y="50800"/>
                    <a:pt x="8636000" y="39370"/>
                    <a:pt x="8636000" y="25400"/>
                  </a:cubicBezTo>
                  <a:cubicBezTo>
                    <a:pt x="8636000" y="11430"/>
                    <a:pt x="8647430" y="0"/>
                    <a:pt x="8661400" y="0"/>
                  </a:cubicBezTo>
                  <a:close/>
                  <a:moveTo>
                    <a:pt x="8763000" y="0"/>
                  </a:moveTo>
                  <a:lnTo>
                    <a:pt x="8813800" y="0"/>
                  </a:lnTo>
                  <a:cubicBezTo>
                    <a:pt x="8827770" y="0"/>
                    <a:pt x="8839200" y="11430"/>
                    <a:pt x="8839200" y="25400"/>
                  </a:cubicBezTo>
                  <a:cubicBezTo>
                    <a:pt x="8839200" y="39370"/>
                    <a:pt x="8827770" y="50800"/>
                    <a:pt x="8813800" y="50800"/>
                  </a:cubicBezTo>
                  <a:lnTo>
                    <a:pt x="8763000" y="50800"/>
                  </a:lnTo>
                  <a:cubicBezTo>
                    <a:pt x="8749030" y="50800"/>
                    <a:pt x="8737600" y="39370"/>
                    <a:pt x="8737600" y="25400"/>
                  </a:cubicBezTo>
                  <a:cubicBezTo>
                    <a:pt x="8737600" y="11430"/>
                    <a:pt x="8749030" y="0"/>
                    <a:pt x="8763000" y="0"/>
                  </a:cubicBezTo>
                  <a:close/>
                  <a:moveTo>
                    <a:pt x="8864600" y="0"/>
                  </a:moveTo>
                  <a:lnTo>
                    <a:pt x="8915400" y="0"/>
                  </a:lnTo>
                  <a:cubicBezTo>
                    <a:pt x="8929370" y="0"/>
                    <a:pt x="8940800" y="11430"/>
                    <a:pt x="8940800" y="25400"/>
                  </a:cubicBezTo>
                  <a:cubicBezTo>
                    <a:pt x="8940800" y="39370"/>
                    <a:pt x="8929370" y="50800"/>
                    <a:pt x="8915400" y="50800"/>
                  </a:cubicBezTo>
                  <a:lnTo>
                    <a:pt x="8864600" y="50800"/>
                  </a:lnTo>
                  <a:cubicBezTo>
                    <a:pt x="8850630" y="50800"/>
                    <a:pt x="8839200" y="39370"/>
                    <a:pt x="8839200" y="25400"/>
                  </a:cubicBezTo>
                  <a:cubicBezTo>
                    <a:pt x="8839200" y="11430"/>
                    <a:pt x="8850630" y="0"/>
                    <a:pt x="8864600" y="0"/>
                  </a:cubicBezTo>
                  <a:close/>
                  <a:moveTo>
                    <a:pt x="8966200" y="0"/>
                  </a:moveTo>
                  <a:lnTo>
                    <a:pt x="9017000" y="0"/>
                  </a:lnTo>
                  <a:cubicBezTo>
                    <a:pt x="9030970" y="0"/>
                    <a:pt x="9042400" y="11430"/>
                    <a:pt x="9042400" y="25400"/>
                  </a:cubicBezTo>
                  <a:cubicBezTo>
                    <a:pt x="9042400" y="39370"/>
                    <a:pt x="9030970" y="50800"/>
                    <a:pt x="9017000" y="50800"/>
                  </a:cubicBezTo>
                  <a:lnTo>
                    <a:pt x="8966200" y="50800"/>
                  </a:lnTo>
                  <a:cubicBezTo>
                    <a:pt x="8952230" y="50800"/>
                    <a:pt x="8940800" y="39370"/>
                    <a:pt x="8940800" y="25400"/>
                  </a:cubicBezTo>
                  <a:cubicBezTo>
                    <a:pt x="8940800" y="11430"/>
                    <a:pt x="8952230" y="0"/>
                    <a:pt x="8966200" y="0"/>
                  </a:cubicBezTo>
                  <a:close/>
                  <a:moveTo>
                    <a:pt x="9067800" y="0"/>
                  </a:moveTo>
                  <a:lnTo>
                    <a:pt x="9118600" y="0"/>
                  </a:lnTo>
                  <a:cubicBezTo>
                    <a:pt x="9132570" y="0"/>
                    <a:pt x="9144000" y="11430"/>
                    <a:pt x="9144000" y="25400"/>
                  </a:cubicBezTo>
                  <a:cubicBezTo>
                    <a:pt x="9144000" y="39370"/>
                    <a:pt x="9132570" y="50800"/>
                    <a:pt x="9118600" y="50800"/>
                  </a:cubicBezTo>
                  <a:lnTo>
                    <a:pt x="9067800" y="50800"/>
                  </a:lnTo>
                  <a:cubicBezTo>
                    <a:pt x="9053830" y="50800"/>
                    <a:pt x="9042400" y="39370"/>
                    <a:pt x="9042400" y="25400"/>
                  </a:cubicBezTo>
                  <a:cubicBezTo>
                    <a:pt x="9042400" y="11430"/>
                    <a:pt x="9053830" y="0"/>
                    <a:pt x="9067800" y="0"/>
                  </a:cubicBezTo>
                  <a:close/>
                  <a:moveTo>
                    <a:pt x="9169400" y="0"/>
                  </a:moveTo>
                  <a:lnTo>
                    <a:pt x="9220200" y="0"/>
                  </a:lnTo>
                  <a:cubicBezTo>
                    <a:pt x="9234170" y="0"/>
                    <a:pt x="9245600" y="11430"/>
                    <a:pt x="9245600" y="25400"/>
                  </a:cubicBezTo>
                  <a:cubicBezTo>
                    <a:pt x="9245600" y="39370"/>
                    <a:pt x="9234170" y="50800"/>
                    <a:pt x="9220200" y="50800"/>
                  </a:cubicBezTo>
                  <a:lnTo>
                    <a:pt x="9169400" y="50800"/>
                  </a:lnTo>
                  <a:cubicBezTo>
                    <a:pt x="9155430" y="50800"/>
                    <a:pt x="9144000" y="39370"/>
                    <a:pt x="9144000" y="25400"/>
                  </a:cubicBezTo>
                  <a:cubicBezTo>
                    <a:pt x="9144000" y="11430"/>
                    <a:pt x="9155430" y="0"/>
                    <a:pt x="9169400" y="0"/>
                  </a:cubicBezTo>
                  <a:close/>
                  <a:moveTo>
                    <a:pt x="9271000" y="0"/>
                  </a:moveTo>
                  <a:lnTo>
                    <a:pt x="9321800" y="0"/>
                  </a:lnTo>
                  <a:cubicBezTo>
                    <a:pt x="9335770" y="0"/>
                    <a:pt x="9347200" y="11430"/>
                    <a:pt x="9347200" y="25400"/>
                  </a:cubicBezTo>
                  <a:cubicBezTo>
                    <a:pt x="9347200" y="39370"/>
                    <a:pt x="9335770" y="50800"/>
                    <a:pt x="9321800" y="50800"/>
                  </a:cubicBezTo>
                  <a:lnTo>
                    <a:pt x="9271000" y="50800"/>
                  </a:lnTo>
                  <a:cubicBezTo>
                    <a:pt x="9257030" y="50800"/>
                    <a:pt x="9245600" y="39370"/>
                    <a:pt x="9245600" y="25400"/>
                  </a:cubicBezTo>
                  <a:cubicBezTo>
                    <a:pt x="9245600" y="11430"/>
                    <a:pt x="9257030" y="0"/>
                    <a:pt x="9271000" y="0"/>
                  </a:cubicBezTo>
                  <a:close/>
                  <a:moveTo>
                    <a:pt x="9372600" y="0"/>
                  </a:moveTo>
                  <a:lnTo>
                    <a:pt x="9423400" y="0"/>
                  </a:lnTo>
                  <a:cubicBezTo>
                    <a:pt x="9437370" y="0"/>
                    <a:pt x="9448800" y="11430"/>
                    <a:pt x="9448800" y="25400"/>
                  </a:cubicBezTo>
                  <a:cubicBezTo>
                    <a:pt x="9448800" y="39370"/>
                    <a:pt x="9437370" y="50800"/>
                    <a:pt x="9423400" y="50800"/>
                  </a:cubicBezTo>
                  <a:lnTo>
                    <a:pt x="9372600" y="50800"/>
                  </a:lnTo>
                  <a:cubicBezTo>
                    <a:pt x="9358630" y="50800"/>
                    <a:pt x="9347200" y="39370"/>
                    <a:pt x="9347200" y="25400"/>
                  </a:cubicBezTo>
                  <a:cubicBezTo>
                    <a:pt x="9347200" y="11430"/>
                    <a:pt x="9358630" y="0"/>
                    <a:pt x="9372600" y="0"/>
                  </a:cubicBezTo>
                  <a:close/>
                  <a:moveTo>
                    <a:pt x="9474200" y="0"/>
                  </a:moveTo>
                  <a:lnTo>
                    <a:pt x="9525000" y="0"/>
                  </a:lnTo>
                  <a:cubicBezTo>
                    <a:pt x="9538970" y="0"/>
                    <a:pt x="9550400" y="11430"/>
                    <a:pt x="9550400" y="25400"/>
                  </a:cubicBezTo>
                  <a:cubicBezTo>
                    <a:pt x="9550400" y="39370"/>
                    <a:pt x="9538970" y="50800"/>
                    <a:pt x="9525000" y="50800"/>
                  </a:cubicBezTo>
                  <a:lnTo>
                    <a:pt x="9474200" y="50800"/>
                  </a:lnTo>
                  <a:cubicBezTo>
                    <a:pt x="9460230" y="50800"/>
                    <a:pt x="9448800" y="39370"/>
                    <a:pt x="9448800" y="25400"/>
                  </a:cubicBezTo>
                  <a:cubicBezTo>
                    <a:pt x="9448800" y="11430"/>
                    <a:pt x="9460230" y="0"/>
                    <a:pt x="9474200" y="0"/>
                  </a:cubicBezTo>
                  <a:close/>
                  <a:moveTo>
                    <a:pt x="9575800" y="0"/>
                  </a:moveTo>
                  <a:lnTo>
                    <a:pt x="9626600" y="0"/>
                  </a:lnTo>
                  <a:cubicBezTo>
                    <a:pt x="9640570" y="0"/>
                    <a:pt x="9652000" y="11430"/>
                    <a:pt x="9652000" y="25400"/>
                  </a:cubicBezTo>
                  <a:cubicBezTo>
                    <a:pt x="9652000" y="39370"/>
                    <a:pt x="9640570" y="50800"/>
                    <a:pt x="9626600" y="50800"/>
                  </a:cubicBezTo>
                  <a:lnTo>
                    <a:pt x="9575800" y="50800"/>
                  </a:lnTo>
                  <a:cubicBezTo>
                    <a:pt x="9561830" y="50800"/>
                    <a:pt x="9550400" y="39370"/>
                    <a:pt x="9550400" y="25400"/>
                  </a:cubicBezTo>
                  <a:cubicBezTo>
                    <a:pt x="9550400" y="11430"/>
                    <a:pt x="9561830" y="0"/>
                    <a:pt x="9575800" y="0"/>
                  </a:cubicBezTo>
                  <a:close/>
                  <a:moveTo>
                    <a:pt x="9677400" y="0"/>
                  </a:moveTo>
                  <a:lnTo>
                    <a:pt x="9728200" y="0"/>
                  </a:lnTo>
                  <a:cubicBezTo>
                    <a:pt x="9742170" y="0"/>
                    <a:pt x="9753600" y="11430"/>
                    <a:pt x="9753600" y="25400"/>
                  </a:cubicBezTo>
                  <a:cubicBezTo>
                    <a:pt x="9753600" y="39370"/>
                    <a:pt x="9742170" y="50800"/>
                    <a:pt x="9728200" y="50800"/>
                  </a:cubicBezTo>
                  <a:lnTo>
                    <a:pt x="9677400" y="50800"/>
                  </a:lnTo>
                  <a:cubicBezTo>
                    <a:pt x="9663430" y="50800"/>
                    <a:pt x="9652000" y="39370"/>
                    <a:pt x="9652000" y="25400"/>
                  </a:cubicBezTo>
                  <a:cubicBezTo>
                    <a:pt x="9652000" y="11430"/>
                    <a:pt x="9663430" y="0"/>
                    <a:pt x="9677400" y="0"/>
                  </a:cubicBezTo>
                  <a:close/>
                  <a:moveTo>
                    <a:pt x="9779000" y="0"/>
                  </a:moveTo>
                  <a:lnTo>
                    <a:pt x="9829800" y="0"/>
                  </a:lnTo>
                  <a:cubicBezTo>
                    <a:pt x="9843770" y="0"/>
                    <a:pt x="9855200" y="11430"/>
                    <a:pt x="9855200" y="25400"/>
                  </a:cubicBezTo>
                  <a:cubicBezTo>
                    <a:pt x="9855200" y="39370"/>
                    <a:pt x="9843770" y="50800"/>
                    <a:pt x="9829800" y="50800"/>
                  </a:cubicBezTo>
                  <a:lnTo>
                    <a:pt x="9779000" y="50800"/>
                  </a:lnTo>
                  <a:cubicBezTo>
                    <a:pt x="9765030" y="50800"/>
                    <a:pt x="9753600" y="39370"/>
                    <a:pt x="9753600" y="25400"/>
                  </a:cubicBezTo>
                  <a:cubicBezTo>
                    <a:pt x="9753600" y="11430"/>
                    <a:pt x="9765030" y="0"/>
                    <a:pt x="9779000" y="0"/>
                  </a:cubicBezTo>
                  <a:close/>
                  <a:moveTo>
                    <a:pt x="9880600" y="0"/>
                  </a:moveTo>
                  <a:lnTo>
                    <a:pt x="9931400" y="0"/>
                  </a:lnTo>
                  <a:cubicBezTo>
                    <a:pt x="9945370" y="0"/>
                    <a:pt x="9956800" y="11430"/>
                    <a:pt x="9956800" y="25400"/>
                  </a:cubicBezTo>
                  <a:cubicBezTo>
                    <a:pt x="9956800" y="39370"/>
                    <a:pt x="9945370" y="50800"/>
                    <a:pt x="9931400" y="50800"/>
                  </a:cubicBezTo>
                  <a:lnTo>
                    <a:pt x="9880600" y="50800"/>
                  </a:lnTo>
                  <a:cubicBezTo>
                    <a:pt x="9866630" y="50800"/>
                    <a:pt x="9855200" y="39370"/>
                    <a:pt x="9855200" y="25400"/>
                  </a:cubicBezTo>
                  <a:cubicBezTo>
                    <a:pt x="9855200" y="11430"/>
                    <a:pt x="9866630" y="0"/>
                    <a:pt x="9880600" y="0"/>
                  </a:cubicBezTo>
                  <a:close/>
                  <a:moveTo>
                    <a:pt x="9982200" y="0"/>
                  </a:moveTo>
                  <a:lnTo>
                    <a:pt x="10033000" y="0"/>
                  </a:lnTo>
                  <a:cubicBezTo>
                    <a:pt x="10046970" y="0"/>
                    <a:pt x="10058400" y="11430"/>
                    <a:pt x="10058400" y="25400"/>
                  </a:cubicBezTo>
                  <a:cubicBezTo>
                    <a:pt x="10058400" y="39370"/>
                    <a:pt x="10046970" y="50800"/>
                    <a:pt x="10033000" y="50800"/>
                  </a:cubicBezTo>
                  <a:lnTo>
                    <a:pt x="9982200" y="50800"/>
                  </a:lnTo>
                  <a:cubicBezTo>
                    <a:pt x="9968230" y="50800"/>
                    <a:pt x="9956800" y="39370"/>
                    <a:pt x="9956800" y="25400"/>
                  </a:cubicBezTo>
                  <a:cubicBezTo>
                    <a:pt x="9956800" y="11430"/>
                    <a:pt x="9968230" y="0"/>
                    <a:pt x="9982200" y="0"/>
                  </a:cubicBezTo>
                  <a:close/>
                  <a:moveTo>
                    <a:pt x="10083800" y="0"/>
                  </a:moveTo>
                  <a:lnTo>
                    <a:pt x="10134600" y="0"/>
                  </a:lnTo>
                  <a:cubicBezTo>
                    <a:pt x="10148570" y="0"/>
                    <a:pt x="10160000" y="11430"/>
                    <a:pt x="10160000" y="25400"/>
                  </a:cubicBezTo>
                  <a:cubicBezTo>
                    <a:pt x="10160000" y="39370"/>
                    <a:pt x="10148570" y="50800"/>
                    <a:pt x="10134600" y="50800"/>
                  </a:cubicBezTo>
                  <a:lnTo>
                    <a:pt x="10083800" y="50800"/>
                  </a:lnTo>
                  <a:cubicBezTo>
                    <a:pt x="10069830" y="50800"/>
                    <a:pt x="10058400" y="39370"/>
                    <a:pt x="10058400" y="25400"/>
                  </a:cubicBezTo>
                  <a:cubicBezTo>
                    <a:pt x="10058400" y="11430"/>
                    <a:pt x="10069830" y="0"/>
                    <a:pt x="10083800" y="0"/>
                  </a:cubicBezTo>
                  <a:close/>
                  <a:moveTo>
                    <a:pt x="10185400" y="0"/>
                  </a:moveTo>
                  <a:lnTo>
                    <a:pt x="10236200" y="0"/>
                  </a:lnTo>
                  <a:cubicBezTo>
                    <a:pt x="10250170" y="0"/>
                    <a:pt x="10261600" y="11430"/>
                    <a:pt x="10261600" y="25400"/>
                  </a:cubicBezTo>
                  <a:cubicBezTo>
                    <a:pt x="10261600" y="39370"/>
                    <a:pt x="10250170" y="50800"/>
                    <a:pt x="10236200" y="50800"/>
                  </a:cubicBezTo>
                  <a:lnTo>
                    <a:pt x="10185400" y="50800"/>
                  </a:lnTo>
                  <a:cubicBezTo>
                    <a:pt x="10171430" y="50800"/>
                    <a:pt x="10160000" y="39370"/>
                    <a:pt x="10160000" y="25400"/>
                  </a:cubicBezTo>
                  <a:cubicBezTo>
                    <a:pt x="10160000" y="11430"/>
                    <a:pt x="10171430" y="0"/>
                    <a:pt x="10185400" y="0"/>
                  </a:cubicBezTo>
                  <a:close/>
                  <a:moveTo>
                    <a:pt x="10287000" y="0"/>
                  </a:moveTo>
                  <a:lnTo>
                    <a:pt x="10337800" y="0"/>
                  </a:lnTo>
                  <a:cubicBezTo>
                    <a:pt x="10351770" y="0"/>
                    <a:pt x="10363200" y="11430"/>
                    <a:pt x="10363200" y="25400"/>
                  </a:cubicBezTo>
                  <a:cubicBezTo>
                    <a:pt x="10363200" y="39370"/>
                    <a:pt x="10351770" y="50800"/>
                    <a:pt x="10337800" y="50800"/>
                  </a:cubicBezTo>
                  <a:lnTo>
                    <a:pt x="10287000" y="50800"/>
                  </a:lnTo>
                  <a:cubicBezTo>
                    <a:pt x="10273030" y="50800"/>
                    <a:pt x="10261600" y="39370"/>
                    <a:pt x="10261600" y="25400"/>
                  </a:cubicBezTo>
                  <a:cubicBezTo>
                    <a:pt x="10261600" y="11430"/>
                    <a:pt x="10273030" y="0"/>
                    <a:pt x="10287000" y="0"/>
                  </a:cubicBezTo>
                  <a:close/>
                  <a:moveTo>
                    <a:pt x="10388600" y="0"/>
                  </a:moveTo>
                  <a:lnTo>
                    <a:pt x="10439400" y="0"/>
                  </a:lnTo>
                  <a:cubicBezTo>
                    <a:pt x="10453370" y="0"/>
                    <a:pt x="10464800" y="11430"/>
                    <a:pt x="10464800" y="25400"/>
                  </a:cubicBezTo>
                  <a:cubicBezTo>
                    <a:pt x="10464800" y="39370"/>
                    <a:pt x="10453370" y="50800"/>
                    <a:pt x="10439400" y="50800"/>
                  </a:cubicBezTo>
                  <a:lnTo>
                    <a:pt x="10388600" y="50800"/>
                  </a:lnTo>
                  <a:cubicBezTo>
                    <a:pt x="10374630" y="50800"/>
                    <a:pt x="10363200" y="39370"/>
                    <a:pt x="10363200" y="25400"/>
                  </a:cubicBezTo>
                  <a:cubicBezTo>
                    <a:pt x="10363200" y="11430"/>
                    <a:pt x="10374630" y="0"/>
                    <a:pt x="10388600" y="0"/>
                  </a:cubicBezTo>
                  <a:close/>
                  <a:moveTo>
                    <a:pt x="10490200" y="0"/>
                  </a:moveTo>
                  <a:lnTo>
                    <a:pt x="10541000" y="0"/>
                  </a:lnTo>
                  <a:cubicBezTo>
                    <a:pt x="10554970" y="0"/>
                    <a:pt x="10566400" y="11430"/>
                    <a:pt x="10566400" y="25400"/>
                  </a:cubicBezTo>
                  <a:cubicBezTo>
                    <a:pt x="10566400" y="39370"/>
                    <a:pt x="10554970" y="50800"/>
                    <a:pt x="10541000" y="50800"/>
                  </a:cubicBezTo>
                  <a:lnTo>
                    <a:pt x="10490200" y="50800"/>
                  </a:lnTo>
                  <a:cubicBezTo>
                    <a:pt x="10476230" y="50800"/>
                    <a:pt x="10464800" y="39370"/>
                    <a:pt x="10464800" y="25400"/>
                  </a:cubicBezTo>
                  <a:cubicBezTo>
                    <a:pt x="10464800" y="11430"/>
                    <a:pt x="10476230" y="0"/>
                    <a:pt x="10490200" y="0"/>
                  </a:cubicBezTo>
                  <a:close/>
                  <a:moveTo>
                    <a:pt x="10591800" y="0"/>
                  </a:moveTo>
                  <a:lnTo>
                    <a:pt x="10642600" y="0"/>
                  </a:lnTo>
                  <a:cubicBezTo>
                    <a:pt x="10656570" y="0"/>
                    <a:pt x="10668000" y="11430"/>
                    <a:pt x="10668000" y="25400"/>
                  </a:cubicBezTo>
                  <a:cubicBezTo>
                    <a:pt x="10668000" y="39370"/>
                    <a:pt x="10656570" y="50800"/>
                    <a:pt x="10642600" y="50800"/>
                  </a:cubicBezTo>
                  <a:lnTo>
                    <a:pt x="10591800" y="50800"/>
                  </a:lnTo>
                  <a:cubicBezTo>
                    <a:pt x="10577830" y="50800"/>
                    <a:pt x="10566400" y="39370"/>
                    <a:pt x="10566400" y="25400"/>
                  </a:cubicBezTo>
                  <a:cubicBezTo>
                    <a:pt x="10566400" y="11430"/>
                    <a:pt x="10577830" y="0"/>
                    <a:pt x="10591800" y="0"/>
                  </a:cubicBezTo>
                  <a:close/>
                  <a:moveTo>
                    <a:pt x="10693400" y="0"/>
                  </a:moveTo>
                  <a:lnTo>
                    <a:pt x="10744200" y="0"/>
                  </a:lnTo>
                  <a:cubicBezTo>
                    <a:pt x="10758170" y="0"/>
                    <a:pt x="10769600" y="11430"/>
                    <a:pt x="10769600" y="25400"/>
                  </a:cubicBezTo>
                  <a:cubicBezTo>
                    <a:pt x="10769600" y="39370"/>
                    <a:pt x="10758170" y="50800"/>
                    <a:pt x="10744200" y="50800"/>
                  </a:cubicBezTo>
                  <a:lnTo>
                    <a:pt x="10693400" y="50800"/>
                  </a:lnTo>
                  <a:cubicBezTo>
                    <a:pt x="10679430" y="50800"/>
                    <a:pt x="10668000" y="39370"/>
                    <a:pt x="10668000" y="25400"/>
                  </a:cubicBezTo>
                  <a:cubicBezTo>
                    <a:pt x="10668000" y="11430"/>
                    <a:pt x="10679430" y="0"/>
                    <a:pt x="10693400" y="0"/>
                  </a:cubicBezTo>
                  <a:close/>
                  <a:moveTo>
                    <a:pt x="10795000" y="0"/>
                  </a:moveTo>
                  <a:lnTo>
                    <a:pt x="10845800" y="0"/>
                  </a:lnTo>
                  <a:cubicBezTo>
                    <a:pt x="10859770" y="0"/>
                    <a:pt x="10871200" y="11430"/>
                    <a:pt x="10871200" y="25400"/>
                  </a:cubicBezTo>
                  <a:cubicBezTo>
                    <a:pt x="10871200" y="39370"/>
                    <a:pt x="10859770" y="50800"/>
                    <a:pt x="10845800" y="50800"/>
                  </a:cubicBezTo>
                  <a:lnTo>
                    <a:pt x="10795000" y="50800"/>
                  </a:lnTo>
                  <a:cubicBezTo>
                    <a:pt x="10781030" y="50800"/>
                    <a:pt x="10769600" y="39370"/>
                    <a:pt x="10769600" y="25400"/>
                  </a:cubicBezTo>
                  <a:cubicBezTo>
                    <a:pt x="10769600" y="11430"/>
                    <a:pt x="10781030" y="0"/>
                    <a:pt x="10795000" y="0"/>
                  </a:cubicBezTo>
                  <a:close/>
                  <a:moveTo>
                    <a:pt x="10896600" y="0"/>
                  </a:moveTo>
                  <a:lnTo>
                    <a:pt x="10947400" y="0"/>
                  </a:lnTo>
                  <a:cubicBezTo>
                    <a:pt x="10961370" y="0"/>
                    <a:pt x="10972800" y="11430"/>
                    <a:pt x="10972800" y="25400"/>
                  </a:cubicBezTo>
                  <a:cubicBezTo>
                    <a:pt x="10972800" y="39370"/>
                    <a:pt x="10961370" y="50800"/>
                    <a:pt x="10947400" y="50800"/>
                  </a:cubicBezTo>
                  <a:lnTo>
                    <a:pt x="10896600" y="50800"/>
                  </a:lnTo>
                  <a:cubicBezTo>
                    <a:pt x="10882630" y="50800"/>
                    <a:pt x="10871200" y="39370"/>
                    <a:pt x="10871200" y="25400"/>
                  </a:cubicBezTo>
                  <a:cubicBezTo>
                    <a:pt x="10871200" y="11430"/>
                    <a:pt x="10882630" y="0"/>
                    <a:pt x="10896600" y="0"/>
                  </a:cubicBezTo>
                  <a:close/>
                  <a:moveTo>
                    <a:pt x="10998200" y="0"/>
                  </a:moveTo>
                  <a:lnTo>
                    <a:pt x="11049000" y="0"/>
                  </a:lnTo>
                  <a:cubicBezTo>
                    <a:pt x="11062970" y="0"/>
                    <a:pt x="11074400" y="11430"/>
                    <a:pt x="11074400" y="25400"/>
                  </a:cubicBezTo>
                  <a:cubicBezTo>
                    <a:pt x="11074400" y="39370"/>
                    <a:pt x="11062970" y="50800"/>
                    <a:pt x="11049000" y="50800"/>
                  </a:cubicBezTo>
                  <a:lnTo>
                    <a:pt x="10998200" y="50800"/>
                  </a:lnTo>
                  <a:cubicBezTo>
                    <a:pt x="10984230" y="50800"/>
                    <a:pt x="10972800" y="39370"/>
                    <a:pt x="10972800" y="25400"/>
                  </a:cubicBezTo>
                  <a:cubicBezTo>
                    <a:pt x="10972800" y="11430"/>
                    <a:pt x="10984230" y="0"/>
                    <a:pt x="10998200" y="0"/>
                  </a:cubicBezTo>
                  <a:close/>
                  <a:moveTo>
                    <a:pt x="11099800" y="0"/>
                  </a:moveTo>
                  <a:lnTo>
                    <a:pt x="11150600" y="0"/>
                  </a:lnTo>
                  <a:cubicBezTo>
                    <a:pt x="11164570" y="0"/>
                    <a:pt x="11176000" y="11430"/>
                    <a:pt x="11176000" y="25400"/>
                  </a:cubicBezTo>
                  <a:cubicBezTo>
                    <a:pt x="11176000" y="39370"/>
                    <a:pt x="11164570" y="50800"/>
                    <a:pt x="11150600" y="50800"/>
                  </a:cubicBezTo>
                  <a:lnTo>
                    <a:pt x="11099800" y="50800"/>
                  </a:lnTo>
                  <a:cubicBezTo>
                    <a:pt x="11085830" y="50800"/>
                    <a:pt x="11074400" y="39370"/>
                    <a:pt x="11074400" y="25400"/>
                  </a:cubicBezTo>
                  <a:cubicBezTo>
                    <a:pt x="11074400" y="11430"/>
                    <a:pt x="11085830" y="0"/>
                    <a:pt x="11099800" y="0"/>
                  </a:cubicBezTo>
                  <a:close/>
                  <a:moveTo>
                    <a:pt x="11201400" y="0"/>
                  </a:moveTo>
                  <a:lnTo>
                    <a:pt x="11252200" y="0"/>
                  </a:lnTo>
                  <a:cubicBezTo>
                    <a:pt x="11266170" y="0"/>
                    <a:pt x="11277600" y="11430"/>
                    <a:pt x="11277600" y="25400"/>
                  </a:cubicBezTo>
                  <a:cubicBezTo>
                    <a:pt x="11277600" y="39370"/>
                    <a:pt x="11266170" y="50800"/>
                    <a:pt x="11252200" y="50800"/>
                  </a:cubicBezTo>
                  <a:lnTo>
                    <a:pt x="11201400" y="50800"/>
                  </a:lnTo>
                  <a:cubicBezTo>
                    <a:pt x="11187430" y="50800"/>
                    <a:pt x="11176000" y="39370"/>
                    <a:pt x="11176000" y="25400"/>
                  </a:cubicBezTo>
                  <a:cubicBezTo>
                    <a:pt x="11176000" y="11430"/>
                    <a:pt x="11187430" y="0"/>
                    <a:pt x="11201400" y="0"/>
                  </a:cubicBezTo>
                  <a:close/>
                  <a:moveTo>
                    <a:pt x="11303000" y="0"/>
                  </a:moveTo>
                  <a:lnTo>
                    <a:pt x="11353800" y="0"/>
                  </a:lnTo>
                  <a:cubicBezTo>
                    <a:pt x="11367770" y="0"/>
                    <a:pt x="11379200" y="11430"/>
                    <a:pt x="11379200" y="25400"/>
                  </a:cubicBezTo>
                  <a:cubicBezTo>
                    <a:pt x="11379200" y="39370"/>
                    <a:pt x="11367770" y="50800"/>
                    <a:pt x="11353800" y="50800"/>
                  </a:cubicBezTo>
                  <a:lnTo>
                    <a:pt x="11303000" y="50800"/>
                  </a:lnTo>
                  <a:cubicBezTo>
                    <a:pt x="11289030" y="50800"/>
                    <a:pt x="11277600" y="39370"/>
                    <a:pt x="11277600" y="25400"/>
                  </a:cubicBezTo>
                  <a:cubicBezTo>
                    <a:pt x="11277600" y="11430"/>
                    <a:pt x="11289030" y="0"/>
                    <a:pt x="11303000" y="0"/>
                  </a:cubicBezTo>
                  <a:close/>
                  <a:moveTo>
                    <a:pt x="11404600" y="0"/>
                  </a:moveTo>
                  <a:lnTo>
                    <a:pt x="11455400" y="0"/>
                  </a:lnTo>
                  <a:cubicBezTo>
                    <a:pt x="11469370" y="0"/>
                    <a:pt x="11480800" y="11430"/>
                    <a:pt x="11480800" y="25400"/>
                  </a:cubicBezTo>
                  <a:cubicBezTo>
                    <a:pt x="11480800" y="39370"/>
                    <a:pt x="11469370" y="50800"/>
                    <a:pt x="11455400" y="50800"/>
                  </a:cubicBezTo>
                  <a:lnTo>
                    <a:pt x="11404600" y="50800"/>
                  </a:lnTo>
                  <a:cubicBezTo>
                    <a:pt x="11390630" y="50800"/>
                    <a:pt x="11379200" y="39370"/>
                    <a:pt x="11379200" y="25400"/>
                  </a:cubicBezTo>
                  <a:cubicBezTo>
                    <a:pt x="11379200" y="11430"/>
                    <a:pt x="11390630" y="0"/>
                    <a:pt x="11404600" y="0"/>
                  </a:cubicBezTo>
                  <a:close/>
                  <a:moveTo>
                    <a:pt x="11506200" y="0"/>
                  </a:moveTo>
                  <a:lnTo>
                    <a:pt x="11557000" y="0"/>
                  </a:lnTo>
                  <a:cubicBezTo>
                    <a:pt x="11570970" y="0"/>
                    <a:pt x="11582400" y="11430"/>
                    <a:pt x="11582400" y="25400"/>
                  </a:cubicBezTo>
                  <a:cubicBezTo>
                    <a:pt x="11582400" y="39370"/>
                    <a:pt x="11570970" y="50800"/>
                    <a:pt x="11557000" y="50800"/>
                  </a:cubicBezTo>
                  <a:lnTo>
                    <a:pt x="11506200" y="50800"/>
                  </a:lnTo>
                  <a:cubicBezTo>
                    <a:pt x="11492230" y="50800"/>
                    <a:pt x="11480800" y="39370"/>
                    <a:pt x="11480800" y="25400"/>
                  </a:cubicBezTo>
                  <a:cubicBezTo>
                    <a:pt x="11480800" y="11430"/>
                    <a:pt x="11492230" y="0"/>
                    <a:pt x="11506200" y="0"/>
                  </a:cubicBezTo>
                  <a:close/>
                  <a:moveTo>
                    <a:pt x="11607800" y="0"/>
                  </a:moveTo>
                  <a:lnTo>
                    <a:pt x="11658600" y="0"/>
                  </a:lnTo>
                  <a:cubicBezTo>
                    <a:pt x="11672570" y="0"/>
                    <a:pt x="11684000" y="11430"/>
                    <a:pt x="11684000" y="25400"/>
                  </a:cubicBezTo>
                  <a:cubicBezTo>
                    <a:pt x="11684000" y="39370"/>
                    <a:pt x="11672570" y="50800"/>
                    <a:pt x="11658600" y="50800"/>
                  </a:cubicBezTo>
                  <a:lnTo>
                    <a:pt x="11607800" y="50800"/>
                  </a:lnTo>
                  <a:cubicBezTo>
                    <a:pt x="11593830" y="50800"/>
                    <a:pt x="11582400" y="39370"/>
                    <a:pt x="11582400" y="25400"/>
                  </a:cubicBezTo>
                  <a:cubicBezTo>
                    <a:pt x="11582400" y="11430"/>
                    <a:pt x="11593830" y="0"/>
                    <a:pt x="11607800" y="0"/>
                  </a:cubicBezTo>
                  <a:close/>
                  <a:moveTo>
                    <a:pt x="11709400" y="0"/>
                  </a:moveTo>
                  <a:lnTo>
                    <a:pt x="11760200" y="0"/>
                  </a:lnTo>
                  <a:cubicBezTo>
                    <a:pt x="11774170" y="0"/>
                    <a:pt x="11785600" y="11430"/>
                    <a:pt x="11785600" y="25400"/>
                  </a:cubicBezTo>
                  <a:cubicBezTo>
                    <a:pt x="11785600" y="39370"/>
                    <a:pt x="11774170" y="50800"/>
                    <a:pt x="11760200" y="50800"/>
                  </a:cubicBezTo>
                  <a:lnTo>
                    <a:pt x="11709400" y="50800"/>
                  </a:lnTo>
                  <a:cubicBezTo>
                    <a:pt x="11695430" y="50800"/>
                    <a:pt x="11684000" y="39370"/>
                    <a:pt x="11684000" y="25400"/>
                  </a:cubicBezTo>
                  <a:cubicBezTo>
                    <a:pt x="11684000" y="11430"/>
                    <a:pt x="11695430" y="0"/>
                    <a:pt x="11709400" y="0"/>
                  </a:cubicBezTo>
                  <a:close/>
                  <a:moveTo>
                    <a:pt x="11811000" y="0"/>
                  </a:moveTo>
                  <a:lnTo>
                    <a:pt x="11861800" y="0"/>
                  </a:lnTo>
                  <a:cubicBezTo>
                    <a:pt x="11875770" y="0"/>
                    <a:pt x="11887200" y="11430"/>
                    <a:pt x="11887200" y="25400"/>
                  </a:cubicBezTo>
                  <a:cubicBezTo>
                    <a:pt x="11887200" y="39370"/>
                    <a:pt x="11875770" y="50800"/>
                    <a:pt x="11861800" y="50800"/>
                  </a:cubicBezTo>
                  <a:lnTo>
                    <a:pt x="11811000" y="50800"/>
                  </a:lnTo>
                  <a:cubicBezTo>
                    <a:pt x="11797030" y="50800"/>
                    <a:pt x="11785600" y="39370"/>
                    <a:pt x="11785600" y="25400"/>
                  </a:cubicBezTo>
                  <a:cubicBezTo>
                    <a:pt x="11785600" y="11430"/>
                    <a:pt x="11797030" y="0"/>
                    <a:pt x="11811000" y="0"/>
                  </a:cubicBezTo>
                  <a:close/>
                  <a:moveTo>
                    <a:pt x="11912600" y="0"/>
                  </a:moveTo>
                  <a:lnTo>
                    <a:pt x="11963400" y="0"/>
                  </a:lnTo>
                  <a:cubicBezTo>
                    <a:pt x="11977370" y="0"/>
                    <a:pt x="11988800" y="11430"/>
                    <a:pt x="11988800" y="25400"/>
                  </a:cubicBezTo>
                  <a:cubicBezTo>
                    <a:pt x="11988800" y="39370"/>
                    <a:pt x="11977370" y="50800"/>
                    <a:pt x="11963400" y="50800"/>
                  </a:cubicBezTo>
                  <a:lnTo>
                    <a:pt x="11912600" y="50800"/>
                  </a:lnTo>
                  <a:cubicBezTo>
                    <a:pt x="11898630" y="50800"/>
                    <a:pt x="11887200" y="39370"/>
                    <a:pt x="11887200" y="25400"/>
                  </a:cubicBezTo>
                  <a:cubicBezTo>
                    <a:pt x="11887200" y="11430"/>
                    <a:pt x="11898630" y="0"/>
                    <a:pt x="11912600" y="0"/>
                  </a:cubicBezTo>
                  <a:close/>
                  <a:moveTo>
                    <a:pt x="12014200" y="0"/>
                  </a:moveTo>
                  <a:lnTo>
                    <a:pt x="12065000" y="0"/>
                  </a:lnTo>
                  <a:cubicBezTo>
                    <a:pt x="12078970" y="0"/>
                    <a:pt x="12090400" y="11430"/>
                    <a:pt x="12090400" y="25400"/>
                  </a:cubicBezTo>
                  <a:cubicBezTo>
                    <a:pt x="12090400" y="39370"/>
                    <a:pt x="12078970" y="50800"/>
                    <a:pt x="12065000" y="50800"/>
                  </a:cubicBezTo>
                  <a:lnTo>
                    <a:pt x="12014200" y="50800"/>
                  </a:lnTo>
                  <a:cubicBezTo>
                    <a:pt x="12000230" y="50800"/>
                    <a:pt x="11988800" y="39370"/>
                    <a:pt x="11988800" y="25400"/>
                  </a:cubicBezTo>
                  <a:cubicBezTo>
                    <a:pt x="11988800" y="11430"/>
                    <a:pt x="12000230" y="0"/>
                    <a:pt x="12014200" y="0"/>
                  </a:cubicBezTo>
                  <a:close/>
                  <a:moveTo>
                    <a:pt x="12115800" y="0"/>
                  </a:moveTo>
                  <a:lnTo>
                    <a:pt x="12166600" y="0"/>
                  </a:lnTo>
                  <a:cubicBezTo>
                    <a:pt x="12180570" y="0"/>
                    <a:pt x="12192000" y="11430"/>
                    <a:pt x="12192000" y="25400"/>
                  </a:cubicBezTo>
                  <a:cubicBezTo>
                    <a:pt x="12192000" y="39370"/>
                    <a:pt x="12180570" y="50800"/>
                    <a:pt x="12166600" y="50800"/>
                  </a:cubicBezTo>
                  <a:lnTo>
                    <a:pt x="12115800" y="50800"/>
                  </a:lnTo>
                  <a:cubicBezTo>
                    <a:pt x="12101830" y="50800"/>
                    <a:pt x="12090400" y="39370"/>
                    <a:pt x="12090400" y="25400"/>
                  </a:cubicBezTo>
                  <a:cubicBezTo>
                    <a:pt x="12090400" y="11430"/>
                    <a:pt x="12101830" y="0"/>
                    <a:pt x="12115800" y="0"/>
                  </a:cubicBezTo>
                  <a:close/>
                  <a:moveTo>
                    <a:pt x="12217400" y="0"/>
                  </a:moveTo>
                  <a:lnTo>
                    <a:pt x="12268200" y="0"/>
                  </a:lnTo>
                  <a:cubicBezTo>
                    <a:pt x="12282170" y="0"/>
                    <a:pt x="12293600" y="11430"/>
                    <a:pt x="12293600" y="25400"/>
                  </a:cubicBezTo>
                  <a:cubicBezTo>
                    <a:pt x="12293600" y="39370"/>
                    <a:pt x="12282170" y="50800"/>
                    <a:pt x="12268200" y="50800"/>
                  </a:cubicBezTo>
                  <a:lnTo>
                    <a:pt x="12217400" y="50800"/>
                  </a:lnTo>
                  <a:cubicBezTo>
                    <a:pt x="12203430" y="50800"/>
                    <a:pt x="12192000" y="39370"/>
                    <a:pt x="12192000" y="25400"/>
                  </a:cubicBezTo>
                  <a:cubicBezTo>
                    <a:pt x="12192000" y="11430"/>
                    <a:pt x="12203430" y="0"/>
                    <a:pt x="12217400" y="0"/>
                  </a:cubicBezTo>
                  <a:close/>
                  <a:moveTo>
                    <a:pt x="12319000" y="0"/>
                  </a:moveTo>
                  <a:lnTo>
                    <a:pt x="12369800" y="0"/>
                  </a:lnTo>
                  <a:cubicBezTo>
                    <a:pt x="12383770" y="0"/>
                    <a:pt x="12395200" y="11430"/>
                    <a:pt x="12395200" y="25400"/>
                  </a:cubicBezTo>
                  <a:cubicBezTo>
                    <a:pt x="12395200" y="39370"/>
                    <a:pt x="12383770" y="50800"/>
                    <a:pt x="12369800" y="50800"/>
                  </a:cubicBezTo>
                  <a:lnTo>
                    <a:pt x="12319000" y="50800"/>
                  </a:lnTo>
                  <a:cubicBezTo>
                    <a:pt x="12305030" y="50800"/>
                    <a:pt x="12293600" y="39370"/>
                    <a:pt x="12293600" y="25400"/>
                  </a:cubicBezTo>
                  <a:cubicBezTo>
                    <a:pt x="12293600" y="11430"/>
                    <a:pt x="12305030" y="0"/>
                    <a:pt x="12319000" y="0"/>
                  </a:cubicBezTo>
                  <a:close/>
                  <a:moveTo>
                    <a:pt x="12420600" y="0"/>
                  </a:moveTo>
                  <a:lnTo>
                    <a:pt x="12471400" y="0"/>
                  </a:lnTo>
                  <a:cubicBezTo>
                    <a:pt x="12485370" y="0"/>
                    <a:pt x="12496800" y="11430"/>
                    <a:pt x="12496800" y="25400"/>
                  </a:cubicBezTo>
                  <a:cubicBezTo>
                    <a:pt x="12496800" y="39370"/>
                    <a:pt x="12485370" y="50800"/>
                    <a:pt x="12471400" y="50800"/>
                  </a:cubicBezTo>
                  <a:lnTo>
                    <a:pt x="12420600" y="50800"/>
                  </a:lnTo>
                  <a:cubicBezTo>
                    <a:pt x="12406630" y="50800"/>
                    <a:pt x="12395200" y="39370"/>
                    <a:pt x="12395200" y="25400"/>
                  </a:cubicBezTo>
                  <a:cubicBezTo>
                    <a:pt x="12395200" y="11430"/>
                    <a:pt x="12406630" y="0"/>
                    <a:pt x="12420600" y="0"/>
                  </a:cubicBezTo>
                  <a:close/>
                  <a:moveTo>
                    <a:pt x="12522200" y="0"/>
                  </a:moveTo>
                  <a:lnTo>
                    <a:pt x="12573000" y="0"/>
                  </a:lnTo>
                  <a:cubicBezTo>
                    <a:pt x="12586970" y="0"/>
                    <a:pt x="12598400" y="11430"/>
                    <a:pt x="12598400" y="25400"/>
                  </a:cubicBezTo>
                  <a:cubicBezTo>
                    <a:pt x="12598400" y="39370"/>
                    <a:pt x="12586970" y="50800"/>
                    <a:pt x="12573000" y="50800"/>
                  </a:cubicBezTo>
                  <a:lnTo>
                    <a:pt x="12522200" y="50800"/>
                  </a:lnTo>
                  <a:cubicBezTo>
                    <a:pt x="12508230" y="50800"/>
                    <a:pt x="12496800" y="39370"/>
                    <a:pt x="12496800" y="25400"/>
                  </a:cubicBezTo>
                  <a:cubicBezTo>
                    <a:pt x="12496800" y="11430"/>
                    <a:pt x="12508230" y="0"/>
                    <a:pt x="12522200" y="0"/>
                  </a:cubicBezTo>
                  <a:close/>
                  <a:moveTo>
                    <a:pt x="12623800" y="0"/>
                  </a:moveTo>
                  <a:lnTo>
                    <a:pt x="12674600" y="0"/>
                  </a:lnTo>
                  <a:cubicBezTo>
                    <a:pt x="12688570" y="0"/>
                    <a:pt x="12700000" y="11430"/>
                    <a:pt x="12700000" y="25400"/>
                  </a:cubicBezTo>
                  <a:cubicBezTo>
                    <a:pt x="12700000" y="39370"/>
                    <a:pt x="12688570" y="50800"/>
                    <a:pt x="12674600" y="50800"/>
                  </a:cubicBezTo>
                  <a:lnTo>
                    <a:pt x="12623800" y="50800"/>
                  </a:lnTo>
                  <a:cubicBezTo>
                    <a:pt x="12609830" y="50800"/>
                    <a:pt x="12598400" y="39370"/>
                    <a:pt x="12598400" y="25400"/>
                  </a:cubicBezTo>
                  <a:cubicBezTo>
                    <a:pt x="12598400" y="11430"/>
                    <a:pt x="12609830" y="0"/>
                    <a:pt x="12623800" y="0"/>
                  </a:cubicBezTo>
                  <a:close/>
                  <a:moveTo>
                    <a:pt x="12725400" y="0"/>
                  </a:moveTo>
                  <a:lnTo>
                    <a:pt x="12776200" y="0"/>
                  </a:lnTo>
                  <a:cubicBezTo>
                    <a:pt x="12790170" y="0"/>
                    <a:pt x="12801600" y="11430"/>
                    <a:pt x="12801600" y="25400"/>
                  </a:cubicBezTo>
                  <a:cubicBezTo>
                    <a:pt x="12801600" y="39370"/>
                    <a:pt x="12790170" y="50800"/>
                    <a:pt x="12776200" y="50800"/>
                  </a:cubicBezTo>
                  <a:lnTo>
                    <a:pt x="12725400" y="50800"/>
                  </a:lnTo>
                  <a:cubicBezTo>
                    <a:pt x="12711430" y="50800"/>
                    <a:pt x="12700000" y="39370"/>
                    <a:pt x="12700000" y="25400"/>
                  </a:cubicBezTo>
                  <a:cubicBezTo>
                    <a:pt x="12700000" y="11430"/>
                    <a:pt x="12711430" y="0"/>
                    <a:pt x="12725400" y="0"/>
                  </a:cubicBezTo>
                  <a:close/>
                  <a:moveTo>
                    <a:pt x="12827000" y="0"/>
                  </a:moveTo>
                  <a:lnTo>
                    <a:pt x="12877800" y="0"/>
                  </a:lnTo>
                  <a:cubicBezTo>
                    <a:pt x="12891770" y="0"/>
                    <a:pt x="12903200" y="11430"/>
                    <a:pt x="12903200" y="25400"/>
                  </a:cubicBezTo>
                  <a:cubicBezTo>
                    <a:pt x="12903200" y="39370"/>
                    <a:pt x="12891770" y="50800"/>
                    <a:pt x="12877800" y="50800"/>
                  </a:cubicBezTo>
                  <a:lnTo>
                    <a:pt x="12827000" y="50800"/>
                  </a:lnTo>
                  <a:cubicBezTo>
                    <a:pt x="12813030" y="50800"/>
                    <a:pt x="12801600" y="39370"/>
                    <a:pt x="12801600" y="25400"/>
                  </a:cubicBezTo>
                  <a:cubicBezTo>
                    <a:pt x="12801600" y="11430"/>
                    <a:pt x="12813030" y="0"/>
                    <a:pt x="12827000" y="0"/>
                  </a:cubicBezTo>
                  <a:close/>
                  <a:moveTo>
                    <a:pt x="12928600" y="0"/>
                  </a:moveTo>
                  <a:lnTo>
                    <a:pt x="12979400" y="0"/>
                  </a:lnTo>
                  <a:cubicBezTo>
                    <a:pt x="12993370" y="0"/>
                    <a:pt x="13004800" y="11430"/>
                    <a:pt x="13004800" y="25400"/>
                  </a:cubicBezTo>
                  <a:cubicBezTo>
                    <a:pt x="13004800" y="39370"/>
                    <a:pt x="12993370" y="50800"/>
                    <a:pt x="12979400" y="50800"/>
                  </a:cubicBezTo>
                  <a:lnTo>
                    <a:pt x="12928600" y="50800"/>
                  </a:lnTo>
                  <a:cubicBezTo>
                    <a:pt x="12914630" y="50800"/>
                    <a:pt x="12903200" y="39370"/>
                    <a:pt x="12903200" y="25400"/>
                  </a:cubicBezTo>
                  <a:cubicBezTo>
                    <a:pt x="12903200" y="11430"/>
                    <a:pt x="12914630" y="0"/>
                    <a:pt x="12928600" y="0"/>
                  </a:cubicBezTo>
                  <a:close/>
                  <a:moveTo>
                    <a:pt x="13030200" y="0"/>
                  </a:moveTo>
                  <a:lnTo>
                    <a:pt x="13081000" y="0"/>
                  </a:lnTo>
                  <a:cubicBezTo>
                    <a:pt x="13094970" y="0"/>
                    <a:pt x="13106400" y="11430"/>
                    <a:pt x="13106400" y="25400"/>
                  </a:cubicBezTo>
                  <a:cubicBezTo>
                    <a:pt x="13106400" y="39370"/>
                    <a:pt x="13094970" y="50800"/>
                    <a:pt x="13081000" y="50800"/>
                  </a:cubicBezTo>
                  <a:lnTo>
                    <a:pt x="13030200" y="50800"/>
                  </a:lnTo>
                  <a:cubicBezTo>
                    <a:pt x="13016230" y="50800"/>
                    <a:pt x="13004800" y="39370"/>
                    <a:pt x="13004800" y="25400"/>
                  </a:cubicBezTo>
                  <a:cubicBezTo>
                    <a:pt x="13004800" y="11430"/>
                    <a:pt x="13016230" y="0"/>
                    <a:pt x="13030200" y="0"/>
                  </a:cubicBezTo>
                  <a:close/>
                  <a:moveTo>
                    <a:pt x="13131800" y="0"/>
                  </a:moveTo>
                  <a:lnTo>
                    <a:pt x="13182600" y="0"/>
                  </a:lnTo>
                  <a:cubicBezTo>
                    <a:pt x="13196570" y="0"/>
                    <a:pt x="13208000" y="11430"/>
                    <a:pt x="13208000" y="25400"/>
                  </a:cubicBezTo>
                  <a:cubicBezTo>
                    <a:pt x="13208000" y="39370"/>
                    <a:pt x="13196570" y="50800"/>
                    <a:pt x="13182600" y="50800"/>
                  </a:cubicBezTo>
                  <a:lnTo>
                    <a:pt x="13131800" y="50800"/>
                  </a:lnTo>
                  <a:cubicBezTo>
                    <a:pt x="13117830" y="50800"/>
                    <a:pt x="13106400" y="39370"/>
                    <a:pt x="13106400" y="25400"/>
                  </a:cubicBezTo>
                  <a:cubicBezTo>
                    <a:pt x="13106400" y="11430"/>
                    <a:pt x="13117830" y="0"/>
                    <a:pt x="13131800" y="0"/>
                  </a:cubicBezTo>
                  <a:close/>
                  <a:moveTo>
                    <a:pt x="13233400" y="0"/>
                  </a:moveTo>
                  <a:lnTo>
                    <a:pt x="13284200" y="0"/>
                  </a:lnTo>
                  <a:cubicBezTo>
                    <a:pt x="13298170" y="0"/>
                    <a:pt x="13309600" y="11430"/>
                    <a:pt x="13309600" y="25400"/>
                  </a:cubicBezTo>
                  <a:cubicBezTo>
                    <a:pt x="13309600" y="39370"/>
                    <a:pt x="13298170" y="50800"/>
                    <a:pt x="13284200" y="50800"/>
                  </a:cubicBezTo>
                  <a:lnTo>
                    <a:pt x="13233400" y="50800"/>
                  </a:lnTo>
                  <a:cubicBezTo>
                    <a:pt x="13219430" y="50800"/>
                    <a:pt x="13208000" y="39370"/>
                    <a:pt x="13208000" y="25400"/>
                  </a:cubicBezTo>
                  <a:cubicBezTo>
                    <a:pt x="13208000" y="11430"/>
                    <a:pt x="13219430" y="0"/>
                    <a:pt x="13233400" y="0"/>
                  </a:cubicBezTo>
                  <a:close/>
                  <a:moveTo>
                    <a:pt x="13335000" y="0"/>
                  </a:moveTo>
                  <a:lnTo>
                    <a:pt x="13385800" y="0"/>
                  </a:lnTo>
                  <a:cubicBezTo>
                    <a:pt x="13399770" y="0"/>
                    <a:pt x="13411200" y="11430"/>
                    <a:pt x="13411200" y="25400"/>
                  </a:cubicBezTo>
                  <a:cubicBezTo>
                    <a:pt x="13411200" y="39370"/>
                    <a:pt x="13399770" y="50800"/>
                    <a:pt x="13385800" y="50800"/>
                  </a:cubicBezTo>
                  <a:lnTo>
                    <a:pt x="13335000" y="50800"/>
                  </a:lnTo>
                  <a:cubicBezTo>
                    <a:pt x="13321030" y="50800"/>
                    <a:pt x="13309600" y="39370"/>
                    <a:pt x="13309600" y="25400"/>
                  </a:cubicBezTo>
                  <a:cubicBezTo>
                    <a:pt x="13309600" y="11430"/>
                    <a:pt x="13321030" y="0"/>
                    <a:pt x="13335000" y="0"/>
                  </a:cubicBezTo>
                  <a:close/>
                  <a:moveTo>
                    <a:pt x="13436600" y="0"/>
                  </a:moveTo>
                  <a:lnTo>
                    <a:pt x="13487400" y="0"/>
                  </a:lnTo>
                  <a:cubicBezTo>
                    <a:pt x="13501370" y="0"/>
                    <a:pt x="13512800" y="11430"/>
                    <a:pt x="13512800" y="25400"/>
                  </a:cubicBezTo>
                  <a:cubicBezTo>
                    <a:pt x="13512800" y="39370"/>
                    <a:pt x="13501370" y="50800"/>
                    <a:pt x="13487400" y="50800"/>
                  </a:cubicBezTo>
                  <a:lnTo>
                    <a:pt x="13436600" y="50800"/>
                  </a:lnTo>
                  <a:cubicBezTo>
                    <a:pt x="13422630" y="50800"/>
                    <a:pt x="13411200" y="39370"/>
                    <a:pt x="13411200" y="25400"/>
                  </a:cubicBezTo>
                  <a:cubicBezTo>
                    <a:pt x="13411200" y="11430"/>
                    <a:pt x="13422630" y="0"/>
                    <a:pt x="13436600" y="0"/>
                  </a:cubicBezTo>
                  <a:close/>
                  <a:moveTo>
                    <a:pt x="13538200" y="0"/>
                  </a:moveTo>
                  <a:lnTo>
                    <a:pt x="13589000" y="0"/>
                  </a:lnTo>
                  <a:cubicBezTo>
                    <a:pt x="13602970" y="0"/>
                    <a:pt x="13614400" y="11430"/>
                    <a:pt x="13614400" y="25400"/>
                  </a:cubicBezTo>
                  <a:cubicBezTo>
                    <a:pt x="13614400" y="39370"/>
                    <a:pt x="13602970" y="50800"/>
                    <a:pt x="13589000" y="50800"/>
                  </a:cubicBezTo>
                  <a:lnTo>
                    <a:pt x="13538200" y="50800"/>
                  </a:lnTo>
                  <a:cubicBezTo>
                    <a:pt x="13524230" y="50800"/>
                    <a:pt x="13512800" y="39370"/>
                    <a:pt x="13512800" y="25400"/>
                  </a:cubicBezTo>
                  <a:cubicBezTo>
                    <a:pt x="13512800" y="11430"/>
                    <a:pt x="13524230" y="0"/>
                    <a:pt x="13538200" y="0"/>
                  </a:cubicBezTo>
                  <a:close/>
                  <a:moveTo>
                    <a:pt x="13639800" y="0"/>
                  </a:moveTo>
                  <a:lnTo>
                    <a:pt x="13690600" y="0"/>
                  </a:lnTo>
                  <a:cubicBezTo>
                    <a:pt x="13704570" y="0"/>
                    <a:pt x="13716000" y="11430"/>
                    <a:pt x="13716000" y="25400"/>
                  </a:cubicBezTo>
                  <a:cubicBezTo>
                    <a:pt x="13716000" y="39370"/>
                    <a:pt x="13704570" y="50800"/>
                    <a:pt x="13690600" y="50800"/>
                  </a:cubicBezTo>
                  <a:lnTo>
                    <a:pt x="13639800" y="50800"/>
                  </a:lnTo>
                  <a:cubicBezTo>
                    <a:pt x="13625830" y="50800"/>
                    <a:pt x="13614400" y="39370"/>
                    <a:pt x="13614400" y="25400"/>
                  </a:cubicBezTo>
                  <a:cubicBezTo>
                    <a:pt x="13614400" y="11430"/>
                    <a:pt x="13625830" y="0"/>
                    <a:pt x="13639800" y="0"/>
                  </a:cubicBezTo>
                  <a:close/>
                  <a:moveTo>
                    <a:pt x="13741400" y="0"/>
                  </a:moveTo>
                  <a:lnTo>
                    <a:pt x="13792200" y="0"/>
                  </a:lnTo>
                  <a:cubicBezTo>
                    <a:pt x="13806170" y="0"/>
                    <a:pt x="13817600" y="11430"/>
                    <a:pt x="13817600" y="25400"/>
                  </a:cubicBezTo>
                  <a:cubicBezTo>
                    <a:pt x="13817600" y="39370"/>
                    <a:pt x="13806170" y="50800"/>
                    <a:pt x="13792200" y="50800"/>
                  </a:cubicBezTo>
                  <a:lnTo>
                    <a:pt x="13741400" y="50800"/>
                  </a:lnTo>
                  <a:cubicBezTo>
                    <a:pt x="13727430" y="50800"/>
                    <a:pt x="13716000" y="39370"/>
                    <a:pt x="13716000" y="25400"/>
                  </a:cubicBezTo>
                  <a:cubicBezTo>
                    <a:pt x="13716000" y="11430"/>
                    <a:pt x="13727430" y="0"/>
                    <a:pt x="13741400" y="0"/>
                  </a:cubicBezTo>
                  <a:close/>
                  <a:moveTo>
                    <a:pt x="13843000" y="0"/>
                  </a:moveTo>
                  <a:lnTo>
                    <a:pt x="13893800" y="0"/>
                  </a:lnTo>
                  <a:cubicBezTo>
                    <a:pt x="13907770" y="0"/>
                    <a:pt x="13919200" y="11430"/>
                    <a:pt x="13919200" y="25400"/>
                  </a:cubicBezTo>
                  <a:cubicBezTo>
                    <a:pt x="13919200" y="39370"/>
                    <a:pt x="13907770" y="50800"/>
                    <a:pt x="13893800" y="50800"/>
                  </a:cubicBezTo>
                  <a:lnTo>
                    <a:pt x="13843000" y="50800"/>
                  </a:lnTo>
                  <a:cubicBezTo>
                    <a:pt x="13829030" y="50800"/>
                    <a:pt x="13817600" y="39370"/>
                    <a:pt x="13817600" y="25400"/>
                  </a:cubicBezTo>
                  <a:cubicBezTo>
                    <a:pt x="13817600" y="11430"/>
                    <a:pt x="13829030" y="0"/>
                    <a:pt x="13843000" y="0"/>
                  </a:cubicBezTo>
                  <a:close/>
                  <a:moveTo>
                    <a:pt x="13944600" y="0"/>
                  </a:moveTo>
                  <a:lnTo>
                    <a:pt x="13995400" y="0"/>
                  </a:lnTo>
                  <a:cubicBezTo>
                    <a:pt x="14009370" y="0"/>
                    <a:pt x="14020800" y="11430"/>
                    <a:pt x="14020800" y="25400"/>
                  </a:cubicBezTo>
                  <a:cubicBezTo>
                    <a:pt x="14020800" y="39370"/>
                    <a:pt x="14009370" y="50800"/>
                    <a:pt x="13995400" y="50800"/>
                  </a:cubicBezTo>
                  <a:lnTo>
                    <a:pt x="13944600" y="50800"/>
                  </a:lnTo>
                  <a:cubicBezTo>
                    <a:pt x="13930630" y="50800"/>
                    <a:pt x="13919200" y="39370"/>
                    <a:pt x="13919200" y="25400"/>
                  </a:cubicBezTo>
                  <a:cubicBezTo>
                    <a:pt x="13919200" y="11430"/>
                    <a:pt x="13930630" y="0"/>
                    <a:pt x="13944600" y="0"/>
                  </a:cubicBezTo>
                  <a:close/>
                  <a:moveTo>
                    <a:pt x="14046200" y="0"/>
                  </a:moveTo>
                  <a:lnTo>
                    <a:pt x="14097000" y="0"/>
                  </a:lnTo>
                  <a:cubicBezTo>
                    <a:pt x="14110970" y="0"/>
                    <a:pt x="14122400" y="11430"/>
                    <a:pt x="14122400" y="25400"/>
                  </a:cubicBezTo>
                  <a:cubicBezTo>
                    <a:pt x="14122400" y="39370"/>
                    <a:pt x="14110970" y="50800"/>
                    <a:pt x="14097000" y="50800"/>
                  </a:cubicBezTo>
                  <a:lnTo>
                    <a:pt x="14046200" y="50800"/>
                  </a:lnTo>
                  <a:cubicBezTo>
                    <a:pt x="14032230" y="50800"/>
                    <a:pt x="14020800" y="39370"/>
                    <a:pt x="14020800" y="25400"/>
                  </a:cubicBezTo>
                  <a:cubicBezTo>
                    <a:pt x="14020800" y="11430"/>
                    <a:pt x="14032230" y="0"/>
                    <a:pt x="14046200" y="0"/>
                  </a:cubicBezTo>
                  <a:close/>
                  <a:moveTo>
                    <a:pt x="14147800" y="0"/>
                  </a:moveTo>
                  <a:lnTo>
                    <a:pt x="14198600" y="0"/>
                  </a:lnTo>
                  <a:cubicBezTo>
                    <a:pt x="14212570" y="0"/>
                    <a:pt x="14224000" y="11430"/>
                    <a:pt x="14224000" y="25400"/>
                  </a:cubicBezTo>
                  <a:cubicBezTo>
                    <a:pt x="14224000" y="39370"/>
                    <a:pt x="14212570" y="50800"/>
                    <a:pt x="14198600" y="50800"/>
                  </a:cubicBezTo>
                  <a:lnTo>
                    <a:pt x="14147800" y="50800"/>
                  </a:lnTo>
                  <a:cubicBezTo>
                    <a:pt x="14133830" y="50800"/>
                    <a:pt x="14122400" y="39370"/>
                    <a:pt x="14122400" y="25400"/>
                  </a:cubicBezTo>
                  <a:cubicBezTo>
                    <a:pt x="14122400" y="11430"/>
                    <a:pt x="14133830" y="0"/>
                    <a:pt x="14147800" y="0"/>
                  </a:cubicBezTo>
                  <a:close/>
                  <a:moveTo>
                    <a:pt x="14249400" y="0"/>
                  </a:moveTo>
                  <a:lnTo>
                    <a:pt x="14300200" y="0"/>
                  </a:lnTo>
                  <a:cubicBezTo>
                    <a:pt x="14314170" y="0"/>
                    <a:pt x="14325600" y="11430"/>
                    <a:pt x="14325600" y="25400"/>
                  </a:cubicBezTo>
                  <a:cubicBezTo>
                    <a:pt x="14325600" y="39370"/>
                    <a:pt x="14314170" y="50800"/>
                    <a:pt x="14300200" y="50800"/>
                  </a:cubicBezTo>
                  <a:lnTo>
                    <a:pt x="14249400" y="50800"/>
                  </a:lnTo>
                  <a:cubicBezTo>
                    <a:pt x="14235430" y="50800"/>
                    <a:pt x="14224000" y="39370"/>
                    <a:pt x="14224000" y="25400"/>
                  </a:cubicBezTo>
                  <a:cubicBezTo>
                    <a:pt x="14224000" y="11430"/>
                    <a:pt x="14235430" y="0"/>
                    <a:pt x="14249400" y="0"/>
                  </a:cubicBezTo>
                  <a:close/>
                  <a:moveTo>
                    <a:pt x="14351000" y="0"/>
                  </a:moveTo>
                  <a:lnTo>
                    <a:pt x="14401800" y="0"/>
                  </a:lnTo>
                  <a:cubicBezTo>
                    <a:pt x="14415770" y="0"/>
                    <a:pt x="14427200" y="11430"/>
                    <a:pt x="14427200" y="25400"/>
                  </a:cubicBezTo>
                  <a:cubicBezTo>
                    <a:pt x="14427200" y="39370"/>
                    <a:pt x="14415770" y="50800"/>
                    <a:pt x="14401800" y="50800"/>
                  </a:cubicBezTo>
                  <a:lnTo>
                    <a:pt x="14351000" y="50800"/>
                  </a:lnTo>
                  <a:cubicBezTo>
                    <a:pt x="14337030" y="50800"/>
                    <a:pt x="14325600" y="39370"/>
                    <a:pt x="14325600" y="25400"/>
                  </a:cubicBezTo>
                  <a:cubicBezTo>
                    <a:pt x="14325600" y="11430"/>
                    <a:pt x="14337030" y="0"/>
                    <a:pt x="14351000" y="0"/>
                  </a:cubicBezTo>
                  <a:close/>
                  <a:moveTo>
                    <a:pt x="14452600" y="0"/>
                  </a:moveTo>
                  <a:lnTo>
                    <a:pt x="14503400" y="0"/>
                  </a:lnTo>
                  <a:cubicBezTo>
                    <a:pt x="14517370" y="0"/>
                    <a:pt x="14528800" y="11430"/>
                    <a:pt x="14528800" y="25400"/>
                  </a:cubicBezTo>
                  <a:cubicBezTo>
                    <a:pt x="14528800" y="39370"/>
                    <a:pt x="14517370" y="50800"/>
                    <a:pt x="14503400" y="50800"/>
                  </a:cubicBezTo>
                  <a:lnTo>
                    <a:pt x="14452600" y="50800"/>
                  </a:lnTo>
                  <a:cubicBezTo>
                    <a:pt x="14438630" y="50800"/>
                    <a:pt x="14427200" y="39370"/>
                    <a:pt x="14427200" y="25400"/>
                  </a:cubicBezTo>
                  <a:cubicBezTo>
                    <a:pt x="14427200" y="11430"/>
                    <a:pt x="14438630" y="0"/>
                    <a:pt x="14452600" y="0"/>
                  </a:cubicBezTo>
                  <a:close/>
                  <a:moveTo>
                    <a:pt x="14554200" y="0"/>
                  </a:moveTo>
                  <a:lnTo>
                    <a:pt x="14605000" y="0"/>
                  </a:lnTo>
                  <a:cubicBezTo>
                    <a:pt x="14618970" y="0"/>
                    <a:pt x="14630400" y="11430"/>
                    <a:pt x="14630400" y="25400"/>
                  </a:cubicBezTo>
                  <a:cubicBezTo>
                    <a:pt x="14630400" y="39370"/>
                    <a:pt x="14618970" y="50800"/>
                    <a:pt x="14605000" y="50800"/>
                  </a:cubicBezTo>
                  <a:lnTo>
                    <a:pt x="14554200" y="50800"/>
                  </a:lnTo>
                  <a:cubicBezTo>
                    <a:pt x="14540230" y="50800"/>
                    <a:pt x="14528800" y="39370"/>
                    <a:pt x="14528800" y="25400"/>
                  </a:cubicBezTo>
                  <a:cubicBezTo>
                    <a:pt x="14528800" y="11430"/>
                    <a:pt x="14540230" y="0"/>
                    <a:pt x="14554200" y="0"/>
                  </a:cubicBezTo>
                  <a:close/>
                  <a:moveTo>
                    <a:pt x="14655800" y="0"/>
                  </a:moveTo>
                  <a:lnTo>
                    <a:pt x="14706600" y="0"/>
                  </a:lnTo>
                  <a:cubicBezTo>
                    <a:pt x="14720570" y="0"/>
                    <a:pt x="14732000" y="11430"/>
                    <a:pt x="14732000" y="25400"/>
                  </a:cubicBezTo>
                  <a:cubicBezTo>
                    <a:pt x="14732000" y="39370"/>
                    <a:pt x="14720570" y="50800"/>
                    <a:pt x="14706600" y="50800"/>
                  </a:cubicBezTo>
                  <a:lnTo>
                    <a:pt x="14655800" y="50800"/>
                  </a:lnTo>
                  <a:cubicBezTo>
                    <a:pt x="14641830" y="50800"/>
                    <a:pt x="14630400" y="39370"/>
                    <a:pt x="14630400" y="25400"/>
                  </a:cubicBezTo>
                  <a:cubicBezTo>
                    <a:pt x="14630400" y="11430"/>
                    <a:pt x="14641830" y="0"/>
                    <a:pt x="14655800" y="0"/>
                  </a:cubicBezTo>
                  <a:close/>
                  <a:moveTo>
                    <a:pt x="14757400" y="0"/>
                  </a:moveTo>
                  <a:lnTo>
                    <a:pt x="14808200" y="0"/>
                  </a:lnTo>
                  <a:cubicBezTo>
                    <a:pt x="14822170" y="0"/>
                    <a:pt x="14833600" y="11430"/>
                    <a:pt x="14833600" y="25400"/>
                  </a:cubicBezTo>
                  <a:cubicBezTo>
                    <a:pt x="14833600" y="39370"/>
                    <a:pt x="14822170" y="50800"/>
                    <a:pt x="14808200" y="50800"/>
                  </a:cubicBezTo>
                  <a:lnTo>
                    <a:pt x="14757400" y="50800"/>
                  </a:lnTo>
                  <a:cubicBezTo>
                    <a:pt x="14743430" y="50800"/>
                    <a:pt x="14732000" y="39370"/>
                    <a:pt x="14732000" y="25400"/>
                  </a:cubicBezTo>
                  <a:cubicBezTo>
                    <a:pt x="14732000" y="11430"/>
                    <a:pt x="14743430" y="0"/>
                    <a:pt x="14757400" y="0"/>
                  </a:cubicBezTo>
                  <a:close/>
                  <a:moveTo>
                    <a:pt x="14859000" y="0"/>
                  </a:moveTo>
                  <a:lnTo>
                    <a:pt x="14909800" y="0"/>
                  </a:lnTo>
                  <a:cubicBezTo>
                    <a:pt x="14923770" y="0"/>
                    <a:pt x="14935200" y="11430"/>
                    <a:pt x="14935200" y="25400"/>
                  </a:cubicBezTo>
                  <a:cubicBezTo>
                    <a:pt x="14935200" y="39370"/>
                    <a:pt x="14923770" y="50800"/>
                    <a:pt x="14909800" y="50800"/>
                  </a:cubicBezTo>
                  <a:lnTo>
                    <a:pt x="14859000" y="50800"/>
                  </a:lnTo>
                  <a:cubicBezTo>
                    <a:pt x="14845030" y="50800"/>
                    <a:pt x="14833600" y="39370"/>
                    <a:pt x="14833600" y="25400"/>
                  </a:cubicBezTo>
                  <a:cubicBezTo>
                    <a:pt x="14833600" y="11430"/>
                    <a:pt x="14845030" y="0"/>
                    <a:pt x="14859000" y="0"/>
                  </a:cubicBezTo>
                  <a:close/>
                  <a:moveTo>
                    <a:pt x="14960600" y="0"/>
                  </a:moveTo>
                  <a:lnTo>
                    <a:pt x="15011400" y="0"/>
                  </a:lnTo>
                  <a:cubicBezTo>
                    <a:pt x="15025370" y="0"/>
                    <a:pt x="15036800" y="11430"/>
                    <a:pt x="15036800" y="25400"/>
                  </a:cubicBezTo>
                  <a:cubicBezTo>
                    <a:pt x="15036800" y="39370"/>
                    <a:pt x="15025370" y="50800"/>
                    <a:pt x="15011400" y="50800"/>
                  </a:cubicBezTo>
                  <a:lnTo>
                    <a:pt x="14960600" y="50800"/>
                  </a:lnTo>
                  <a:cubicBezTo>
                    <a:pt x="14946630" y="50800"/>
                    <a:pt x="14935200" y="39370"/>
                    <a:pt x="14935200" y="25400"/>
                  </a:cubicBezTo>
                  <a:cubicBezTo>
                    <a:pt x="14935200" y="11430"/>
                    <a:pt x="14946630" y="0"/>
                    <a:pt x="14960600" y="0"/>
                  </a:cubicBezTo>
                  <a:close/>
                  <a:moveTo>
                    <a:pt x="15062200" y="0"/>
                  </a:moveTo>
                  <a:lnTo>
                    <a:pt x="15113000" y="0"/>
                  </a:lnTo>
                  <a:cubicBezTo>
                    <a:pt x="15126970" y="0"/>
                    <a:pt x="15138400" y="11430"/>
                    <a:pt x="15138400" y="25400"/>
                  </a:cubicBezTo>
                  <a:cubicBezTo>
                    <a:pt x="15138400" y="39370"/>
                    <a:pt x="15126970" y="50800"/>
                    <a:pt x="15113000" y="50800"/>
                  </a:cubicBezTo>
                  <a:lnTo>
                    <a:pt x="15062200" y="50800"/>
                  </a:lnTo>
                  <a:cubicBezTo>
                    <a:pt x="15048230" y="50800"/>
                    <a:pt x="15036800" y="39370"/>
                    <a:pt x="15036800" y="25400"/>
                  </a:cubicBezTo>
                  <a:cubicBezTo>
                    <a:pt x="15036800" y="11430"/>
                    <a:pt x="15048230" y="0"/>
                    <a:pt x="15062200" y="0"/>
                  </a:cubicBezTo>
                  <a:close/>
                  <a:moveTo>
                    <a:pt x="15163800" y="0"/>
                  </a:moveTo>
                  <a:lnTo>
                    <a:pt x="15214600" y="0"/>
                  </a:lnTo>
                  <a:cubicBezTo>
                    <a:pt x="15228570" y="0"/>
                    <a:pt x="15240000" y="11430"/>
                    <a:pt x="15240000" y="25400"/>
                  </a:cubicBezTo>
                  <a:cubicBezTo>
                    <a:pt x="15240000" y="39370"/>
                    <a:pt x="15228570" y="50800"/>
                    <a:pt x="15214600" y="50800"/>
                  </a:cubicBezTo>
                  <a:lnTo>
                    <a:pt x="15163800" y="50800"/>
                  </a:lnTo>
                  <a:cubicBezTo>
                    <a:pt x="15149830" y="50800"/>
                    <a:pt x="15138400" y="39370"/>
                    <a:pt x="15138400" y="25400"/>
                  </a:cubicBezTo>
                  <a:cubicBezTo>
                    <a:pt x="15138400" y="11430"/>
                    <a:pt x="15149830" y="0"/>
                    <a:pt x="15163800" y="0"/>
                  </a:cubicBezTo>
                  <a:close/>
                  <a:moveTo>
                    <a:pt x="15265400" y="0"/>
                  </a:moveTo>
                  <a:lnTo>
                    <a:pt x="15316200" y="0"/>
                  </a:lnTo>
                  <a:cubicBezTo>
                    <a:pt x="15330170" y="0"/>
                    <a:pt x="15341600" y="11430"/>
                    <a:pt x="15341600" y="25400"/>
                  </a:cubicBezTo>
                  <a:cubicBezTo>
                    <a:pt x="15341600" y="39370"/>
                    <a:pt x="15330170" y="50800"/>
                    <a:pt x="15316200" y="50800"/>
                  </a:cubicBezTo>
                  <a:lnTo>
                    <a:pt x="15265400" y="50800"/>
                  </a:lnTo>
                  <a:cubicBezTo>
                    <a:pt x="15251430" y="50800"/>
                    <a:pt x="15240000" y="39370"/>
                    <a:pt x="15240000" y="25400"/>
                  </a:cubicBezTo>
                  <a:cubicBezTo>
                    <a:pt x="15240000" y="11430"/>
                    <a:pt x="15251430" y="0"/>
                    <a:pt x="15265400" y="0"/>
                  </a:cubicBezTo>
                  <a:close/>
                  <a:moveTo>
                    <a:pt x="15367000" y="0"/>
                  </a:moveTo>
                  <a:lnTo>
                    <a:pt x="15417800" y="0"/>
                  </a:lnTo>
                  <a:cubicBezTo>
                    <a:pt x="15431770" y="0"/>
                    <a:pt x="15443200" y="11430"/>
                    <a:pt x="15443200" y="25400"/>
                  </a:cubicBezTo>
                  <a:cubicBezTo>
                    <a:pt x="15443200" y="39370"/>
                    <a:pt x="15431770" y="50800"/>
                    <a:pt x="15417800" y="50800"/>
                  </a:cubicBezTo>
                  <a:lnTo>
                    <a:pt x="15367000" y="50800"/>
                  </a:lnTo>
                  <a:cubicBezTo>
                    <a:pt x="15353030" y="50800"/>
                    <a:pt x="15341600" y="39370"/>
                    <a:pt x="15341600" y="25400"/>
                  </a:cubicBezTo>
                  <a:cubicBezTo>
                    <a:pt x="15341600" y="11430"/>
                    <a:pt x="15353030" y="0"/>
                    <a:pt x="15367000" y="0"/>
                  </a:cubicBezTo>
                  <a:close/>
                  <a:moveTo>
                    <a:pt x="15468600" y="0"/>
                  </a:moveTo>
                  <a:lnTo>
                    <a:pt x="15519400" y="0"/>
                  </a:lnTo>
                  <a:cubicBezTo>
                    <a:pt x="15533370" y="0"/>
                    <a:pt x="15544800" y="11430"/>
                    <a:pt x="15544800" y="25400"/>
                  </a:cubicBezTo>
                  <a:cubicBezTo>
                    <a:pt x="15544800" y="39370"/>
                    <a:pt x="15533370" y="50800"/>
                    <a:pt x="15519400" y="50800"/>
                  </a:cubicBezTo>
                  <a:lnTo>
                    <a:pt x="15468600" y="50800"/>
                  </a:lnTo>
                  <a:cubicBezTo>
                    <a:pt x="15454630" y="50800"/>
                    <a:pt x="15443200" y="39370"/>
                    <a:pt x="15443200" y="25400"/>
                  </a:cubicBezTo>
                  <a:cubicBezTo>
                    <a:pt x="15443200" y="11430"/>
                    <a:pt x="15454630" y="0"/>
                    <a:pt x="15468600" y="0"/>
                  </a:cubicBezTo>
                  <a:close/>
                  <a:moveTo>
                    <a:pt x="15570200" y="0"/>
                  </a:moveTo>
                  <a:lnTo>
                    <a:pt x="15621000" y="0"/>
                  </a:lnTo>
                  <a:cubicBezTo>
                    <a:pt x="15634970" y="0"/>
                    <a:pt x="15646400" y="11430"/>
                    <a:pt x="15646400" y="25400"/>
                  </a:cubicBezTo>
                  <a:cubicBezTo>
                    <a:pt x="15646400" y="39370"/>
                    <a:pt x="15634970" y="50800"/>
                    <a:pt x="15621000" y="50800"/>
                  </a:cubicBezTo>
                  <a:lnTo>
                    <a:pt x="15570200" y="50800"/>
                  </a:lnTo>
                  <a:cubicBezTo>
                    <a:pt x="15556230" y="50800"/>
                    <a:pt x="15544800" y="39370"/>
                    <a:pt x="15544800" y="25400"/>
                  </a:cubicBezTo>
                  <a:cubicBezTo>
                    <a:pt x="15544800" y="11430"/>
                    <a:pt x="15556230" y="0"/>
                    <a:pt x="15570200" y="0"/>
                  </a:cubicBezTo>
                  <a:close/>
                  <a:moveTo>
                    <a:pt x="15671800" y="0"/>
                  </a:moveTo>
                  <a:lnTo>
                    <a:pt x="15722600" y="0"/>
                  </a:lnTo>
                  <a:cubicBezTo>
                    <a:pt x="15736570" y="0"/>
                    <a:pt x="15748000" y="11430"/>
                    <a:pt x="15748000" y="25400"/>
                  </a:cubicBezTo>
                  <a:cubicBezTo>
                    <a:pt x="15748000" y="39370"/>
                    <a:pt x="15736570" y="50800"/>
                    <a:pt x="15722600" y="50800"/>
                  </a:cubicBezTo>
                  <a:lnTo>
                    <a:pt x="15671800" y="50800"/>
                  </a:lnTo>
                  <a:cubicBezTo>
                    <a:pt x="15657830" y="50800"/>
                    <a:pt x="15646400" y="39370"/>
                    <a:pt x="15646400" y="25400"/>
                  </a:cubicBezTo>
                  <a:cubicBezTo>
                    <a:pt x="15646400" y="11430"/>
                    <a:pt x="15657830" y="0"/>
                    <a:pt x="15671800" y="0"/>
                  </a:cubicBezTo>
                  <a:close/>
                  <a:moveTo>
                    <a:pt x="15773400" y="0"/>
                  </a:moveTo>
                  <a:lnTo>
                    <a:pt x="15824200" y="0"/>
                  </a:lnTo>
                  <a:cubicBezTo>
                    <a:pt x="15838170" y="0"/>
                    <a:pt x="15849600" y="11430"/>
                    <a:pt x="15849600" y="25400"/>
                  </a:cubicBezTo>
                  <a:cubicBezTo>
                    <a:pt x="15849600" y="39370"/>
                    <a:pt x="15838170" y="50800"/>
                    <a:pt x="15824200" y="50800"/>
                  </a:cubicBezTo>
                  <a:lnTo>
                    <a:pt x="15773400" y="50800"/>
                  </a:lnTo>
                  <a:cubicBezTo>
                    <a:pt x="15759430" y="50800"/>
                    <a:pt x="15748000" y="39370"/>
                    <a:pt x="15748000" y="25400"/>
                  </a:cubicBezTo>
                  <a:cubicBezTo>
                    <a:pt x="15748000" y="11430"/>
                    <a:pt x="15759430" y="0"/>
                    <a:pt x="15773400" y="0"/>
                  </a:cubicBezTo>
                  <a:close/>
                  <a:moveTo>
                    <a:pt x="15875000" y="0"/>
                  </a:moveTo>
                  <a:lnTo>
                    <a:pt x="15925800" y="0"/>
                  </a:lnTo>
                  <a:cubicBezTo>
                    <a:pt x="15939770" y="0"/>
                    <a:pt x="15951200" y="11430"/>
                    <a:pt x="15951200" y="25400"/>
                  </a:cubicBezTo>
                  <a:cubicBezTo>
                    <a:pt x="15951200" y="39370"/>
                    <a:pt x="15939770" y="50800"/>
                    <a:pt x="15925800" y="50800"/>
                  </a:cubicBezTo>
                  <a:lnTo>
                    <a:pt x="15875000" y="50800"/>
                  </a:lnTo>
                  <a:cubicBezTo>
                    <a:pt x="15861030" y="50800"/>
                    <a:pt x="15849600" y="39370"/>
                    <a:pt x="15849600" y="25400"/>
                  </a:cubicBezTo>
                  <a:cubicBezTo>
                    <a:pt x="15849600" y="11430"/>
                    <a:pt x="15861030" y="0"/>
                    <a:pt x="15875000" y="0"/>
                  </a:cubicBezTo>
                  <a:close/>
                  <a:moveTo>
                    <a:pt x="15976600" y="0"/>
                  </a:moveTo>
                  <a:lnTo>
                    <a:pt x="16027400" y="0"/>
                  </a:lnTo>
                  <a:cubicBezTo>
                    <a:pt x="16041370" y="0"/>
                    <a:pt x="16052800" y="11430"/>
                    <a:pt x="16052800" y="25400"/>
                  </a:cubicBezTo>
                  <a:cubicBezTo>
                    <a:pt x="16052800" y="39370"/>
                    <a:pt x="16041370" y="50800"/>
                    <a:pt x="16027400" y="50800"/>
                  </a:cubicBezTo>
                  <a:lnTo>
                    <a:pt x="15976600" y="50800"/>
                  </a:lnTo>
                  <a:cubicBezTo>
                    <a:pt x="15962630" y="50800"/>
                    <a:pt x="15951200" y="39370"/>
                    <a:pt x="15951200" y="25400"/>
                  </a:cubicBezTo>
                  <a:cubicBezTo>
                    <a:pt x="15951200" y="11430"/>
                    <a:pt x="15962630" y="0"/>
                    <a:pt x="15976600" y="0"/>
                  </a:cubicBezTo>
                  <a:close/>
                  <a:moveTo>
                    <a:pt x="16078200" y="0"/>
                  </a:moveTo>
                  <a:lnTo>
                    <a:pt x="16129000" y="0"/>
                  </a:lnTo>
                  <a:cubicBezTo>
                    <a:pt x="16142970" y="0"/>
                    <a:pt x="16154400" y="11430"/>
                    <a:pt x="16154400" y="25400"/>
                  </a:cubicBezTo>
                  <a:cubicBezTo>
                    <a:pt x="16154400" y="39370"/>
                    <a:pt x="16142970" y="50800"/>
                    <a:pt x="16129000" y="50800"/>
                  </a:cubicBezTo>
                  <a:lnTo>
                    <a:pt x="16078200" y="50800"/>
                  </a:lnTo>
                  <a:cubicBezTo>
                    <a:pt x="16064230" y="50800"/>
                    <a:pt x="16052800" y="39370"/>
                    <a:pt x="16052800" y="25400"/>
                  </a:cubicBezTo>
                  <a:cubicBezTo>
                    <a:pt x="16052800" y="11430"/>
                    <a:pt x="16064230" y="0"/>
                    <a:pt x="16078200" y="0"/>
                  </a:cubicBezTo>
                  <a:close/>
                  <a:moveTo>
                    <a:pt x="16179800" y="0"/>
                  </a:moveTo>
                  <a:lnTo>
                    <a:pt x="16230600" y="0"/>
                  </a:lnTo>
                  <a:cubicBezTo>
                    <a:pt x="16244570" y="0"/>
                    <a:pt x="16256000" y="11430"/>
                    <a:pt x="16256000" y="25400"/>
                  </a:cubicBezTo>
                  <a:cubicBezTo>
                    <a:pt x="16256000" y="39370"/>
                    <a:pt x="16244570" y="50800"/>
                    <a:pt x="16230600" y="50800"/>
                  </a:cubicBezTo>
                  <a:lnTo>
                    <a:pt x="16179800" y="50800"/>
                  </a:lnTo>
                  <a:cubicBezTo>
                    <a:pt x="16165830" y="50800"/>
                    <a:pt x="16154400" y="39370"/>
                    <a:pt x="16154400" y="25400"/>
                  </a:cubicBezTo>
                  <a:cubicBezTo>
                    <a:pt x="16154400" y="11430"/>
                    <a:pt x="16165830" y="0"/>
                    <a:pt x="16179800" y="0"/>
                  </a:cubicBezTo>
                  <a:close/>
                  <a:moveTo>
                    <a:pt x="16281400" y="0"/>
                  </a:moveTo>
                  <a:lnTo>
                    <a:pt x="16332200" y="0"/>
                  </a:lnTo>
                  <a:cubicBezTo>
                    <a:pt x="16346170" y="0"/>
                    <a:pt x="16357600" y="11430"/>
                    <a:pt x="16357600" y="25400"/>
                  </a:cubicBezTo>
                  <a:cubicBezTo>
                    <a:pt x="16357600" y="39370"/>
                    <a:pt x="16346170" y="50800"/>
                    <a:pt x="16332200" y="50800"/>
                  </a:cubicBezTo>
                  <a:lnTo>
                    <a:pt x="16281400" y="50800"/>
                  </a:lnTo>
                  <a:cubicBezTo>
                    <a:pt x="16267430" y="50800"/>
                    <a:pt x="16256000" y="39370"/>
                    <a:pt x="16256000" y="25400"/>
                  </a:cubicBezTo>
                  <a:cubicBezTo>
                    <a:pt x="16256000" y="11430"/>
                    <a:pt x="16267430" y="0"/>
                    <a:pt x="16281400" y="0"/>
                  </a:cubicBezTo>
                  <a:close/>
                  <a:moveTo>
                    <a:pt x="16383000" y="0"/>
                  </a:moveTo>
                  <a:lnTo>
                    <a:pt x="16433800" y="0"/>
                  </a:lnTo>
                  <a:cubicBezTo>
                    <a:pt x="16447770" y="0"/>
                    <a:pt x="16459200" y="11430"/>
                    <a:pt x="16459200" y="25400"/>
                  </a:cubicBezTo>
                  <a:cubicBezTo>
                    <a:pt x="16459200" y="39370"/>
                    <a:pt x="16447770" y="50800"/>
                    <a:pt x="16433800" y="50800"/>
                  </a:cubicBezTo>
                  <a:lnTo>
                    <a:pt x="16383000" y="50800"/>
                  </a:lnTo>
                  <a:cubicBezTo>
                    <a:pt x="16369030" y="50800"/>
                    <a:pt x="16357600" y="39370"/>
                    <a:pt x="16357600" y="25400"/>
                  </a:cubicBezTo>
                  <a:cubicBezTo>
                    <a:pt x="16357600" y="11430"/>
                    <a:pt x="16369030" y="0"/>
                    <a:pt x="16383000" y="0"/>
                  </a:cubicBezTo>
                  <a:close/>
                  <a:moveTo>
                    <a:pt x="16484600" y="0"/>
                  </a:moveTo>
                  <a:lnTo>
                    <a:pt x="16535400" y="0"/>
                  </a:lnTo>
                  <a:cubicBezTo>
                    <a:pt x="16549370" y="0"/>
                    <a:pt x="16560800" y="11430"/>
                    <a:pt x="16560800" y="25400"/>
                  </a:cubicBezTo>
                  <a:cubicBezTo>
                    <a:pt x="16560800" y="39370"/>
                    <a:pt x="16549370" y="50800"/>
                    <a:pt x="16535400" y="50800"/>
                  </a:cubicBezTo>
                  <a:lnTo>
                    <a:pt x="16484600" y="50800"/>
                  </a:lnTo>
                  <a:cubicBezTo>
                    <a:pt x="16470630" y="50800"/>
                    <a:pt x="16459200" y="39370"/>
                    <a:pt x="16459200" y="25400"/>
                  </a:cubicBezTo>
                  <a:cubicBezTo>
                    <a:pt x="16459200" y="11430"/>
                    <a:pt x="16470630" y="0"/>
                    <a:pt x="16484600" y="0"/>
                  </a:cubicBezTo>
                  <a:close/>
                  <a:moveTo>
                    <a:pt x="16586200" y="0"/>
                  </a:moveTo>
                  <a:lnTo>
                    <a:pt x="16637000" y="0"/>
                  </a:lnTo>
                  <a:cubicBezTo>
                    <a:pt x="16650970" y="0"/>
                    <a:pt x="16662400" y="11430"/>
                    <a:pt x="16662400" y="25400"/>
                  </a:cubicBezTo>
                  <a:cubicBezTo>
                    <a:pt x="16662400" y="39370"/>
                    <a:pt x="16650970" y="50800"/>
                    <a:pt x="16637000" y="50800"/>
                  </a:cubicBezTo>
                  <a:lnTo>
                    <a:pt x="16586200" y="50800"/>
                  </a:lnTo>
                  <a:cubicBezTo>
                    <a:pt x="16572230" y="50800"/>
                    <a:pt x="16560800" y="39370"/>
                    <a:pt x="16560800" y="25400"/>
                  </a:cubicBezTo>
                  <a:cubicBezTo>
                    <a:pt x="16560800" y="11430"/>
                    <a:pt x="16572230" y="0"/>
                    <a:pt x="16586200" y="0"/>
                  </a:cubicBezTo>
                  <a:close/>
                  <a:moveTo>
                    <a:pt x="16687800" y="0"/>
                  </a:moveTo>
                  <a:lnTo>
                    <a:pt x="16738600" y="0"/>
                  </a:lnTo>
                  <a:cubicBezTo>
                    <a:pt x="16752570" y="0"/>
                    <a:pt x="16764000" y="11430"/>
                    <a:pt x="16764000" y="25400"/>
                  </a:cubicBezTo>
                  <a:cubicBezTo>
                    <a:pt x="16764000" y="39370"/>
                    <a:pt x="16752570" y="50800"/>
                    <a:pt x="16738600" y="50800"/>
                  </a:cubicBezTo>
                  <a:lnTo>
                    <a:pt x="16687800" y="50800"/>
                  </a:lnTo>
                  <a:cubicBezTo>
                    <a:pt x="16673830" y="50800"/>
                    <a:pt x="16662400" y="39370"/>
                    <a:pt x="16662400" y="25400"/>
                  </a:cubicBezTo>
                  <a:cubicBezTo>
                    <a:pt x="16662400" y="11430"/>
                    <a:pt x="16673830" y="0"/>
                    <a:pt x="16687800" y="0"/>
                  </a:cubicBezTo>
                  <a:close/>
                  <a:moveTo>
                    <a:pt x="16789400" y="0"/>
                  </a:moveTo>
                  <a:lnTo>
                    <a:pt x="16840200" y="0"/>
                  </a:lnTo>
                  <a:cubicBezTo>
                    <a:pt x="16854170" y="0"/>
                    <a:pt x="16865600" y="11430"/>
                    <a:pt x="16865600" y="25400"/>
                  </a:cubicBezTo>
                  <a:cubicBezTo>
                    <a:pt x="16865600" y="39370"/>
                    <a:pt x="16854170" y="50800"/>
                    <a:pt x="16840200" y="50800"/>
                  </a:cubicBezTo>
                  <a:lnTo>
                    <a:pt x="16789400" y="50800"/>
                  </a:lnTo>
                  <a:cubicBezTo>
                    <a:pt x="16775430" y="50800"/>
                    <a:pt x="16764000" y="39370"/>
                    <a:pt x="16764000" y="25400"/>
                  </a:cubicBezTo>
                  <a:cubicBezTo>
                    <a:pt x="16764000" y="11430"/>
                    <a:pt x="16775430" y="0"/>
                    <a:pt x="16789400" y="0"/>
                  </a:cubicBezTo>
                  <a:close/>
                  <a:moveTo>
                    <a:pt x="16891000" y="0"/>
                  </a:moveTo>
                  <a:lnTo>
                    <a:pt x="16941800" y="0"/>
                  </a:lnTo>
                  <a:cubicBezTo>
                    <a:pt x="16955770" y="0"/>
                    <a:pt x="16967200" y="11430"/>
                    <a:pt x="16967200" y="25400"/>
                  </a:cubicBezTo>
                  <a:cubicBezTo>
                    <a:pt x="16967200" y="39370"/>
                    <a:pt x="16955770" y="50800"/>
                    <a:pt x="16941800" y="50800"/>
                  </a:cubicBezTo>
                  <a:lnTo>
                    <a:pt x="16891000" y="50800"/>
                  </a:lnTo>
                  <a:cubicBezTo>
                    <a:pt x="16877030" y="50800"/>
                    <a:pt x="16865600" y="39370"/>
                    <a:pt x="16865600" y="25400"/>
                  </a:cubicBezTo>
                  <a:cubicBezTo>
                    <a:pt x="16865600" y="11430"/>
                    <a:pt x="16877030" y="0"/>
                    <a:pt x="16891000" y="0"/>
                  </a:cubicBezTo>
                  <a:close/>
                  <a:moveTo>
                    <a:pt x="16992600" y="0"/>
                  </a:moveTo>
                  <a:lnTo>
                    <a:pt x="17043400" y="0"/>
                  </a:lnTo>
                  <a:cubicBezTo>
                    <a:pt x="17057370" y="0"/>
                    <a:pt x="17068800" y="11430"/>
                    <a:pt x="17068800" y="25400"/>
                  </a:cubicBezTo>
                  <a:cubicBezTo>
                    <a:pt x="17068800" y="39370"/>
                    <a:pt x="17057370" y="50800"/>
                    <a:pt x="17043400" y="50800"/>
                  </a:cubicBezTo>
                  <a:lnTo>
                    <a:pt x="16992600" y="50800"/>
                  </a:lnTo>
                  <a:cubicBezTo>
                    <a:pt x="16978630" y="50800"/>
                    <a:pt x="16967200" y="39370"/>
                    <a:pt x="16967200" y="25400"/>
                  </a:cubicBezTo>
                  <a:cubicBezTo>
                    <a:pt x="16967200" y="11430"/>
                    <a:pt x="16978630" y="0"/>
                    <a:pt x="16992600" y="0"/>
                  </a:cubicBezTo>
                  <a:close/>
                  <a:moveTo>
                    <a:pt x="17094200" y="0"/>
                  </a:moveTo>
                  <a:lnTo>
                    <a:pt x="17145000" y="0"/>
                  </a:lnTo>
                  <a:cubicBezTo>
                    <a:pt x="17158970" y="0"/>
                    <a:pt x="17170400" y="11430"/>
                    <a:pt x="17170400" y="25400"/>
                  </a:cubicBezTo>
                  <a:cubicBezTo>
                    <a:pt x="17170400" y="39370"/>
                    <a:pt x="17158970" y="50800"/>
                    <a:pt x="17145000" y="50800"/>
                  </a:cubicBezTo>
                  <a:lnTo>
                    <a:pt x="17094200" y="50800"/>
                  </a:lnTo>
                  <a:cubicBezTo>
                    <a:pt x="17080230" y="50800"/>
                    <a:pt x="17068800" y="39370"/>
                    <a:pt x="17068800" y="25400"/>
                  </a:cubicBezTo>
                  <a:cubicBezTo>
                    <a:pt x="17068800" y="11430"/>
                    <a:pt x="17080230" y="0"/>
                    <a:pt x="17094200" y="0"/>
                  </a:cubicBezTo>
                  <a:close/>
                  <a:moveTo>
                    <a:pt x="17195800" y="0"/>
                  </a:moveTo>
                  <a:lnTo>
                    <a:pt x="17246600" y="0"/>
                  </a:lnTo>
                  <a:cubicBezTo>
                    <a:pt x="17260570" y="0"/>
                    <a:pt x="17272000" y="11430"/>
                    <a:pt x="17272000" y="25400"/>
                  </a:cubicBezTo>
                  <a:cubicBezTo>
                    <a:pt x="17272000" y="39370"/>
                    <a:pt x="17260570" y="50800"/>
                    <a:pt x="17246600" y="50800"/>
                  </a:cubicBezTo>
                  <a:lnTo>
                    <a:pt x="17195800" y="50800"/>
                  </a:lnTo>
                  <a:cubicBezTo>
                    <a:pt x="17181830" y="50800"/>
                    <a:pt x="17170400" y="39370"/>
                    <a:pt x="17170400" y="25400"/>
                  </a:cubicBezTo>
                  <a:cubicBezTo>
                    <a:pt x="17170400" y="11430"/>
                    <a:pt x="17181830" y="0"/>
                    <a:pt x="17195800" y="0"/>
                  </a:cubicBezTo>
                  <a:close/>
                  <a:moveTo>
                    <a:pt x="17297400" y="0"/>
                  </a:moveTo>
                  <a:lnTo>
                    <a:pt x="17348200" y="0"/>
                  </a:lnTo>
                  <a:cubicBezTo>
                    <a:pt x="17362170" y="0"/>
                    <a:pt x="17373600" y="11430"/>
                    <a:pt x="17373600" y="25400"/>
                  </a:cubicBezTo>
                  <a:cubicBezTo>
                    <a:pt x="17373600" y="39370"/>
                    <a:pt x="17362170" y="50800"/>
                    <a:pt x="17348200" y="50800"/>
                  </a:cubicBezTo>
                  <a:lnTo>
                    <a:pt x="17297400" y="50800"/>
                  </a:lnTo>
                  <a:cubicBezTo>
                    <a:pt x="17283430" y="50800"/>
                    <a:pt x="17272000" y="39370"/>
                    <a:pt x="17272000" y="25400"/>
                  </a:cubicBezTo>
                  <a:cubicBezTo>
                    <a:pt x="17272000" y="11430"/>
                    <a:pt x="17283430" y="0"/>
                    <a:pt x="17297400" y="0"/>
                  </a:cubicBezTo>
                  <a:close/>
                  <a:moveTo>
                    <a:pt x="17399000" y="0"/>
                  </a:moveTo>
                  <a:lnTo>
                    <a:pt x="17449800" y="0"/>
                  </a:lnTo>
                  <a:cubicBezTo>
                    <a:pt x="17463770" y="0"/>
                    <a:pt x="17475200" y="11430"/>
                    <a:pt x="17475200" y="25400"/>
                  </a:cubicBezTo>
                  <a:cubicBezTo>
                    <a:pt x="17475200" y="39370"/>
                    <a:pt x="17463770" y="50800"/>
                    <a:pt x="17449800" y="50800"/>
                  </a:cubicBezTo>
                  <a:lnTo>
                    <a:pt x="17399000" y="50800"/>
                  </a:lnTo>
                  <a:cubicBezTo>
                    <a:pt x="17385030" y="50800"/>
                    <a:pt x="17373600" y="39370"/>
                    <a:pt x="17373600" y="25400"/>
                  </a:cubicBezTo>
                  <a:cubicBezTo>
                    <a:pt x="17373600" y="11430"/>
                    <a:pt x="17385030" y="0"/>
                    <a:pt x="17399000" y="0"/>
                  </a:cubicBezTo>
                  <a:close/>
                  <a:moveTo>
                    <a:pt x="17500600" y="0"/>
                  </a:moveTo>
                  <a:lnTo>
                    <a:pt x="17551400" y="0"/>
                  </a:lnTo>
                  <a:cubicBezTo>
                    <a:pt x="17565370" y="0"/>
                    <a:pt x="17576800" y="11430"/>
                    <a:pt x="17576800" y="25400"/>
                  </a:cubicBezTo>
                  <a:cubicBezTo>
                    <a:pt x="17576800" y="39370"/>
                    <a:pt x="17565370" y="50800"/>
                    <a:pt x="17551400" y="50800"/>
                  </a:cubicBezTo>
                  <a:lnTo>
                    <a:pt x="17500600" y="50800"/>
                  </a:lnTo>
                  <a:cubicBezTo>
                    <a:pt x="17486630" y="50800"/>
                    <a:pt x="17475200" y="39370"/>
                    <a:pt x="17475200" y="25400"/>
                  </a:cubicBezTo>
                  <a:cubicBezTo>
                    <a:pt x="17475200" y="11430"/>
                    <a:pt x="17486630" y="0"/>
                    <a:pt x="17500600" y="0"/>
                  </a:cubicBezTo>
                  <a:close/>
                  <a:moveTo>
                    <a:pt x="17602200" y="0"/>
                  </a:moveTo>
                  <a:lnTo>
                    <a:pt x="17653000" y="0"/>
                  </a:lnTo>
                  <a:cubicBezTo>
                    <a:pt x="17666970" y="0"/>
                    <a:pt x="17678400" y="11430"/>
                    <a:pt x="17678400" y="25400"/>
                  </a:cubicBezTo>
                  <a:cubicBezTo>
                    <a:pt x="17678400" y="39370"/>
                    <a:pt x="17666970" y="50800"/>
                    <a:pt x="17653000" y="50800"/>
                  </a:cubicBezTo>
                  <a:lnTo>
                    <a:pt x="17602200" y="50800"/>
                  </a:lnTo>
                  <a:cubicBezTo>
                    <a:pt x="17588230" y="50800"/>
                    <a:pt x="17576800" y="39370"/>
                    <a:pt x="17576800" y="25400"/>
                  </a:cubicBezTo>
                  <a:cubicBezTo>
                    <a:pt x="17576800" y="11430"/>
                    <a:pt x="17588230" y="0"/>
                    <a:pt x="17602200" y="0"/>
                  </a:cubicBezTo>
                  <a:close/>
                  <a:moveTo>
                    <a:pt x="17703800" y="0"/>
                  </a:moveTo>
                  <a:lnTo>
                    <a:pt x="17754600" y="0"/>
                  </a:lnTo>
                  <a:cubicBezTo>
                    <a:pt x="17768570" y="0"/>
                    <a:pt x="17780000" y="11430"/>
                    <a:pt x="17780000" y="25400"/>
                  </a:cubicBezTo>
                  <a:cubicBezTo>
                    <a:pt x="17780000" y="39370"/>
                    <a:pt x="17768570" y="50800"/>
                    <a:pt x="17754600" y="50800"/>
                  </a:cubicBezTo>
                  <a:lnTo>
                    <a:pt x="17703800" y="50800"/>
                  </a:lnTo>
                  <a:cubicBezTo>
                    <a:pt x="17689830" y="50800"/>
                    <a:pt x="17678400" y="39370"/>
                    <a:pt x="17678400" y="25400"/>
                  </a:cubicBezTo>
                  <a:cubicBezTo>
                    <a:pt x="17678400" y="11430"/>
                    <a:pt x="17689830" y="0"/>
                    <a:pt x="17703800" y="0"/>
                  </a:cubicBezTo>
                  <a:close/>
                  <a:moveTo>
                    <a:pt x="17805400" y="0"/>
                  </a:moveTo>
                  <a:lnTo>
                    <a:pt x="17856200" y="0"/>
                  </a:lnTo>
                  <a:cubicBezTo>
                    <a:pt x="17870170" y="0"/>
                    <a:pt x="17881600" y="11430"/>
                    <a:pt x="17881600" y="25400"/>
                  </a:cubicBezTo>
                  <a:cubicBezTo>
                    <a:pt x="17881600" y="39370"/>
                    <a:pt x="17870170" y="50800"/>
                    <a:pt x="17856200" y="50800"/>
                  </a:cubicBezTo>
                  <a:lnTo>
                    <a:pt x="17805400" y="50800"/>
                  </a:lnTo>
                  <a:cubicBezTo>
                    <a:pt x="17791430" y="50800"/>
                    <a:pt x="17780000" y="39370"/>
                    <a:pt x="17780000" y="25400"/>
                  </a:cubicBezTo>
                  <a:cubicBezTo>
                    <a:pt x="17780000" y="11430"/>
                    <a:pt x="17791430" y="0"/>
                    <a:pt x="17805400" y="0"/>
                  </a:cubicBezTo>
                  <a:close/>
                  <a:moveTo>
                    <a:pt x="17907000" y="0"/>
                  </a:moveTo>
                  <a:lnTo>
                    <a:pt x="17957800" y="0"/>
                  </a:lnTo>
                  <a:cubicBezTo>
                    <a:pt x="17971770" y="0"/>
                    <a:pt x="17983200" y="11430"/>
                    <a:pt x="17983200" y="25400"/>
                  </a:cubicBezTo>
                  <a:cubicBezTo>
                    <a:pt x="17983200" y="39370"/>
                    <a:pt x="17971770" y="50800"/>
                    <a:pt x="17957800" y="50800"/>
                  </a:cubicBezTo>
                  <a:lnTo>
                    <a:pt x="17907000" y="50800"/>
                  </a:lnTo>
                  <a:cubicBezTo>
                    <a:pt x="17893030" y="50800"/>
                    <a:pt x="17881600" y="39370"/>
                    <a:pt x="17881600" y="25400"/>
                  </a:cubicBezTo>
                  <a:cubicBezTo>
                    <a:pt x="17881600" y="11430"/>
                    <a:pt x="17893030" y="0"/>
                    <a:pt x="17907000" y="0"/>
                  </a:cubicBezTo>
                  <a:close/>
                  <a:moveTo>
                    <a:pt x="18008600" y="0"/>
                  </a:moveTo>
                  <a:lnTo>
                    <a:pt x="18059400" y="0"/>
                  </a:lnTo>
                  <a:cubicBezTo>
                    <a:pt x="18073370" y="0"/>
                    <a:pt x="18084800" y="11430"/>
                    <a:pt x="18084800" y="25400"/>
                  </a:cubicBezTo>
                  <a:cubicBezTo>
                    <a:pt x="18084800" y="39370"/>
                    <a:pt x="18073370" y="50800"/>
                    <a:pt x="18059400" y="50800"/>
                  </a:cubicBezTo>
                  <a:lnTo>
                    <a:pt x="18008600" y="50800"/>
                  </a:lnTo>
                  <a:cubicBezTo>
                    <a:pt x="17994630" y="50800"/>
                    <a:pt x="17983200" y="39370"/>
                    <a:pt x="17983200" y="25400"/>
                  </a:cubicBezTo>
                  <a:cubicBezTo>
                    <a:pt x="17983200" y="11430"/>
                    <a:pt x="17994630" y="0"/>
                    <a:pt x="18008600" y="0"/>
                  </a:cubicBezTo>
                  <a:close/>
                  <a:moveTo>
                    <a:pt x="18110200" y="0"/>
                  </a:moveTo>
                  <a:lnTo>
                    <a:pt x="18161000" y="0"/>
                  </a:lnTo>
                  <a:cubicBezTo>
                    <a:pt x="18174970" y="0"/>
                    <a:pt x="18186400" y="11430"/>
                    <a:pt x="18186400" y="25400"/>
                  </a:cubicBezTo>
                  <a:cubicBezTo>
                    <a:pt x="18186400" y="39370"/>
                    <a:pt x="18174970" y="50800"/>
                    <a:pt x="18161000" y="50800"/>
                  </a:cubicBezTo>
                  <a:lnTo>
                    <a:pt x="18110200" y="50800"/>
                  </a:lnTo>
                  <a:cubicBezTo>
                    <a:pt x="18096230" y="50800"/>
                    <a:pt x="18084800" y="39370"/>
                    <a:pt x="18084800" y="25400"/>
                  </a:cubicBezTo>
                  <a:cubicBezTo>
                    <a:pt x="18084800" y="11430"/>
                    <a:pt x="18096230" y="0"/>
                    <a:pt x="18110200" y="0"/>
                  </a:cubicBezTo>
                  <a:close/>
                  <a:moveTo>
                    <a:pt x="18211800" y="0"/>
                  </a:moveTo>
                  <a:lnTo>
                    <a:pt x="18262600" y="0"/>
                  </a:lnTo>
                  <a:cubicBezTo>
                    <a:pt x="18276570" y="0"/>
                    <a:pt x="18288000" y="11430"/>
                    <a:pt x="18288000" y="25400"/>
                  </a:cubicBezTo>
                  <a:cubicBezTo>
                    <a:pt x="18288000" y="39370"/>
                    <a:pt x="18276570" y="50800"/>
                    <a:pt x="18262600" y="50800"/>
                  </a:cubicBezTo>
                  <a:lnTo>
                    <a:pt x="18211800" y="50800"/>
                  </a:lnTo>
                  <a:cubicBezTo>
                    <a:pt x="18197830" y="50800"/>
                    <a:pt x="18186400" y="39370"/>
                    <a:pt x="18186400" y="25400"/>
                  </a:cubicBezTo>
                  <a:cubicBezTo>
                    <a:pt x="18186400" y="11430"/>
                    <a:pt x="18197830" y="0"/>
                    <a:pt x="18211800" y="0"/>
                  </a:cubicBezTo>
                  <a:close/>
                  <a:moveTo>
                    <a:pt x="18313400" y="0"/>
                  </a:moveTo>
                  <a:lnTo>
                    <a:pt x="18364200" y="0"/>
                  </a:lnTo>
                  <a:cubicBezTo>
                    <a:pt x="18378170" y="0"/>
                    <a:pt x="18389600" y="11430"/>
                    <a:pt x="18389600" y="25400"/>
                  </a:cubicBezTo>
                  <a:cubicBezTo>
                    <a:pt x="18389600" y="39370"/>
                    <a:pt x="18378170" y="50800"/>
                    <a:pt x="18364200" y="50800"/>
                  </a:cubicBezTo>
                  <a:lnTo>
                    <a:pt x="18313400" y="50800"/>
                  </a:lnTo>
                  <a:cubicBezTo>
                    <a:pt x="18299430" y="50800"/>
                    <a:pt x="18288000" y="39370"/>
                    <a:pt x="18288000" y="25400"/>
                  </a:cubicBezTo>
                  <a:cubicBezTo>
                    <a:pt x="18288000" y="11430"/>
                    <a:pt x="18299430" y="0"/>
                    <a:pt x="18313400" y="0"/>
                  </a:cubicBezTo>
                  <a:close/>
                  <a:moveTo>
                    <a:pt x="18415000" y="0"/>
                  </a:moveTo>
                  <a:lnTo>
                    <a:pt x="18465800" y="0"/>
                  </a:lnTo>
                  <a:cubicBezTo>
                    <a:pt x="18479770" y="0"/>
                    <a:pt x="18491200" y="11430"/>
                    <a:pt x="18491200" y="25400"/>
                  </a:cubicBezTo>
                  <a:cubicBezTo>
                    <a:pt x="18491200" y="39370"/>
                    <a:pt x="18479770" y="50800"/>
                    <a:pt x="18465800" y="50800"/>
                  </a:cubicBezTo>
                  <a:lnTo>
                    <a:pt x="18415000" y="50800"/>
                  </a:lnTo>
                  <a:cubicBezTo>
                    <a:pt x="18401030" y="50800"/>
                    <a:pt x="18389600" y="39370"/>
                    <a:pt x="18389600" y="25400"/>
                  </a:cubicBezTo>
                  <a:cubicBezTo>
                    <a:pt x="18389600" y="11430"/>
                    <a:pt x="18401030" y="0"/>
                    <a:pt x="18415000" y="0"/>
                  </a:cubicBezTo>
                  <a:close/>
                  <a:moveTo>
                    <a:pt x="18516600" y="0"/>
                  </a:moveTo>
                  <a:lnTo>
                    <a:pt x="18567400" y="0"/>
                  </a:lnTo>
                  <a:cubicBezTo>
                    <a:pt x="18581370" y="0"/>
                    <a:pt x="18592800" y="11430"/>
                    <a:pt x="18592800" y="25400"/>
                  </a:cubicBezTo>
                  <a:cubicBezTo>
                    <a:pt x="18592800" y="39370"/>
                    <a:pt x="18581370" y="50800"/>
                    <a:pt x="18567400" y="50800"/>
                  </a:cubicBezTo>
                  <a:lnTo>
                    <a:pt x="18516600" y="50800"/>
                  </a:lnTo>
                  <a:cubicBezTo>
                    <a:pt x="18502630" y="50800"/>
                    <a:pt x="18491200" y="39370"/>
                    <a:pt x="18491200" y="25400"/>
                  </a:cubicBezTo>
                  <a:cubicBezTo>
                    <a:pt x="18491200" y="11430"/>
                    <a:pt x="18502630" y="0"/>
                    <a:pt x="18516600" y="0"/>
                  </a:cubicBezTo>
                  <a:close/>
                  <a:moveTo>
                    <a:pt x="25400" y="0"/>
                  </a:moveTo>
                  <a:lnTo>
                    <a:pt x="76200" y="0"/>
                  </a:lnTo>
                  <a:cubicBezTo>
                    <a:pt x="90170" y="0"/>
                    <a:pt x="101600" y="11430"/>
                    <a:pt x="101600" y="25400"/>
                  </a:cubicBezTo>
                  <a:cubicBezTo>
                    <a:pt x="101600" y="39370"/>
                    <a:pt x="90170" y="50800"/>
                    <a:pt x="76200" y="50800"/>
                  </a:cubicBezTo>
                  <a:lnTo>
                    <a:pt x="25400" y="50800"/>
                  </a:lnTo>
                  <a:cubicBezTo>
                    <a:pt x="11430" y="50800"/>
                    <a:pt x="0" y="39370"/>
                    <a:pt x="0" y="25400"/>
                  </a:cubicBezTo>
                  <a:cubicBezTo>
                    <a:pt x="0" y="11430"/>
                    <a:pt x="11430" y="0"/>
                    <a:pt x="25400" y="0"/>
                  </a:cubicBezTo>
                  <a:close/>
                </a:path>
              </a:pathLst>
            </a:custGeom>
            <a:solidFill>
              <a:srgbClr val="000000"/>
            </a:solidFill>
          </p:spPr>
        </p:sp>
      </p:grpSp>
      <p:sp>
        <p:nvSpPr>
          <p:cNvPr id="18" name="TextBox 18"/>
          <p:cNvSpPr txBox="1"/>
          <p:nvPr/>
        </p:nvSpPr>
        <p:spPr>
          <a:xfrm>
            <a:off x="472128" y="5654649"/>
            <a:ext cx="4370320" cy="461317"/>
          </a:xfrm>
          <a:prstGeom prst="rect">
            <a:avLst/>
          </a:prstGeom>
        </p:spPr>
        <p:txBody>
          <a:bodyPr lIns="0" tIns="0" rIns="0" bIns="0" rtlCol="0" anchor="t">
            <a:spAutoFit/>
          </a:bodyPr>
          <a:lstStyle/>
          <a:p>
            <a:pPr algn="l">
              <a:lnSpc>
                <a:spcPts val="3448"/>
              </a:lnSpc>
            </a:pPr>
            <a:r>
              <a:rPr lang="en-US" sz="2462">
                <a:solidFill>
                  <a:srgbClr val="000000"/>
                </a:solidFill>
                <a:latin typeface="League Spartan"/>
                <a:ea typeface="League Spartan"/>
                <a:cs typeface="League Spartan"/>
                <a:sym typeface="League Spartan"/>
              </a:rPr>
              <a:t>3.) Social Impact</a:t>
            </a:r>
          </a:p>
        </p:txBody>
      </p:sp>
      <p:sp>
        <p:nvSpPr>
          <p:cNvPr id="19" name="TextBox 19"/>
          <p:cNvSpPr txBox="1"/>
          <p:nvPr/>
        </p:nvSpPr>
        <p:spPr>
          <a:xfrm>
            <a:off x="867254" y="5654649"/>
            <a:ext cx="14391830" cy="1607820"/>
          </a:xfrm>
          <a:prstGeom prst="rect">
            <a:avLst/>
          </a:prstGeom>
        </p:spPr>
        <p:txBody>
          <a:bodyPr lIns="0" tIns="0" rIns="0" bIns="0" rtlCol="0" anchor="t">
            <a:spAutoFit/>
          </a:bodyPr>
          <a:lstStyle/>
          <a:p>
            <a:pPr algn="l">
              <a:lnSpc>
                <a:spcPts val="3120"/>
              </a:lnSpc>
            </a:pPr>
            <a:endParaRP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Economic Benefits</a:t>
            </a: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Cleaner Transport</a:t>
            </a:r>
          </a:p>
          <a:p>
            <a:pPr marL="548705" lvl="2" indent="-182902" algn="l">
              <a:lnSpc>
                <a:spcPts val="3120"/>
              </a:lnSpc>
              <a:buFont typeface="Arial"/>
              <a:buChar char="⚬"/>
            </a:pPr>
            <a:r>
              <a:rPr lang="en-US" sz="2400">
                <a:solidFill>
                  <a:srgbClr val="1D1D1F"/>
                </a:solidFill>
                <a:latin typeface="Times New Roman"/>
                <a:ea typeface="Times New Roman"/>
                <a:cs typeface="Times New Roman"/>
                <a:sym typeface="Times New Roman"/>
              </a:rPr>
              <a:t>Reduced Environmental Impact </a:t>
            </a:r>
          </a:p>
        </p:txBody>
      </p:sp>
      <p:grpSp>
        <p:nvGrpSpPr>
          <p:cNvPr id="20" name="Group 20"/>
          <p:cNvGrpSpPr/>
          <p:nvPr/>
        </p:nvGrpSpPr>
        <p:grpSpPr>
          <a:xfrm>
            <a:off x="379286" y="7433919"/>
            <a:ext cx="13964114" cy="38100"/>
            <a:chOff x="0" y="0"/>
            <a:chExt cx="18618819" cy="50800"/>
          </a:xfrm>
        </p:grpSpPr>
        <p:sp>
          <p:nvSpPr>
            <p:cNvPr id="21" name="Freeform 21"/>
            <p:cNvSpPr/>
            <p:nvPr/>
          </p:nvSpPr>
          <p:spPr>
            <a:xfrm>
              <a:off x="0" y="0"/>
              <a:ext cx="18592800" cy="50800"/>
            </a:xfrm>
            <a:custGeom>
              <a:avLst/>
              <a:gdLst/>
              <a:ahLst/>
              <a:cxnLst/>
              <a:rect l="l" t="t" r="r" b="b"/>
              <a:pathLst>
                <a:path w="18592800" h="50800">
                  <a:moveTo>
                    <a:pt x="127000" y="0"/>
                  </a:moveTo>
                  <a:lnTo>
                    <a:pt x="177800" y="0"/>
                  </a:lnTo>
                  <a:cubicBezTo>
                    <a:pt x="191770" y="0"/>
                    <a:pt x="203200" y="11430"/>
                    <a:pt x="203200" y="25400"/>
                  </a:cubicBezTo>
                  <a:cubicBezTo>
                    <a:pt x="203200" y="39370"/>
                    <a:pt x="191770" y="50800"/>
                    <a:pt x="177800" y="50800"/>
                  </a:cubicBezTo>
                  <a:lnTo>
                    <a:pt x="127000" y="50800"/>
                  </a:lnTo>
                  <a:cubicBezTo>
                    <a:pt x="113030" y="50800"/>
                    <a:pt x="101600" y="39370"/>
                    <a:pt x="101600" y="25400"/>
                  </a:cubicBezTo>
                  <a:cubicBezTo>
                    <a:pt x="101600" y="11430"/>
                    <a:pt x="113030" y="0"/>
                    <a:pt x="127000" y="0"/>
                  </a:cubicBezTo>
                  <a:close/>
                  <a:moveTo>
                    <a:pt x="228600" y="0"/>
                  </a:moveTo>
                  <a:lnTo>
                    <a:pt x="279400" y="0"/>
                  </a:lnTo>
                  <a:cubicBezTo>
                    <a:pt x="293370" y="0"/>
                    <a:pt x="304800" y="11430"/>
                    <a:pt x="304800" y="25400"/>
                  </a:cubicBezTo>
                  <a:cubicBezTo>
                    <a:pt x="304800" y="39370"/>
                    <a:pt x="293370" y="50800"/>
                    <a:pt x="279400" y="50800"/>
                  </a:cubicBezTo>
                  <a:lnTo>
                    <a:pt x="228600" y="50800"/>
                  </a:lnTo>
                  <a:cubicBezTo>
                    <a:pt x="214630" y="50800"/>
                    <a:pt x="203200" y="39370"/>
                    <a:pt x="203200" y="25400"/>
                  </a:cubicBezTo>
                  <a:cubicBezTo>
                    <a:pt x="203200" y="11430"/>
                    <a:pt x="214630" y="0"/>
                    <a:pt x="228600" y="0"/>
                  </a:cubicBezTo>
                  <a:close/>
                  <a:moveTo>
                    <a:pt x="330200" y="0"/>
                  </a:moveTo>
                  <a:lnTo>
                    <a:pt x="381000" y="0"/>
                  </a:lnTo>
                  <a:cubicBezTo>
                    <a:pt x="394970" y="0"/>
                    <a:pt x="406400" y="11430"/>
                    <a:pt x="406400" y="25400"/>
                  </a:cubicBezTo>
                  <a:cubicBezTo>
                    <a:pt x="406400" y="39370"/>
                    <a:pt x="394970" y="50800"/>
                    <a:pt x="381000" y="50800"/>
                  </a:cubicBezTo>
                  <a:lnTo>
                    <a:pt x="330200" y="50800"/>
                  </a:lnTo>
                  <a:cubicBezTo>
                    <a:pt x="316230" y="50800"/>
                    <a:pt x="304800" y="39370"/>
                    <a:pt x="304800" y="25400"/>
                  </a:cubicBezTo>
                  <a:cubicBezTo>
                    <a:pt x="304800" y="11430"/>
                    <a:pt x="316230" y="0"/>
                    <a:pt x="330200" y="0"/>
                  </a:cubicBezTo>
                  <a:close/>
                  <a:moveTo>
                    <a:pt x="431800" y="0"/>
                  </a:moveTo>
                  <a:lnTo>
                    <a:pt x="482600" y="0"/>
                  </a:lnTo>
                  <a:cubicBezTo>
                    <a:pt x="496570" y="0"/>
                    <a:pt x="508000" y="11430"/>
                    <a:pt x="508000" y="25400"/>
                  </a:cubicBezTo>
                  <a:cubicBezTo>
                    <a:pt x="508000" y="39370"/>
                    <a:pt x="496570" y="50800"/>
                    <a:pt x="482600" y="50800"/>
                  </a:cubicBezTo>
                  <a:lnTo>
                    <a:pt x="431800" y="50800"/>
                  </a:lnTo>
                  <a:cubicBezTo>
                    <a:pt x="417830" y="50800"/>
                    <a:pt x="406400" y="39370"/>
                    <a:pt x="406400" y="25400"/>
                  </a:cubicBezTo>
                  <a:cubicBezTo>
                    <a:pt x="406400" y="11430"/>
                    <a:pt x="417830" y="0"/>
                    <a:pt x="431800" y="0"/>
                  </a:cubicBezTo>
                  <a:close/>
                  <a:moveTo>
                    <a:pt x="533400" y="0"/>
                  </a:moveTo>
                  <a:lnTo>
                    <a:pt x="584200" y="0"/>
                  </a:lnTo>
                  <a:cubicBezTo>
                    <a:pt x="598170" y="0"/>
                    <a:pt x="609600" y="11430"/>
                    <a:pt x="609600" y="25400"/>
                  </a:cubicBezTo>
                  <a:cubicBezTo>
                    <a:pt x="609600" y="39370"/>
                    <a:pt x="598170" y="50800"/>
                    <a:pt x="584200" y="50800"/>
                  </a:cubicBezTo>
                  <a:lnTo>
                    <a:pt x="533400" y="50800"/>
                  </a:lnTo>
                  <a:cubicBezTo>
                    <a:pt x="519430" y="50800"/>
                    <a:pt x="508000" y="39370"/>
                    <a:pt x="508000" y="25400"/>
                  </a:cubicBezTo>
                  <a:cubicBezTo>
                    <a:pt x="508000" y="11430"/>
                    <a:pt x="519430" y="0"/>
                    <a:pt x="533400" y="0"/>
                  </a:cubicBezTo>
                  <a:close/>
                  <a:moveTo>
                    <a:pt x="635000" y="0"/>
                  </a:moveTo>
                  <a:lnTo>
                    <a:pt x="685800" y="0"/>
                  </a:lnTo>
                  <a:cubicBezTo>
                    <a:pt x="699770" y="0"/>
                    <a:pt x="711200" y="11430"/>
                    <a:pt x="711200" y="25400"/>
                  </a:cubicBezTo>
                  <a:cubicBezTo>
                    <a:pt x="711200" y="39370"/>
                    <a:pt x="699770" y="50800"/>
                    <a:pt x="685800" y="50800"/>
                  </a:cubicBezTo>
                  <a:lnTo>
                    <a:pt x="635000" y="50800"/>
                  </a:lnTo>
                  <a:cubicBezTo>
                    <a:pt x="621030" y="50800"/>
                    <a:pt x="609600" y="39370"/>
                    <a:pt x="609600" y="25400"/>
                  </a:cubicBezTo>
                  <a:cubicBezTo>
                    <a:pt x="609600" y="11430"/>
                    <a:pt x="621030" y="0"/>
                    <a:pt x="635000" y="0"/>
                  </a:cubicBezTo>
                  <a:close/>
                  <a:moveTo>
                    <a:pt x="736600" y="0"/>
                  </a:moveTo>
                  <a:lnTo>
                    <a:pt x="787400" y="0"/>
                  </a:lnTo>
                  <a:cubicBezTo>
                    <a:pt x="801370" y="0"/>
                    <a:pt x="812800" y="11430"/>
                    <a:pt x="812800" y="25400"/>
                  </a:cubicBezTo>
                  <a:cubicBezTo>
                    <a:pt x="812800" y="39370"/>
                    <a:pt x="801370" y="50800"/>
                    <a:pt x="787400" y="50800"/>
                  </a:cubicBezTo>
                  <a:lnTo>
                    <a:pt x="736600" y="50800"/>
                  </a:lnTo>
                  <a:cubicBezTo>
                    <a:pt x="722630" y="50800"/>
                    <a:pt x="711200" y="39370"/>
                    <a:pt x="711200" y="25400"/>
                  </a:cubicBezTo>
                  <a:cubicBezTo>
                    <a:pt x="711200" y="11430"/>
                    <a:pt x="722630" y="0"/>
                    <a:pt x="736600" y="0"/>
                  </a:cubicBezTo>
                  <a:close/>
                  <a:moveTo>
                    <a:pt x="838200" y="0"/>
                  </a:moveTo>
                  <a:lnTo>
                    <a:pt x="889000" y="0"/>
                  </a:lnTo>
                  <a:cubicBezTo>
                    <a:pt x="902970" y="0"/>
                    <a:pt x="914400" y="11430"/>
                    <a:pt x="914400" y="25400"/>
                  </a:cubicBezTo>
                  <a:cubicBezTo>
                    <a:pt x="914400" y="39370"/>
                    <a:pt x="902970" y="50800"/>
                    <a:pt x="889000" y="50800"/>
                  </a:cubicBezTo>
                  <a:lnTo>
                    <a:pt x="838200" y="50800"/>
                  </a:lnTo>
                  <a:cubicBezTo>
                    <a:pt x="824230" y="50800"/>
                    <a:pt x="812800" y="39370"/>
                    <a:pt x="812800" y="25400"/>
                  </a:cubicBezTo>
                  <a:cubicBezTo>
                    <a:pt x="812800" y="11430"/>
                    <a:pt x="824230" y="0"/>
                    <a:pt x="838200" y="0"/>
                  </a:cubicBezTo>
                  <a:close/>
                  <a:moveTo>
                    <a:pt x="939800" y="0"/>
                  </a:moveTo>
                  <a:lnTo>
                    <a:pt x="990600" y="0"/>
                  </a:lnTo>
                  <a:cubicBezTo>
                    <a:pt x="1004570" y="0"/>
                    <a:pt x="1016000" y="11430"/>
                    <a:pt x="1016000" y="25400"/>
                  </a:cubicBezTo>
                  <a:cubicBezTo>
                    <a:pt x="1016000" y="39370"/>
                    <a:pt x="1004570" y="50800"/>
                    <a:pt x="990600" y="50800"/>
                  </a:cubicBezTo>
                  <a:lnTo>
                    <a:pt x="939800" y="50800"/>
                  </a:lnTo>
                  <a:cubicBezTo>
                    <a:pt x="925830" y="50800"/>
                    <a:pt x="914400" y="39370"/>
                    <a:pt x="914400" y="25400"/>
                  </a:cubicBezTo>
                  <a:cubicBezTo>
                    <a:pt x="914400" y="11430"/>
                    <a:pt x="925830" y="0"/>
                    <a:pt x="939800" y="0"/>
                  </a:cubicBezTo>
                  <a:close/>
                  <a:moveTo>
                    <a:pt x="1041400" y="0"/>
                  </a:moveTo>
                  <a:lnTo>
                    <a:pt x="1092200" y="0"/>
                  </a:lnTo>
                  <a:cubicBezTo>
                    <a:pt x="1106170" y="0"/>
                    <a:pt x="1117600" y="11430"/>
                    <a:pt x="1117600" y="25400"/>
                  </a:cubicBezTo>
                  <a:cubicBezTo>
                    <a:pt x="1117600" y="39370"/>
                    <a:pt x="1106170" y="50800"/>
                    <a:pt x="1092200" y="50800"/>
                  </a:cubicBezTo>
                  <a:lnTo>
                    <a:pt x="1041400" y="50800"/>
                  </a:lnTo>
                  <a:cubicBezTo>
                    <a:pt x="1027430" y="50800"/>
                    <a:pt x="1016000" y="39370"/>
                    <a:pt x="1016000" y="25400"/>
                  </a:cubicBezTo>
                  <a:cubicBezTo>
                    <a:pt x="1016000" y="11430"/>
                    <a:pt x="1027430" y="0"/>
                    <a:pt x="1041400" y="0"/>
                  </a:cubicBezTo>
                  <a:close/>
                  <a:moveTo>
                    <a:pt x="1143000" y="0"/>
                  </a:moveTo>
                  <a:lnTo>
                    <a:pt x="1193800" y="0"/>
                  </a:lnTo>
                  <a:cubicBezTo>
                    <a:pt x="1207770" y="0"/>
                    <a:pt x="1219200" y="11430"/>
                    <a:pt x="1219200" y="25400"/>
                  </a:cubicBezTo>
                  <a:cubicBezTo>
                    <a:pt x="1219200" y="39370"/>
                    <a:pt x="1207770" y="50800"/>
                    <a:pt x="1193800" y="50800"/>
                  </a:cubicBezTo>
                  <a:lnTo>
                    <a:pt x="1143000" y="50800"/>
                  </a:lnTo>
                  <a:cubicBezTo>
                    <a:pt x="1129030" y="50800"/>
                    <a:pt x="1117600" y="39370"/>
                    <a:pt x="1117600" y="25400"/>
                  </a:cubicBezTo>
                  <a:cubicBezTo>
                    <a:pt x="1117600" y="11430"/>
                    <a:pt x="1129030" y="0"/>
                    <a:pt x="1143000" y="0"/>
                  </a:cubicBezTo>
                  <a:close/>
                  <a:moveTo>
                    <a:pt x="1244600" y="0"/>
                  </a:moveTo>
                  <a:lnTo>
                    <a:pt x="1295400" y="0"/>
                  </a:lnTo>
                  <a:cubicBezTo>
                    <a:pt x="1309370" y="0"/>
                    <a:pt x="1320800" y="11430"/>
                    <a:pt x="1320800" y="25400"/>
                  </a:cubicBezTo>
                  <a:cubicBezTo>
                    <a:pt x="1320800" y="39370"/>
                    <a:pt x="1309370" y="50800"/>
                    <a:pt x="1295400" y="50800"/>
                  </a:cubicBezTo>
                  <a:lnTo>
                    <a:pt x="1244600" y="50800"/>
                  </a:lnTo>
                  <a:cubicBezTo>
                    <a:pt x="1230630" y="50800"/>
                    <a:pt x="1219200" y="39370"/>
                    <a:pt x="1219200" y="25400"/>
                  </a:cubicBezTo>
                  <a:cubicBezTo>
                    <a:pt x="1219200" y="11430"/>
                    <a:pt x="1230630" y="0"/>
                    <a:pt x="1244600" y="0"/>
                  </a:cubicBezTo>
                  <a:close/>
                  <a:moveTo>
                    <a:pt x="1346200" y="0"/>
                  </a:moveTo>
                  <a:lnTo>
                    <a:pt x="1397000" y="0"/>
                  </a:lnTo>
                  <a:cubicBezTo>
                    <a:pt x="1410970" y="0"/>
                    <a:pt x="1422400" y="11430"/>
                    <a:pt x="1422400" y="25400"/>
                  </a:cubicBezTo>
                  <a:cubicBezTo>
                    <a:pt x="1422400" y="39370"/>
                    <a:pt x="1410970" y="50800"/>
                    <a:pt x="1397000" y="50800"/>
                  </a:cubicBezTo>
                  <a:lnTo>
                    <a:pt x="1346200" y="50800"/>
                  </a:lnTo>
                  <a:cubicBezTo>
                    <a:pt x="1332230" y="50800"/>
                    <a:pt x="1320800" y="39370"/>
                    <a:pt x="1320800" y="25400"/>
                  </a:cubicBezTo>
                  <a:cubicBezTo>
                    <a:pt x="1320800" y="11430"/>
                    <a:pt x="1332230" y="0"/>
                    <a:pt x="1346200" y="0"/>
                  </a:cubicBezTo>
                  <a:close/>
                  <a:moveTo>
                    <a:pt x="1447800" y="0"/>
                  </a:moveTo>
                  <a:lnTo>
                    <a:pt x="1498600" y="0"/>
                  </a:lnTo>
                  <a:cubicBezTo>
                    <a:pt x="1512570" y="0"/>
                    <a:pt x="1524000" y="11430"/>
                    <a:pt x="1524000" y="25400"/>
                  </a:cubicBezTo>
                  <a:cubicBezTo>
                    <a:pt x="1524000" y="39370"/>
                    <a:pt x="1512570" y="50800"/>
                    <a:pt x="1498600" y="50800"/>
                  </a:cubicBezTo>
                  <a:lnTo>
                    <a:pt x="1447800" y="50800"/>
                  </a:lnTo>
                  <a:cubicBezTo>
                    <a:pt x="1433830" y="50800"/>
                    <a:pt x="1422400" y="39370"/>
                    <a:pt x="1422400" y="25400"/>
                  </a:cubicBezTo>
                  <a:cubicBezTo>
                    <a:pt x="1422400" y="11430"/>
                    <a:pt x="1433830" y="0"/>
                    <a:pt x="1447800" y="0"/>
                  </a:cubicBezTo>
                  <a:close/>
                  <a:moveTo>
                    <a:pt x="1549400" y="0"/>
                  </a:moveTo>
                  <a:lnTo>
                    <a:pt x="1600200" y="0"/>
                  </a:lnTo>
                  <a:cubicBezTo>
                    <a:pt x="1614170" y="0"/>
                    <a:pt x="1625600" y="11430"/>
                    <a:pt x="1625600" y="25400"/>
                  </a:cubicBezTo>
                  <a:cubicBezTo>
                    <a:pt x="1625600" y="39370"/>
                    <a:pt x="1614170" y="50800"/>
                    <a:pt x="1600200" y="50800"/>
                  </a:cubicBezTo>
                  <a:lnTo>
                    <a:pt x="1549400" y="50800"/>
                  </a:lnTo>
                  <a:cubicBezTo>
                    <a:pt x="1535430" y="50800"/>
                    <a:pt x="1524000" y="39370"/>
                    <a:pt x="1524000" y="25400"/>
                  </a:cubicBezTo>
                  <a:cubicBezTo>
                    <a:pt x="1524000" y="11430"/>
                    <a:pt x="1535430" y="0"/>
                    <a:pt x="1549400" y="0"/>
                  </a:cubicBezTo>
                  <a:close/>
                  <a:moveTo>
                    <a:pt x="1651000" y="0"/>
                  </a:moveTo>
                  <a:lnTo>
                    <a:pt x="1701800" y="0"/>
                  </a:lnTo>
                  <a:cubicBezTo>
                    <a:pt x="1715770" y="0"/>
                    <a:pt x="1727200" y="11430"/>
                    <a:pt x="1727200" y="25400"/>
                  </a:cubicBezTo>
                  <a:cubicBezTo>
                    <a:pt x="1727200" y="39370"/>
                    <a:pt x="1715770" y="50800"/>
                    <a:pt x="1701800" y="50800"/>
                  </a:cubicBezTo>
                  <a:lnTo>
                    <a:pt x="1651000" y="50800"/>
                  </a:lnTo>
                  <a:cubicBezTo>
                    <a:pt x="1637030" y="50800"/>
                    <a:pt x="1625600" y="39370"/>
                    <a:pt x="1625600" y="25400"/>
                  </a:cubicBezTo>
                  <a:cubicBezTo>
                    <a:pt x="1625600" y="11430"/>
                    <a:pt x="1637030" y="0"/>
                    <a:pt x="1651000" y="0"/>
                  </a:cubicBezTo>
                  <a:close/>
                  <a:moveTo>
                    <a:pt x="1752600" y="0"/>
                  </a:moveTo>
                  <a:lnTo>
                    <a:pt x="1803400" y="0"/>
                  </a:lnTo>
                  <a:cubicBezTo>
                    <a:pt x="1817370" y="0"/>
                    <a:pt x="1828800" y="11430"/>
                    <a:pt x="1828800" y="25400"/>
                  </a:cubicBezTo>
                  <a:cubicBezTo>
                    <a:pt x="1828800" y="39370"/>
                    <a:pt x="1817370" y="50800"/>
                    <a:pt x="1803400" y="50800"/>
                  </a:cubicBezTo>
                  <a:lnTo>
                    <a:pt x="1752600" y="50800"/>
                  </a:lnTo>
                  <a:cubicBezTo>
                    <a:pt x="1738630" y="50800"/>
                    <a:pt x="1727200" y="39370"/>
                    <a:pt x="1727200" y="25400"/>
                  </a:cubicBezTo>
                  <a:cubicBezTo>
                    <a:pt x="1727200" y="11430"/>
                    <a:pt x="1738630" y="0"/>
                    <a:pt x="1752600" y="0"/>
                  </a:cubicBezTo>
                  <a:close/>
                  <a:moveTo>
                    <a:pt x="1854200" y="0"/>
                  </a:moveTo>
                  <a:lnTo>
                    <a:pt x="1905000" y="0"/>
                  </a:lnTo>
                  <a:cubicBezTo>
                    <a:pt x="1918970" y="0"/>
                    <a:pt x="1930400" y="11430"/>
                    <a:pt x="1930400" y="25400"/>
                  </a:cubicBezTo>
                  <a:cubicBezTo>
                    <a:pt x="1930400" y="39370"/>
                    <a:pt x="1918970" y="50800"/>
                    <a:pt x="1905000" y="50800"/>
                  </a:cubicBezTo>
                  <a:lnTo>
                    <a:pt x="1854200" y="50800"/>
                  </a:lnTo>
                  <a:cubicBezTo>
                    <a:pt x="1840230" y="50800"/>
                    <a:pt x="1828800" y="39370"/>
                    <a:pt x="1828800" y="25400"/>
                  </a:cubicBezTo>
                  <a:cubicBezTo>
                    <a:pt x="1828800" y="11430"/>
                    <a:pt x="1840230" y="0"/>
                    <a:pt x="1854200" y="0"/>
                  </a:cubicBezTo>
                  <a:close/>
                  <a:moveTo>
                    <a:pt x="1955800" y="0"/>
                  </a:moveTo>
                  <a:lnTo>
                    <a:pt x="2006600" y="0"/>
                  </a:lnTo>
                  <a:cubicBezTo>
                    <a:pt x="2020570" y="0"/>
                    <a:pt x="2032000" y="11430"/>
                    <a:pt x="2032000" y="25400"/>
                  </a:cubicBezTo>
                  <a:cubicBezTo>
                    <a:pt x="2032000" y="39370"/>
                    <a:pt x="2020570" y="50800"/>
                    <a:pt x="2006600" y="50800"/>
                  </a:cubicBezTo>
                  <a:lnTo>
                    <a:pt x="1955800" y="50800"/>
                  </a:lnTo>
                  <a:cubicBezTo>
                    <a:pt x="1941830" y="50800"/>
                    <a:pt x="1930400" y="39370"/>
                    <a:pt x="1930400" y="25400"/>
                  </a:cubicBezTo>
                  <a:cubicBezTo>
                    <a:pt x="1930400" y="11430"/>
                    <a:pt x="1941830" y="0"/>
                    <a:pt x="1955800" y="0"/>
                  </a:cubicBezTo>
                  <a:close/>
                  <a:moveTo>
                    <a:pt x="2057400" y="0"/>
                  </a:moveTo>
                  <a:lnTo>
                    <a:pt x="2108200" y="0"/>
                  </a:lnTo>
                  <a:cubicBezTo>
                    <a:pt x="2122170" y="0"/>
                    <a:pt x="2133600" y="11430"/>
                    <a:pt x="2133600" y="25400"/>
                  </a:cubicBezTo>
                  <a:cubicBezTo>
                    <a:pt x="2133600" y="39370"/>
                    <a:pt x="2122170" y="50800"/>
                    <a:pt x="2108200" y="50800"/>
                  </a:cubicBezTo>
                  <a:lnTo>
                    <a:pt x="2057400" y="50800"/>
                  </a:lnTo>
                  <a:cubicBezTo>
                    <a:pt x="2043430" y="50800"/>
                    <a:pt x="2032000" y="39370"/>
                    <a:pt x="2032000" y="25400"/>
                  </a:cubicBezTo>
                  <a:cubicBezTo>
                    <a:pt x="2032000" y="11430"/>
                    <a:pt x="2043430" y="0"/>
                    <a:pt x="2057400" y="0"/>
                  </a:cubicBezTo>
                  <a:close/>
                  <a:moveTo>
                    <a:pt x="2159000" y="0"/>
                  </a:moveTo>
                  <a:lnTo>
                    <a:pt x="2209800" y="0"/>
                  </a:lnTo>
                  <a:cubicBezTo>
                    <a:pt x="2223770" y="0"/>
                    <a:pt x="2235200" y="11430"/>
                    <a:pt x="2235200" y="25400"/>
                  </a:cubicBezTo>
                  <a:cubicBezTo>
                    <a:pt x="2235200" y="39370"/>
                    <a:pt x="2223770" y="50800"/>
                    <a:pt x="2209800" y="50800"/>
                  </a:cubicBezTo>
                  <a:lnTo>
                    <a:pt x="2159000" y="50800"/>
                  </a:lnTo>
                  <a:cubicBezTo>
                    <a:pt x="2145030" y="50800"/>
                    <a:pt x="2133600" y="39370"/>
                    <a:pt x="2133600" y="25400"/>
                  </a:cubicBezTo>
                  <a:cubicBezTo>
                    <a:pt x="2133600" y="11430"/>
                    <a:pt x="2145030" y="0"/>
                    <a:pt x="2159000" y="0"/>
                  </a:cubicBezTo>
                  <a:close/>
                  <a:moveTo>
                    <a:pt x="2260600" y="0"/>
                  </a:moveTo>
                  <a:lnTo>
                    <a:pt x="2311400" y="0"/>
                  </a:lnTo>
                  <a:cubicBezTo>
                    <a:pt x="2325370" y="0"/>
                    <a:pt x="2336800" y="11430"/>
                    <a:pt x="2336800" y="25400"/>
                  </a:cubicBezTo>
                  <a:cubicBezTo>
                    <a:pt x="2336800" y="39370"/>
                    <a:pt x="2325370" y="50800"/>
                    <a:pt x="2311400" y="50800"/>
                  </a:cubicBezTo>
                  <a:lnTo>
                    <a:pt x="2260600" y="50800"/>
                  </a:lnTo>
                  <a:cubicBezTo>
                    <a:pt x="2246630" y="50800"/>
                    <a:pt x="2235200" y="39370"/>
                    <a:pt x="2235200" y="25400"/>
                  </a:cubicBezTo>
                  <a:cubicBezTo>
                    <a:pt x="2235200" y="11430"/>
                    <a:pt x="2246630" y="0"/>
                    <a:pt x="2260600" y="0"/>
                  </a:cubicBezTo>
                  <a:close/>
                  <a:moveTo>
                    <a:pt x="2362200" y="0"/>
                  </a:moveTo>
                  <a:lnTo>
                    <a:pt x="2413000" y="0"/>
                  </a:lnTo>
                  <a:cubicBezTo>
                    <a:pt x="2426970" y="0"/>
                    <a:pt x="2438400" y="11430"/>
                    <a:pt x="2438400" y="25400"/>
                  </a:cubicBezTo>
                  <a:cubicBezTo>
                    <a:pt x="2438400" y="39370"/>
                    <a:pt x="2426970" y="50800"/>
                    <a:pt x="2413000" y="50800"/>
                  </a:cubicBezTo>
                  <a:lnTo>
                    <a:pt x="2362200" y="50800"/>
                  </a:lnTo>
                  <a:cubicBezTo>
                    <a:pt x="2348230" y="50800"/>
                    <a:pt x="2336800" y="39370"/>
                    <a:pt x="2336800" y="25400"/>
                  </a:cubicBezTo>
                  <a:cubicBezTo>
                    <a:pt x="2336800" y="11430"/>
                    <a:pt x="2348230" y="0"/>
                    <a:pt x="2362200" y="0"/>
                  </a:cubicBezTo>
                  <a:close/>
                  <a:moveTo>
                    <a:pt x="2463800" y="0"/>
                  </a:moveTo>
                  <a:lnTo>
                    <a:pt x="2514600" y="0"/>
                  </a:lnTo>
                  <a:cubicBezTo>
                    <a:pt x="2528570" y="0"/>
                    <a:pt x="2540000" y="11430"/>
                    <a:pt x="2540000" y="25400"/>
                  </a:cubicBezTo>
                  <a:cubicBezTo>
                    <a:pt x="2540000" y="39370"/>
                    <a:pt x="2528570" y="50800"/>
                    <a:pt x="2514600" y="50800"/>
                  </a:cubicBezTo>
                  <a:lnTo>
                    <a:pt x="2463800" y="50800"/>
                  </a:lnTo>
                  <a:cubicBezTo>
                    <a:pt x="2449830" y="50800"/>
                    <a:pt x="2438400" y="39370"/>
                    <a:pt x="2438400" y="25400"/>
                  </a:cubicBezTo>
                  <a:cubicBezTo>
                    <a:pt x="2438400" y="11430"/>
                    <a:pt x="2449830" y="0"/>
                    <a:pt x="2463800" y="0"/>
                  </a:cubicBezTo>
                  <a:close/>
                  <a:moveTo>
                    <a:pt x="2565400" y="0"/>
                  </a:moveTo>
                  <a:lnTo>
                    <a:pt x="2616200" y="0"/>
                  </a:lnTo>
                  <a:cubicBezTo>
                    <a:pt x="2630170" y="0"/>
                    <a:pt x="2641600" y="11430"/>
                    <a:pt x="2641600" y="25400"/>
                  </a:cubicBezTo>
                  <a:cubicBezTo>
                    <a:pt x="2641600" y="39370"/>
                    <a:pt x="2630170" y="50800"/>
                    <a:pt x="2616200" y="50800"/>
                  </a:cubicBezTo>
                  <a:lnTo>
                    <a:pt x="2565400" y="50800"/>
                  </a:lnTo>
                  <a:cubicBezTo>
                    <a:pt x="2551430" y="50800"/>
                    <a:pt x="2540000" y="39370"/>
                    <a:pt x="2540000" y="25400"/>
                  </a:cubicBezTo>
                  <a:cubicBezTo>
                    <a:pt x="2540000" y="11430"/>
                    <a:pt x="2551430" y="0"/>
                    <a:pt x="2565400" y="0"/>
                  </a:cubicBezTo>
                  <a:close/>
                  <a:moveTo>
                    <a:pt x="2667000" y="0"/>
                  </a:moveTo>
                  <a:lnTo>
                    <a:pt x="2717800" y="0"/>
                  </a:lnTo>
                  <a:cubicBezTo>
                    <a:pt x="2731770" y="0"/>
                    <a:pt x="2743200" y="11430"/>
                    <a:pt x="2743200" y="25400"/>
                  </a:cubicBezTo>
                  <a:cubicBezTo>
                    <a:pt x="2743200" y="39370"/>
                    <a:pt x="2731770" y="50800"/>
                    <a:pt x="2717800" y="50800"/>
                  </a:cubicBezTo>
                  <a:lnTo>
                    <a:pt x="2667000" y="50800"/>
                  </a:lnTo>
                  <a:cubicBezTo>
                    <a:pt x="2653030" y="50800"/>
                    <a:pt x="2641600" y="39370"/>
                    <a:pt x="2641600" y="25400"/>
                  </a:cubicBezTo>
                  <a:cubicBezTo>
                    <a:pt x="2641600" y="11430"/>
                    <a:pt x="2653030" y="0"/>
                    <a:pt x="2667000" y="0"/>
                  </a:cubicBezTo>
                  <a:close/>
                  <a:moveTo>
                    <a:pt x="2768600" y="0"/>
                  </a:moveTo>
                  <a:lnTo>
                    <a:pt x="2819400" y="0"/>
                  </a:lnTo>
                  <a:cubicBezTo>
                    <a:pt x="2833370" y="0"/>
                    <a:pt x="2844800" y="11430"/>
                    <a:pt x="2844800" y="25400"/>
                  </a:cubicBezTo>
                  <a:cubicBezTo>
                    <a:pt x="2844800" y="39370"/>
                    <a:pt x="2833370" y="50800"/>
                    <a:pt x="2819400" y="50800"/>
                  </a:cubicBezTo>
                  <a:lnTo>
                    <a:pt x="2768600" y="50800"/>
                  </a:lnTo>
                  <a:cubicBezTo>
                    <a:pt x="2754630" y="50800"/>
                    <a:pt x="2743200" y="39370"/>
                    <a:pt x="2743200" y="25400"/>
                  </a:cubicBezTo>
                  <a:cubicBezTo>
                    <a:pt x="2743200" y="11430"/>
                    <a:pt x="2754630" y="0"/>
                    <a:pt x="2768600" y="0"/>
                  </a:cubicBezTo>
                  <a:close/>
                  <a:moveTo>
                    <a:pt x="2870200" y="0"/>
                  </a:moveTo>
                  <a:lnTo>
                    <a:pt x="2921000" y="0"/>
                  </a:lnTo>
                  <a:cubicBezTo>
                    <a:pt x="2934970" y="0"/>
                    <a:pt x="2946400" y="11430"/>
                    <a:pt x="2946400" y="25400"/>
                  </a:cubicBezTo>
                  <a:cubicBezTo>
                    <a:pt x="2946400" y="39370"/>
                    <a:pt x="2934970" y="50800"/>
                    <a:pt x="2921000" y="50800"/>
                  </a:cubicBezTo>
                  <a:lnTo>
                    <a:pt x="2870200" y="50800"/>
                  </a:lnTo>
                  <a:cubicBezTo>
                    <a:pt x="2856230" y="50800"/>
                    <a:pt x="2844800" y="39370"/>
                    <a:pt x="2844800" y="25400"/>
                  </a:cubicBezTo>
                  <a:cubicBezTo>
                    <a:pt x="2844800" y="11430"/>
                    <a:pt x="2856230" y="0"/>
                    <a:pt x="2870200" y="0"/>
                  </a:cubicBezTo>
                  <a:close/>
                  <a:moveTo>
                    <a:pt x="2971800" y="0"/>
                  </a:moveTo>
                  <a:lnTo>
                    <a:pt x="3022600" y="0"/>
                  </a:lnTo>
                  <a:cubicBezTo>
                    <a:pt x="3036570" y="0"/>
                    <a:pt x="3048000" y="11430"/>
                    <a:pt x="3048000" y="25400"/>
                  </a:cubicBezTo>
                  <a:cubicBezTo>
                    <a:pt x="3048000" y="39370"/>
                    <a:pt x="3036570" y="50800"/>
                    <a:pt x="3022600" y="50800"/>
                  </a:cubicBezTo>
                  <a:lnTo>
                    <a:pt x="2971800" y="50800"/>
                  </a:lnTo>
                  <a:cubicBezTo>
                    <a:pt x="2957830" y="50800"/>
                    <a:pt x="2946400" y="39370"/>
                    <a:pt x="2946400" y="25400"/>
                  </a:cubicBezTo>
                  <a:cubicBezTo>
                    <a:pt x="2946400" y="11430"/>
                    <a:pt x="2957830" y="0"/>
                    <a:pt x="2971800" y="0"/>
                  </a:cubicBezTo>
                  <a:close/>
                  <a:moveTo>
                    <a:pt x="3073400" y="0"/>
                  </a:moveTo>
                  <a:lnTo>
                    <a:pt x="3124200" y="0"/>
                  </a:lnTo>
                  <a:cubicBezTo>
                    <a:pt x="3138170" y="0"/>
                    <a:pt x="3149600" y="11430"/>
                    <a:pt x="3149600" y="25400"/>
                  </a:cubicBezTo>
                  <a:cubicBezTo>
                    <a:pt x="3149600" y="39370"/>
                    <a:pt x="3138170" y="50800"/>
                    <a:pt x="3124200" y="50800"/>
                  </a:cubicBezTo>
                  <a:lnTo>
                    <a:pt x="3073400" y="50800"/>
                  </a:lnTo>
                  <a:cubicBezTo>
                    <a:pt x="3059430" y="50800"/>
                    <a:pt x="3048000" y="39370"/>
                    <a:pt x="3048000" y="25400"/>
                  </a:cubicBezTo>
                  <a:cubicBezTo>
                    <a:pt x="3048000" y="11430"/>
                    <a:pt x="3059430" y="0"/>
                    <a:pt x="3073400" y="0"/>
                  </a:cubicBezTo>
                  <a:close/>
                  <a:moveTo>
                    <a:pt x="3175000" y="0"/>
                  </a:moveTo>
                  <a:lnTo>
                    <a:pt x="3225800" y="0"/>
                  </a:lnTo>
                  <a:cubicBezTo>
                    <a:pt x="3239770" y="0"/>
                    <a:pt x="3251200" y="11430"/>
                    <a:pt x="3251200" y="25400"/>
                  </a:cubicBezTo>
                  <a:cubicBezTo>
                    <a:pt x="3251200" y="39370"/>
                    <a:pt x="3239770" y="50800"/>
                    <a:pt x="3225800" y="50800"/>
                  </a:cubicBezTo>
                  <a:lnTo>
                    <a:pt x="3175000" y="50800"/>
                  </a:lnTo>
                  <a:cubicBezTo>
                    <a:pt x="3161030" y="50800"/>
                    <a:pt x="3149600" y="39370"/>
                    <a:pt x="3149600" y="25400"/>
                  </a:cubicBezTo>
                  <a:cubicBezTo>
                    <a:pt x="3149600" y="11430"/>
                    <a:pt x="3161030" y="0"/>
                    <a:pt x="3175000" y="0"/>
                  </a:cubicBezTo>
                  <a:close/>
                  <a:moveTo>
                    <a:pt x="3276600" y="0"/>
                  </a:moveTo>
                  <a:lnTo>
                    <a:pt x="3327400" y="0"/>
                  </a:lnTo>
                  <a:cubicBezTo>
                    <a:pt x="3341370" y="0"/>
                    <a:pt x="3352800" y="11430"/>
                    <a:pt x="3352800" y="25400"/>
                  </a:cubicBezTo>
                  <a:cubicBezTo>
                    <a:pt x="3352800" y="39370"/>
                    <a:pt x="3341370" y="50800"/>
                    <a:pt x="3327400" y="50800"/>
                  </a:cubicBezTo>
                  <a:lnTo>
                    <a:pt x="3276600" y="50800"/>
                  </a:lnTo>
                  <a:cubicBezTo>
                    <a:pt x="3262630" y="50800"/>
                    <a:pt x="3251200" y="39370"/>
                    <a:pt x="3251200" y="25400"/>
                  </a:cubicBezTo>
                  <a:cubicBezTo>
                    <a:pt x="3251200" y="11430"/>
                    <a:pt x="3262630" y="0"/>
                    <a:pt x="3276600" y="0"/>
                  </a:cubicBezTo>
                  <a:close/>
                  <a:moveTo>
                    <a:pt x="3378200" y="0"/>
                  </a:moveTo>
                  <a:lnTo>
                    <a:pt x="3429000" y="0"/>
                  </a:lnTo>
                  <a:cubicBezTo>
                    <a:pt x="3442970" y="0"/>
                    <a:pt x="3454400" y="11430"/>
                    <a:pt x="3454400" y="25400"/>
                  </a:cubicBezTo>
                  <a:cubicBezTo>
                    <a:pt x="3454400" y="39370"/>
                    <a:pt x="3442970" y="50800"/>
                    <a:pt x="3429000" y="50800"/>
                  </a:cubicBezTo>
                  <a:lnTo>
                    <a:pt x="3378200" y="50800"/>
                  </a:lnTo>
                  <a:cubicBezTo>
                    <a:pt x="3364230" y="50800"/>
                    <a:pt x="3352800" y="39370"/>
                    <a:pt x="3352800" y="25400"/>
                  </a:cubicBezTo>
                  <a:cubicBezTo>
                    <a:pt x="3352800" y="11430"/>
                    <a:pt x="3364230" y="0"/>
                    <a:pt x="3378200" y="0"/>
                  </a:cubicBezTo>
                  <a:close/>
                  <a:moveTo>
                    <a:pt x="3479800" y="0"/>
                  </a:moveTo>
                  <a:lnTo>
                    <a:pt x="3530600" y="0"/>
                  </a:lnTo>
                  <a:cubicBezTo>
                    <a:pt x="3544570" y="0"/>
                    <a:pt x="3556000" y="11430"/>
                    <a:pt x="3556000" y="25400"/>
                  </a:cubicBezTo>
                  <a:cubicBezTo>
                    <a:pt x="3556000" y="39370"/>
                    <a:pt x="3544570" y="50800"/>
                    <a:pt x="3530600" y="50800"/>
                  </a:cubicBezTo>
                  <a:lnTo>
                    <a:pt x="3479800" y="50800"/>
                  </a:lnTo>
                  <a:cubicBezTo>
                    <a:pt x="3465830" y="50800"/>
                    <a:pt x="3454400" y="39370"/>
                    <a:pt x="3454400" y="25400"/>
                  </a:cubicBezTo>
                  <a:cubicBezTo>
                    <a:pt x="3454400" y="11430"/>
                    <a:pt x="3465830" y="0"/>
                    <a:pt x="3479800" y="0"/>
                  </a:cubicBezTo>
                  <a:close/>
                  <a:moveTo>
                    <a:pt x="3581400" y="0"/>
                  </a:moveTo>
                  <a:lnTo>
                    <a:pt x="3632200" y="0"/>
                  </a:lnTo>
                  <a:cubicBezTo>
                    <a:pt x="3646170" y="0"/>
                    <a:pt x="3657600" y="11430"/>
                    <a:pt x="3657600" y="25400"/>
                  </a:cubicBezTo>
                  <a:cubicBezTo>
                    <a:pt x="3657600" y="39370"/>
                    <a:pt x="3646170" y="50800"/>
                    <a:pt x="3632200" y="50800"/>
                  </a:cubicBezTo>
                  <a:lnTo>
                    <a:pt x="3581400" y="50800"/>
                  </a:lnTo>
                  <a:cubicBezTo>
                    <a:pt x="3567430" y="50800"/>
                    <a:pt x="3556000" y="39370"/>
                    <a:pt x="3556000" y="25400"/>
                  </a:cubicBezTo>
                  <a:cubicBezTo>
                    <a:pt x="3556000" y="11430"/>
                    <a:pt x="3567430" y="0"/>
                    <a:pt x="3581400" y="0"/>
                  </a:cubicBezTo>
                  <a:close/>
                  <a:moveTo>
                    <a:pt x="3683000" y="0"/>
                  </a:moveTo>
                  <a:lnTo>
                    <a:pt x="3733800" y="0"/>
                  </a:lnTo>
                  <a:cubicBezTo>
                    <a:pt x="3747770" y="0"/>
                    <a:pt x="3759200" y="11430"/>
                    <a:pt x="3759200" y="25400"/>
                  </a:cubicBezTo>
                  <a:cubicBezTo>
                    <a:pt x="3759200" y="39370"/>
                    <a:pt x="3747770" y="50800"/>
                    <a:pt x="3733800" y="50800"/>
                  </a:cubicBezTo>
                  <a:lnTo>
                    <a:pt x="3683000" y="50800"/>
                  </a:lnTo>
                  <a:cubicBezTo>
                    <a:pt x="3669030" y="50800"/>
                    <a:pt x="3657600" y="39370"/>
                    <a:pt x="3657600" y="25400"/>
                  </a:cubicBezTo>
                  <a:cubicBezTo>
                    <a:pt x="3657600" y="11430"/>
                    <a:pt x="3669030" y="0"/>
                    <a:pt x="3683000" y="0"/>
                  </a:cubicBezTo>
                  <a:close/>
                  <a:moveTo>
                    <a:pt x="3784600" y="0"/>
                  </a:moveTo>
                  <a:lnTo>
                    <a:pt x="3835400" y="0"/>
                  </a:lnTo>
                  <a:cubicBezTo>
                    <a:pt x="3849370" y="0"/>
                    <a:pt x="3860800" y="11430"/>
                    <a:pt x="3860800" y="25400"/>
                  </a:cubicBezTo>
                  <a:cubicBezTo>
                    <a:pt x="3860800" y="39370"/>
                    <a:pt x="3849370" y="50800"/>
                    <a:pt x="3835400" y="50800"/>
                  </a:cubicBezTo>
                  <a:lnTo>
                    <a:pt x="3784600" y="50800"/>
                  </a:lnTo>
                  <a:cubicBezTo>
                    <a:pt x="3770630" y="50800"/>
                    <a:pt x="3759200" y="39370"/>
                    <a:pt x="3759200" y="25400"/>
                  </a:cubicBezTo>
                  <a:cubicBezTo>
                    <a:pt x="3759200" y="11430"/>
                    <a:pt x="3770630" y="0"/>
                    <a:pt x="3784600" y="0"/>
                  </a:cubicBezTo>
                  <a:close/>
                  <a:moveTo>
                    <a:pt x="3886200" y="0"/>
                  </a:moveTo>
                  <a:lnTo>
                    <a:pt x="3937000" y="0"/>
                  </a:lnTo>
                  <a:cubicBezTo>
                    <a:pt x="3950970" y="0"/>
                    <a:pt x="3962400" y="11430"/>
                    <a:pt x="3962400" y="25400"/>
                  </a:cubicBezTo>
                  <a:cubicBezTo>
                    <a:pt x="3962400" y="39370"/>
                    <a:pt x="3950970" y="50800"/>
                    <a:pt x="3937000" y="50800"/>
                  </a:cubicBezTo>
                  <a:lnTo>
                    <a:pt x="3886200" y="50800"/>
                  </a:lnTo>
                  <a:cubicBezTo>
                    <a:pt x="3872230" y="50800"/>
                    <a:pt x="3860800" y="39370"/>
                    <a:pt x="3860800" y="25400"/>
                  </a:cubicBezTo>
                  <a:cubicBezTo>
                    <a:pt x="3860800" y="11430"/>
                    <a:pt x="3872230" y="0"/>
                    <a:pt x="3886200" y="0"/>
                  </a:cubicBezTo>
                  <a:close/>
                  <a:moveTo>
                    <a:pt x="3987800" y="0"/>
                  </a:moveTo>
                  <a:lnTo>
                    <a:pt x="4038600" y="0"/>
                  </a:lnTo>
                  <a:cubicBezTo>
                    <a:pt x="4052570" y="0"/>
                    <a:pt x="4064000" y="11430"/>
                    <a:pt x="4064000" y="25400"/>
                  </a:cubicBezTo>
                  <a:cubicBezTo>
                    <a:pt x="4064000" y="39370"/>
                    <a:pt x="4052570" y="50800"/>
                    <a:pt x="4038600" y="50800"/>
                  </a:cubicBezTo>
                  <a:lnTo>
                    <a:pt x="3987800" y="50800"/>
                  </a:lnTo>
                  <a:cubicBezTo>
                    <a:pt x="3973830" y="50800"/>
                    <a:pt x="3962400" y="39370"/>
                    <a:pt x="3962400" y="25400"/>
                  </a:cubicBezTo>
                  <a:cubicBezTo>
                    <a:pt x="3962400" y="11430"/>
                    <a:pt x="3973830" y="0"/>
                    <a:pt x="3987800" y="0"/>
                  </a:cubicBezTo>
                  <a:close/>
                  <a:moveTo>
                    <a:pt x="4089400" y="0"/>
                  </a:moveTo>
                  <a:lnTo>
                    <a:pt x="4140200" y="0"/>
                  </a:lnTo>
                  <a:cubicBezTo>
                    <a:pt x="4154170" y="0"/>
                    <a:pt x="4165600" y="11430"/>
                    <a:pt x="4165600" y="25400"/>
                  </a:cubicBezTo>
                  <a:cubicBezTo>
                    <a:pt x="4165600" y="39370"/>
                    <a:pt x="4154170" y="50800"/>
                    <a:pt x="4140200" y="50800"/>
                  </a:cubicBezTo>
                  <a:lnTo>
                    <a:pt x="4089400" y="50800"/>
                  </a:lnTo>
                  <a:cubicBezTo>
                    <a:pt x="4075430" y="50800"/>
                    <a:pt x="4064000" y="39370"/>
                    <a:pt x="4064000" y="25400"/>
                  </a:cubicBezTo>
                  <a:cubicBezTo>
                    <a:pt x="4064000" y="11430"/>
                    <a:pt x="4075430" y="0"/>
                    <a:pt x="4089400" y="0"/>
                  </a:cubicBezTo>
                  <a:close/>
                  <a:moveTo>
                    <a:pt x="4191000" y="0"/>
                  </a:moveTo>
                  <a:lnTo>
                    <a:pt x="4241800" y="0"/>
                  </a:lnTo>
                  <a:cubicBezTo>
                    <a:pt x="4255770" y="0"/>
                    <a:pt x="4267200" y="11430"/>
                    <a:pt x="4267200" y="25400"/>
                  </a:cubicBezTo>
                  <a:cubicBezTo>
                    <a:pt x="4267200" y="39370"/>
                    <a:pt x="4255770" y="50800"/>
                    <a:pt x="4241800" y="50800"/>
                  </a:cubicBezTo>
                  <a:lnTo>
                    <a:pt x="4191000" y="50800"/>
                  </a:lnTo>
                  <a:cubicBezTo>
                    <a:pt x="4177030" y="50800"/>
                    <a:pt x="4165600" y="39370"/>
                    <a:pt x="4165600" y="25400"/>
                  </a:cubicBezTo>
                  <a:cubicBezTo>
                    <a:pt x="4165600" y="11430"/>
                    <a:pt x="4177030" y="0"/>
                    <a:pt x="4191000" y="0"/>
                  </a:cubicBezTo>
                  <a:close/>
                  <a:moveTo>
                    <a:pt x="4292600" y="0"/>
                  </a:moveTo>
                  <a:lnTo>
                    <a:pt x="4343400" y="0"/>
                  </a:lnTo>
                  <a:cubicBezTo>
                    <a:pt x="4357370" y="0"/>
                    <a:pt x="4368800" y="11430"/>
                    <a:pt x="4368800" y="25400"/>
                  </a:cubicBezTo>
                  <a:cubicBezTo>
                    <a:pt x="4368800" y="39370"/>
                    <a:pt x="4357370" y="50800"/>
                    <a:pt x="4343400" y="50800"/>
                  </a:cubicBezTo>
                  <a:lnTo>
                    <a:pt x="4292600" y="50800"/>
                  </a:lnTo>
                  <a:cubicBezTo>
                    <a:pt x="4278630" y="50800"/>
                    <a:pt x="4267200" y="39370"/>
                    <a:pt x="4267200" y="25400"/>
                  </a:cubicBezTo>
                  <a:cubicBezTo>
                    <a:pt x="4267200" y="11430"/>
                    <a:pt x="4278630" y="0"/>
                    <a:pt x="4292600" y="0"/>
                  </a:cubicBezTo>
                  <a:close/>
                  <a:moveTo>
                    <a:pt x="4394200" y="0"/>
                  </a:moveTo>
                  <a:lnTo>
                    <a:pt x="4445000" y="0"/>
                  </a:lnTo>
                  <a:cubicBezTo>
                    <a:pt x="4458970" y="0"/>
                    <a:pt x="4470400" y="11430"/>
                    <a:pt x="4470400" y="25400"/>
                  </a:cubicBezTo>
                  <a:cubicBezTo>
                    <a:pt x="4470400" y="39370"/>
                    <a:pt x="4458970" y="50800"/>
                    <a:pt x="4445000" y="50800"/>
                  </a:cubicBezTo>
                  <a:lnTo>
                    <a:pt x="4394200" y="50800"/>
                  </a:lnTo>
                  <a:cubicBezTo>
                    <a:pt x="4380230" y="50800"/>
                    <a:pt x="4368800" y="39370"/>
                    <a:pt x="4368800" y="25400"/>
                  </a:cubicBezTo>
                  <a:cubicBezTo>
                    <a:pt x="4368800" y="11430"/>
                    <a:pt x="4380230" y="0"/>
                    <a:pt x="4394200" y="0"/>
                  </a:cubicBezTo>
                  <a:close/>
                  <a:moveTo>
                    <a:pt x="4495800" y="0"/>
                  </a:moveTo>
                  <a:lnTo>
                    <a:pt x="4546600" y="0"/>
                  </a:lnTo>
                  <a:cubicBezTo>
                    <a:pt x="4560570" y="0"/>
                    <a:pt x="4572000" y="11430"/>
                    <a:pt x="4572000" y="25400"/>
                  </a:cubicBezTo>
                  <a:cubicBezTo>
                    <a:pt x="4572000" y="39370"/>
                    <a:pt x="4560570" y="50800"/>
                    <a:pt x="4546600" y="50800"/>
                  </a:cubicBezTo>
                  <a:lnTo>
                    <a:pt x="4495800" y="50800"/>
                  </a:lnTo>
                  <a:cubicBezTo>
                    <a:pt x="4481830" y="50800"/>
                    <a:pt x="4470400" y="39370"/>
                    <a:pt x="4470400" y="25400"/>
                  </a:cubicBezTo>
                  <a:cubicBezTo>
                    <a:pt x="4470400" y="11430"/>
                    <a:pt x="4481830" y="0"/>
                    <a:pt x="4495800" y="0"/>
                  </a:cubicBezTo>
                  <a:close/>
                  <a:moveTo>
                    <a:pt x="4597400" y="0"/>
                  </a:moveTo>
                  <a:lnTo>
                    <a:pt x="4648200" y="0"/>
                  </a:lnTo>
                  <a:cubicBezTo>
                    <a:pt x="4662170" y="0"/>
                    <a:pt x="4673600" y="11430"/>
                    <a:pt x="4673600" y="25400"/>
                  </a:cubicBezTo>
                  <a:cubicBezTo>
                    <a:pt x="4673600" y="39370"/>
                    <a:pt x="4662170" y="50800"/>
                    <a:pt x="4648200" y="50800"/>
                  </a:cubicBezTo>
                  <a:lnTo>
                    <a:pt x="4597400" y="50800"/>
                  </a:lnTo>
                  <a:cubicBezTo>
                    <a:pt x="4583430" y="50800"/>
                    <a:pt x="4572000" y="39370"/>
                    <a:pt x="4572000" y="25400"/>
                  </a:cubicBezTo>
                  <a:cubicBezTo>
                    <a:pt x="4572000" y="11430"/>
                    <a:pt x="4583430" y="0"/>
                    <a:pt x="4597400" y="0"/>
                  </a:cubicBezTo>
                  <a:close/>
                  <a:moveTo>
                    <a:pt x="4699000" y="0"/>
                  </a:moveTo>
                  <a:lnTo>
                    <a:pt x="4749800" y="0"/>
                  </a:lnTo>
                  <a:cubicBezTo>
                    <a:pt x="4763770" y="0"/>
                    <a:pt x="4775200" y="11430"/>
                    <a:pt x="4775200" y="25400"/>
                  </a:cubicBezTo>
                  <a:cubicBezTo>
                    <a:pt x="4775200" y="39370"/>
                    <a:pt x="4763770" y="50800"/>
                    <a:pt x="4749800" y="50800"/>
                  </a:cubicBezTo>
                  <a:lnTo>
                    <a:pt x="4699000" y="50800"/>
                  </a:lnTo>
                  <a:cubicBezTo>
                    <a:pt x="4685030" y="50800"/>
                    <a:pt x="4673600" y="39370"/>
                    <a:pt x="4673600" y="25400"/>
                  </a:cubicBezTo>
                  <a:cubicBezTo>
                    <a:pt x="4673600" y="11430"/>
                    <a:pt x="4685030" y="0"/>
                    <a:pt x="4699000" y="0"/>
                  </a:cubicBezTo>
                  <a:close/>
                  <a:moveTo>
                    <a:pt x="4800600" y="0"/>
                  </a:moveTo>
                  <a:lnTo>
                    <a:pt x="4851400" y="0"/>
                  </a:lnTo>
                  <a:cubicBezTo>
                    <a:pt x="4865370" y="0"/>
                    <a:pt x="4876800" y="11430"/>
                    <a:pt x="4876800" y="25400"/>
                  </a:cubicBezTo>
                  <a:cubicBezTo>
                    <a:pt x="4876800" y="39370"/>
                    <a:pt x="4865370" y="50800"/>
                    <a:pt x="4851400" y="50800"/>
                  </a:cubicBezTo>
                  <a:lnTo>
                    <a:pt x="4800600" y="50800"/>
                  </a:lnTo>
                  <a:cubicBezTo>
                    <a:pt x="4786630" y="50800"/>
                    <a:pt x="4775200" y="39370"/>
                    <a:pt x="4775200" y="25400"/>
                  </a:cubicBezTo>
                  <a:cubicBezTo>
                    <a:pt x="4775200" y="11430"/>
                    <a:pt x="4786630" y="0"/>
                    <a:pt x="4800600" y="0"/>
                  </a:cubicBezTo>
                  <a:close/>
                  <a:moveTo>
                    <a:pt x="4902200" y="0"/>
                  </a:moveTo>
                  <a:lnTo>
                    <a:pt x="4953000" y="0"/>
                  </a:lnTo>
                  <a:cubicBezTo>
                    <a:pt x="4966970" y="0"/>
                    <a:pt x="4978400" y="11430"/>
                    <a:pt x="4978400" y="25400"/>
                  </a:cubicBezTo>
                  <a:cubicBezTo>
                    <a:pt x="4978400" y="39370"/>
                    <a:pt x="4966970" y="50800"/>
                    <a:pt x="4953000" y="50800"/>
                  </a:cubicBezTo>
                  <a:lnTo>
                    <a:pt x="4902200" y="50800"/>
                  </a:lnTo>
                  <a:cubicBezTo>
                    <a:pt x="4888230" y="50800"/>
                    <a:pt x="4876800" y="39370"/>
                    <a:pt x="4876800" y="25400"/>
                  </a:cubicBezTo>
                  <a:cubicBezTo>
                    <a:pt x="4876800" y="11430"/>
                    <a:pt x="4888230" y="0"/>
                    <a:pt x="4902200" y="0"/>
                  </a:cubicBezTo>
                  <a:close/>
                  <a:moveTo>
                    <a:pt x="5003800" y="0"/>
                  </a:moveTo>
                  <a:lnTo>
                    <a:pt x="5054600" y="0"/>
                  </a:lnTo>
                  <a:cubicBezTo>
                    <a:pt x="5068570" y="0"/>
                    <a:pt x="5080000" y="11430"/>
                    <a:pt x="5080000" y="25400"/>
                  </a:cubicBezTo>
                  <a:cubicBezTo>
                    <a:pt x="5080000" y="39370"/>
                    <a:pt x="5068570" y="50800"/>
                    <a:pt x="5054600" y="50800"/>
                  </a:cubicBezTo>
                  <a:lnTo>
                    <a:pt x="5003800" y="50800"/>
                  </a:lnTo>
                  <a:cubicBezTo>
                    <a:pt x="4989830" y="50800"/>
                    <a:pt x="4978400" y="39370"/>
                    <a:pt x="4978400" y="25400"/>
                  </a:cubicBezTo>
                  <a:cubicBezTo>
                    <a:pt x="4978400" y="11430"/>
                    <a:pt x="4989830" y="0"/>
                    <a:pt x="5003800" y="0"/>
                  </a:cubicBezTo>
                  <a:close/>
                  <a:moveTo>
                    <a:pt x="5105400" y="0"/>
                  </a:moveTo>
                  <a:lnTo>
                    <a:pt x="5156200" y="0"/>
                  </a:lnTo>
                  <a:cubicBezTo>
                    <a:pt x="5170170" y="0"/>
                    <a:pt x="5181600" y="11430"/>
                    <a:pt x="5181600" y="25400"/>
                  </a:cubicBezTo>
                  <a:cubicBezTo>
                    <a:pt x="5181600" y="39370"/>
                    <a:pt x="5170170" y="50800"/>
                    <a:pt x="5156200" y="50800"/>
                  </a:cubicBezTo>
                  <a:lnTo>
                    <a:pt x="5105400" y="50800"/>
                  </a:lnTo>
                  <a:cubicBezTo>
                    <a:pt x="5091430" y="50800"/>
                    <a:pt x="5080000" y="39370"/>
                    <a:pt x="5080000" y="25400"/>
                  </a:cubicBezTo>
                  <a:cubicBezTo>
                    <a:pt x="5080000" y="11430"/>
                    <a:pt x="5091430" y="0"/>
                    <a:pt x="5105400" y="0"/>
                  </a:cubicBezTo>
                  <a:close/>
                  <a:moveTo>
                    <a:pt x="5207000" y="0"/>
                  </a:moveTo>
                  <a:lnTo>
                    <a:pt x="5257800" y="0"/>
                  </a:lnTo>
                  <a:cubicBezTo>
                    <a:pt x="5271770" y="0"/>
                    <a:pt x="5283200" y="11430"/>
                    <a:pt x="5283200" y="25400"/>
                  </a:cubicBezTo>
                  <a:cubicBezTo>
                    <a:pt x="5283200" y="39370"/>
                    <a:pt x="5271770" y="50800"/>
                    <a:pt x="5257800" y="50800"/>
                  </a:cubicBezTo>
                  <a:lnTo>
                    <a:pt x="5207000" y="50800"/>
                  </a:lnTo>
                  <a:cubicBezTo>
                    <a:pt x="5193030" y="50800"/>
                    <a:pt x="5181600" y="39370"/>
                    <a:pt x="5181600" y="25400"/>
                  </a:cubicBezTo>
                  <a:cubicBezTo>
                    <a:pt x="5181600" y="11430"/>
                    <a:pt x="5193030" y="0"/>
                    <a:pt x="5207000" y="0"/>
                  </a:cubicBezTo>
                  <a:close/>
                  <a:moveTo>
                    <a:pt x="5308600" y="0"/>
                  </a:moveTo>
                  <a:lnTo>
                    <a:pt x="5359400" y="0"/>
                  </a:lnTo>
                  <a:cubicBezTo>
                    <a:pt x="5373370" y="0"/>
                    <a:pt x="5384800" y="11430"/>
                    <a:pt x="5384800" y="25400"/>
                  </a:cubicBezTo>
                  <a:cubicBezTo>
                    <a:pt x="5384800" y="39370"/>
                    <a:pt x="5373370" y="50800"/>
                    <a:pt x="5359400" y="50800"/>
                  </a:cubicBezTo>
                  <a:lnTo>
                    <a:pt x="5308600" y="50800"/>
                  </a:lnTo>
                  <a:cubicBezTo>
                    <a:pt x="5294630" y="50800"/>
                    <a:pt x="5283200" y="39370"/>
                    <a:pt x="5283200" y="25400"/>
                  </a:cubicBezTo>
                  <a:cubicBezTo>
                    <a:pt x="5283200" y="11430"/>
                    <a:pt x="5294630" y="0"/>
                    <a:pt x="5308600" y="0"/>
                  </a:cubicBezTo>
                  <a:close/>
                  <a:moveTo>
                    <a:pt x="5410200" y="0"/>
                  </a:moveTo>
                  <a:lnTo>
                    <a:pt x="5461000" y="0"/>
                  </a:lnTo>
                  <a:cubicBezTo>
                    <a:pt x="5474970" y="0"/>
                    <a:pt x="5486400" y="11430"/>
                    <a:pt x="5486400" y="25400"/>
                  </a:cubicBezTo>
                  <a:cubicBezTo>
                    <a:pt x="5486400" y="39370"/>
                    <a:pt x="5474970" y="50800"/>
                    <a:pt x="5461000" y="50800"/>
                  </a:cubicBezTo>
                  <a:lnTo>
                    <a:pt x="5410200" y="50800"/>
                  </a:lnTo>
                  <a:cubicBezTo>
                    <a:pt x="5396230" y="50800"/>
                    <a:pt x="5384800" y="39370"/>
                    <a:pt x="5384800" y="25400"/>
                  </a:cubicBezTo>
                  <a:cubicBezTo>
                    <a:pt x="5384800" y="11430"/>
                    <a:pt x="5396230" y="0"/>
                    <a:pt x="5410200" y="0"/>
                  </a:cubicBezTo>
                  <a:close/>
                  <a:moveTo>
                    <a:pt x="5511800" y="0"/>
                  </a:moveTo>
                  <a:lnTo>
                    <a:pt x="5562600" y="0"/>
                  </a:lnTo>
                  <a:cubicBezTo>
                    <a:pt x="5576570" y="0"/>
                    <a:pt x="5588000" y="11430"/>
                    <a:pt x="5588000" y="25400"/>
                  </a:cubicBezTo>
                  <a:cubicBezTo>
                    <a:pt x="5588000" y="39370"/>
                    <a:pt x="5576570" y="50800"/>
                    <a:pt x="5562600" y="50800"/>
                  </a:cubicBezTo>
                  <a:lnTo>
                    <a:pt x="5511800" y="50800"/>
                  </a:lnTo>
                  <a:cubicBezTo>
                    <a:pt x="5497830" y="50800"/>
                    <a:pt x="5486400" y="39370"/>
                    <a:pt x="5486400" y="25400"/>
                  </a:cubicBezTo>
                  <a:cubicBezTo>
                    <a:pt x="5486400" y="11430"/>
                    <a:pt x="5497830" y="0"/>
                    <a:pt x="5511800" y="0"/>
                  </a:cubicBezTo>
                  <a:close/>
                  <a:moveTo>
                    <a:pt x="5613400" y="0"/>
                  </a:moveTo>
                  <a:lnTo>
                    <a:pt x="5664200" y="0"/>
                  </a:lnTo>
                  <a:cubicBezTo>
                    <a:pt x="5678170" y="0"/>
                    <a:pt x="5689600" y="11430"/>
                    <a:pt x="5689600" y="25400"/>
                  </a:cubicBezTo>
                  <a:cubicBezTo>
                    <a:pt x="5689600" y="39370"/>
                    <a:pt x="5678170" y="50800"/>
                    <a:pt x="5664200" y="50800"/>
                  </a:cubicBezTo>
                  <a:lnTo>
                    <a:pt x="5613400" y="50800"/>
                  </a:lnTo>
                  <a:cubicBezTo>
                    <a:pt x="5599430" y="50800"/>
                    <a:pt x="5588000" y="39370"/>
                    <a:pt x="5588000" y="25400"/>
                  </a:cubicBezTo>
                  <a:cubicBezTo>
                    <a:pt x="5588000" y="11430"/>
                    <a:pt x="5599430" y="0"/>
                    <a:pt x="5613400" y="0"/>
                  </a:cubicBezTo>
                  <a:close/>
                  <a:moveTo>
                    <a:pt x="5715000" y="0"/>
                  </a:moveTo>
                  <a:lnTo>
                    <a:pt x="5765800" y="0"/>
                  </a:lnTo>
                  <a:cubicBezTo>
                    <a:pt x="5779770" y="0"/>
                    <a:pt x="5791200" y="11430"/>
                    <a:pt x="5791200" y="25400"/>
                  </a:cubicBezTo>
                  <a:cubicBezTo>
                    <a:pt x="5791200" y="39370"/>
                    <a:pt x="5779770" y="50800"/>
                    <a:pt x="5765800" y="50800"/>
                  </a:cubicBezTo>
                  <a:lnTo>
                    <a:pt x="5715000" y="50800"/>
                  </a:lnTo>
                  <a:cubicBezTo>
                    <a:pt x="5701030" y="50800"/>
                    <a:pt x="5689600" y="39370"/>
                    <a:pt x="5689600" y="25400"/>
                  </a:cubicBezTo>
                  <a:cubicBezTo>
                    <a:pt x="5689600" y="11430"/>
                    <a:pt x="5701030" y="0"/>
                    <a:pt x="5715000" y="0"/>
                  </a:cubicBezTo>
                  <a:close/>
                  <a:moveTo>
                    <a:pt x="5816600" y="0"/>
                  </a:moveTo>
                  <a:lnTo>
                    <a:pt x="5867400" y="0"/>
                  </a:lnTo>
                  <a:cubicBezTo>
                    <a:pt x="5881370" y="0"/>
                    <a:pt x="5892800" y="11430"/>
                    <a:pt x="5892800" y="25400"/>
                  </a:cubicBezTo>
                  <a:cubicBezTo>
                    <a:pt x="5892800" y="39370"/>
                    <a:pt x="5881370" y="50800"/>
                    <a:pt x="5867400" y="50800"/>
                  </a:cubicBezTo>
                  <a:lnTo>
                    <a:pt x="5816600" y="50800"/>
                  </a:lnTo>
                  <a:cubicBezTo>
                    <a:pt x="5802630" y="50800"/>
                    <a:pt x="5791200" y="39370"/>
                    <a:pt x="5791200" y="25400"/>
                  </a:cubicBezTo>
                  <a:cubicBezTo>
                    <a:pt x="5791200" y="11430"/>
                    <a:pt x="5802630" y="0"/>
                    <a:pt x="5816600" y="0"/>
                  </a:cubicBezTo>
                  <a:close/>
                  <a:moveTo>
                    <a:pt x="5918200" y="0"/>
                  </a:moveTo>
                  <a:lnTo>
                    <a:pt x="5969000" y="0"/>
                  </a:lnTo>
                  <a:cubicBezTo>
                    <a:pt x="5982970" y="0"/>
                    <a:pt x="5994400" y="11430"/>
                    <a:pt x="5994400" y="25400"/>
                  </a:cubicBezTo>
                  <a:cubicBezTo>
                    <a:pt x="5994400" y="39370"/>
                    <a:pt x="5982970" y="50800"/>
                    <a:pt x="5969000" y="50800"/>
                  </a:cubicBezTo>
                  <a:lnTo>
                    <a:pt x="5918200" y="50800"/>
                  </a:lnTo>
                  <a:cubicBezTo>
                    <a:pt x="5904230" y="50800"/>
                    <a:pt x="5892800" y="39370"/>
                    <a:pt x="5892800" y="25400"/>
                  </a:cubicBezTo>
                  <a:cubicBezTo>
                    <a:pt x="5892800" y="11430"/>
                    <a:pt x="5904230" y="0"/>
                    <a:pt x="5918200" y="0"/>
                  </a:cubicBezTo>
                  <a:close/>
                  <a:moveTo>
                    <a:pt x="6019800" y="0"/>
                  </a:moveTo>
                  <a:lnTo>
                    <a:pt x="6070600" y="0"/>
                  </a:lnTo>
                  <a:cubicBezTo>
                    <a:pt x="6084570" y="0"/>
                    <a:pt x="6096000" y="11430"/>
                    <a:pt x="6096000" y="25400"/>
                  </a:cubicBezTo>
                  <a:cubicBezTo>
                    <a:pt x="6096000" y="39370"/>
                    <a:pt x="6084570" y="50800"/>
                    <a:pt x="6070600" y="50800"/>
                  </a:cubicBezTo>
                  <a:lnTo>
                    <a:pt x="6019800" y="50800"/>
                  </a:lnTo>
                  <a:cubicBezTo>
                    <a:pt x="6005830" y="50800"/>
                    <a:pt x="5994400" y="39370"/>
                    <a:pt x="5994400" y="25400"/>
                  </a:cubicBezTo>
                  <a:cubicBezTo>
                    <a:pt x="5994400" y="11430"/>
                    <a:pt x="6005830" y="0"/>
                    <a:pt x="6019800" y="0"/>
                  </a:cubicBezTo>
                  <a:close/>
                  <a:moveTo>
                    <a:pt x="6121400" y="0"/>
                  </a:moveTo>
                  <a:lnTo>
                    <a:pt x="6172200" y="0"/>
                  </a:lnTo>
                  <a:cubicBezTo>
                    <a:pt x="6186170" y="0"/>
                    <a:pt x="6197600" y="11430"/>
                    <a:pt x="6197600" y="25400"/>
                  </a:cubicBezTo>
                  <a:cubicBezTo>
                    <a:pt x="6197600" y="39370"/>
                    <a:pt x="6186170" y="50800"/>
                    <a:pt x="6172200" y="50800"/>
                  </a:cubicBezTo>
                  <a:lnTo>
                    <a:pt x="6121400" y="50800"/>
                  </a:lnTo>
                  <a:cubicBezTo>
                    <a:pt x="6107430" y="50800"/>
                    <a:pt x="6096000" y="39370"/>
                    <a:pt x="6096000" y="25400"/>
                  </a:cubicBezTo>
                  <a:cubicBezTo>
                    <a:pt x="6096000" y="11430"/>
                    <a:pt x="6107430" y="0"/>
                    <a:pt x="6121400" y="0"/>
                  </a:cubicBezTo>
                  <a:close/>
                  <a:moveTo>
                    <a:pt x="6223000" y="0"/>
                  </a:moveTo>
                  <a:lnTo>
                    <a:pt x="6273800" y="0"/>
                  </a:lnTo>
                  <a:cubicBezTo>
                    <a:pt x="6287770" y="0"/>
                    <a:pt x="6299200" y="11430"/>
                    <a:pt x="6299200" y="25400"/>
                  </a:cubicBezTo>
                  <a:cubicBezTo>
                    <a:pt x="6299200" y="39370"/>
                    <a:pt x="6287770" y="50800"/>
                    <a:pt x="6273800" y="50800"/>
                  </a:cubicBezTo>
                  <a:lnTo>
                    <a:pt x="6223000" y="50800"/>
                  </a:lnTo>
                  <a:cubicBezTo>
                    <a:pt x="6209030" y="50800"/>
                    <a:pt x="6197600" y="39370"/>
                    <a:pt x="6197600" y="25400"/>
                  </a:cubicBezTo>
                  <a:cubicBezTo>
                    <a:pt x="6197600" y="11430"/>
                    <a:pt x="6209030" y="0"/>
                    <a:pt x="6223000" y="0"/>
                  </a:cubicBezTo>
                  <a:close/>
                  <a:moveTo>
                    <a:pt x="6324600" y="0"/>
                  </a:moveTo>
                  <a:lnTo>
                    <a:pt x="6375400" y="0"/>
                  </a:lnTo>
                  <a:cubicBezTo>
                    <a:pt x="6389370" y="0"/>
                    <a:pt x="6400800" y="11430"/>
                    <a:pt x="6400800" y="25400"/>
                  </a:cubicBezTo>
                  <a:cubicBezTo>
                    <a:pt x="6400800" y="39370"/>
                    <a:pt x="6389370" y="50800"/>
                    <a:pt x="6375400" y="50800"/>
                  </a:cubicBezTo>
                  <a:lnTo>
                    <a:pt x="6324600" y="50800"/>
                  </a:lnTo>
                  <a:cubicBezTo>
                    <a:pt x="6310630" y="50800"/>
                    <a:pt x="6299200" y="39370"/>
                    <a:pt x="6299200" y="25400"/>
                  </a:cubicBezTo>
                  <a:cubicBezTo>
                    <a:pt x="6299200" y="11430"/>
                    <a:pt x="6310630" y="0"/>
                    <a:pt x="6324600" y="0"/>
                  </a:cubicBezTo>
                  <a:close/>
                  <a:moveTo>
                    <a:pt x="6426200" y="0"/>
                  </a:moveTo>
                  <a:lnTo>
                    <a:pt x="6477000" y="0"/>
                  </a:lnTo>
                  <a:cubicBezTo>
                    <a:pt x="6490970" y="0"/>
                    <a:pt x="6502400" y="11430"/>
                    <a:pt x="6502400" y="25400"/>
                  </a:cubicBezTo>
                  <a:cubicBezTo>
                    <a:pt x="6502400" y="39370"/>
                    <a:pt x="6490970" y="50800"/>
                    <a:pt x="6477000" y="50800"/>
                  </a:cubicBezTo>
                  <a:lnTo>
                    <a:pt x="6426200" y="50800"/>
                  </a:lnTo>
                  <a:cubicBezTo>
                    <a:pt x="6412230" y="50800"/>
                    <a:pt x="6400800" y="39370"/>
                    <a:pt x="6400800" y="25400"/>
                  </a:cubicBezTo>
                  <a:cubicBezTo>
                    <a:pt x="6400800" y="11430"/>
                    <a:pt x="6412230" y="0"/>
                    <a:pt x="6426200" y="0"/>
                  </a:cubicBezTo>
                  <a:close/>
                  <a:moveTo>
                    <a:pt x="6527800" y="0"/>
                  </a:moveTo>
                  <a:lnTo>
                    <a:pt x="6578600" y="0"/>
                  </a:lnTo>
                  <a:cubicBezTo>
                    <a:pt x="6592570" y="0"/>
                    <a:pt x="6604000" y="11430"/>
                    <a:pt x="6604000" y="25400"/>
                  </a:cubicBezTo>
                  <a:cubicBezTo>
                    <a:pt x="6604000" y="39370"/>
                    <a:pt x="6592570" y="50800"/>
                    <a:pt x="6578600" y="50800"/>
                  </a:cubicBezTo>
                  <a:lnTo>
                    <a:pt x="6527800" y="50800"/>
                  </a:lnTo>
                  <a:cubicBezTo>
                    <a:pt x="6513830" y="50800"/>
                    <a:pt x="6502400" y="39370"/>
                    <a:pt x="6502400" y="25400"/>
                  </a:cubicBezTo>
                  <a:cubicBezTo>
                    <a:pt x="6502400" y="11430"/>
                    <a:pt x="6513830" y="0"/>
                    <a:pt x="6527800" y="0"/>
                  </a:cubicBezTo>
                  <a:close/>
                  <a:moveTo>
                    <a:pt x="6629400" y="0"/>
                  </a:moveTo>
                  <a:lnTo>
                    <a:pt x="6680200" y="0"/>
                  </a:lnTo>
                  <a:cubicBezTo>
                    <a:pt x="6694170" y="0"/>
                    <a:pt x="6705600" y="11430"/>
                    <a:pt x="6705600" y="25400"/>
                  </a:cubicBezTo>
                  <a:cubicBezTo>
                    <a:pt x="6705600" y="39370"/>
                    <a:pt x="6694170" y="50800"/>
                    <a:pt x="6680200" y="50800"/>
                  </a:cubicBezTo>
                  <a:lnTo>
                    <a:pt x="6629400" y="50800"/>
                  </a:lnTo>
                  <a:cubicBezTo>
                    <a:pt x="6615430" y="50800"/>
                    <a:pt x="6604000" y="39370"/>
                    <a:pt x="6604000" y="25400"/>
                  </a:cubicBezTo>
                  <a:cubicBezTo>
                    <a:pt x="6604000" y="11430"/>
                    <a:pt x="6615430" y="0"/>
                    <a:pt x="6629400" y="0"/>
                  </a:cubicBezTo>
                  <a:close/>
                  <a:moveTo>
                    <a:pt x="6731000" y="0"/>
                  </a:moveTo>
                  <a:lnTo>
                    <a:pt x="6781800" y="0"/>
                  </a:lnTo>
                  <a:cubicBezTo>
                    <a:pt x="6795770" y="0"/>
                    <a:pt x="6807200" y="11430"/>
                    <a:pt x="6807200" y="25400"/>
                  </a:cubicBezTo>
                  <a:cubicBezTo>
                    <a:pt x="6807200" y="39370"/>
                    <a:pt x="6795770" y="50800"/>
                    <a:pt x="6781800" y="50800"/>
                  </a:cubicBezTo>
                  <a:lnTo>
                    <a:pt x="6731000" y="50800"/>
                  </a:lnTo>
                  <a:cubicBezTo>
                    <a:pt x="6717030" y="50800"/>
                    <a:pt x="6705600" y="39370"/>
                    <a:pt x="6705600" y="25400"/>
                  </a:cubicBezTo>
                  <a:cubicBezTo>
                    <a:pt x="6705600" y="11430"/>
                    <a:pt x="6717030" y="0"/>
                    <a:pt x="6731000" y="0"/>
                  </a:cubicBezTo>
                  <a:close/>
                  <a:moveTo>
                    <a:pt x="6832600" y="0"/>
                  </a:moveTo>
                  <a:lnTo>
                    <a:pt x="6883400" y="0"/>
                  </a:lnTo>
                  <a:cubicBezTo>
                    <a:pt x="6897370" y="0"/>
                    <a:pt x="6908800" y="11430"/>
                    <a:pt x="6908800" y="25400"/>
                  </a:cubicBezTo>
                  <a:cubicBezTo>
                    <a:pt x="6908800" y="39370"/>
                    <a:pt x="6897370" y="50800"/>
                    <a:pt x="6883400" y="50800"/>
                  </a:cubicBezTo>
                  <a:lnTo>
                    <a:pt x="6832600" y="50800"/>
                  </a:lnTo>
                  <a:cubicBezTo>
                    <a:pt x="6818630" y="50800"/>
                    <a:pt x="6807200" y="39370"/>
                    <a:pt x="6807200" y="25400"/>
                  </a:cubicBezTo>
                  <a:cubicBezTo>
                    <a:pt x="6807200" y="11430"/>
                    <a:pt x="6818630" y="0"/>
                    <a:pt x="6832600" y="0"/>
                  </a:cubicBezTo>
                  <a:close/>
                  <a:moveTo>
                    <a:pt x="6934200" y="0"/>
                  </a:moveTo>
                  <a:lnTo>
                    <a:pt x="6985000" y="0"/>
                  </a:lnTo>
                  <a:cubicBezTo>
                    <a:pt x="6998970" y="0"/>
                    <a:pt x="7010400" y="11430"/>
                    <a:pt x="7010400" y="25400"/>
                  </a:cubicBezTo>
                  <a:cubicBezTo>
                    <a:pt x="7010400" y="39370"/>
                    <a:pt x="6998970" y="50800"/>
                    <a:pt x="6985000" y="50800"/>
                  </a:cubicBezTo>
                  <a:lnTo>
                    <a:pt x="6934200" y="50800"/>
                  </a:lnTo>
                  <a:cubicBezTo>
                    <a:pt x="6920230" y="50800"/>
                    <a:pt x="6908800" y="39370"/>
                    <a:pt x="6908800" y="25400"/>
                  </a:cubicBezTo>
                  <a:cubicBezTo>
                    <a:pt x="6908800" y="11430"/>
                    <a:pt x="6920230" y="0"/>
                    <a:pt x="6934200" y="0"/>
                  </a:cubicBezTo>
                  <a:close/>
                  <a:moveTo>
                    <a:pt x="7035800" y="0"/>
                  </a:moveTo>
                  <a:lnTo>
                    <a:pt x="7086600" y="0"/>
                  </a:lnTo>
                  <a:cubicBezTo>
                    <a:pt x="7100570" y="0"/>
                    <a:pt x="7112000" y="11430"/>
                    <a:pt x="7112000" y="25400"/>
                  </a:cubicBezTo>
                  <a:cubicBezTo>
                    <a:pt x="7112000" y="39370"/>
                    <a:pt x="7100570" y="50800"/>
                    <a:pt x="7086600" y="50800"/>
                  </a:cubicBezTo>
                  <a:lnTo>
                    <a:pt x="7035800" y="50800"/>
                  </a:lnTo>
                  <a:cubicBezTo>
                    <a:pt x="7021830" y="50800"/>
                    <a:pt x="7010400" y="39370"/>
                    <a:pt x="7010400" y="25400"/>
                  </a:cubicBezTo>
                  <a:cubicBezTo>
                    <a:pt x="7010400" y="11430"/>
                    <a:pt x="7021830" y="0"/>
                    <a:pt x="7035800" y="0"/>
                  </a:cubicBezTo>
                  <a:close/>
                  <a:moveTo>
                    <a:pt x="7137400" y="0"/>
                  </a:moveTo>
                  <a:lnTo>
                    <a:pt x="7188200" y="0"/>
                  </a:lnTo>
                  <a:cubicBezTo>
                    <a:pt x="7202170" y="0"/>
                    <a:pt x="7213600" y="11430"/>
                    <a:pt x="7213600" y="25400"/>
                  </a:cubicBezTo>
                  <a:cubicBezTo>
                    <a:pt x="7213600" y="39370"/>
                    <a:pt x="7202170" y="50800"/>
                    <a:pt x="7188200" y="50800"/>
                  </a:cubicBezTo>
                  <a:lnTo>
                    <a:pt x="7137400" y="50800"/>
                  </a:lnTo>
                  <a:cubicBezTo>
                    <a:pt x="7123430" y="50800"/>
                    <a:pt x="7112000" y="39370"/>
                    <a:pt x="7112000" y="25400"/>
                  </a:cubicBezTo>
                  <a:cubicBezTo>
                    <a:pt x="7112000" y="11430"/>
                    <a:pt x="7123430" y="0"/>
                    <a:pt x="7137400" y="0"/>
                  </a:cubicBezTo>
                  <a:close/>
                  <a:moveTo>
                    <a:pt x="7239000" y="0"/>
                  </a:moveTo>
                  <a:lnTo>
                    <a:pt x="7289800" y="0"/>
                  </a:lnTo>
                  <a:cubicBezTo>
                    <a:pt x="7303770" y="0"/>
                    <a:pt x="7315200" y="11430"/>
                    <a:pt x="7315200" y="25400"/>
                  </a:cubicBezTo>
                  <a:cubicBezTo>
                    <a:pt x="7315200" y="39370"/>
                    <a:pt x="7303770" y="50800"/>
                    <a:pt x="7289800" y="50800"/>
                  </a:cubicBezTo>
                  <a:lnTo>
                    <a:pt x="7239000" y="50800"/>
                  </a:lnTo>
                  <a:cubicBezTo>
                    <a:pt x="7225030" y="50800"/>
                    <a:pt x="7213600" y="39370"/>
                    <a:pt x="7213600" y="25400"/>
                  </a:cubicBezTo>
                  <a:cubicBezTo>
                    <a:pt x="7213600" y="11430"/>
                    <a:pt x="7225030" y="0"/>
                    <a:pt x="7239000" y="0"/>
                  </a:cubicBezTo>
                  <a:close/>
                  <a:moveTo>
                    <a:pt x="7340600" y="0"/>
                  </a:moveTo>
                  <a:lnTo>
                    <a:pt x="7391400" y="0"/>
                  </a:lnTo>
                  <a:cubicBezTo>
                    <a:pt x="7405370" y="0"/>
                    <a:pt x="7416800" y="11430"/>
                    <a:pt x="7416800" y="25400"/>
                  </a:cubicBezTo>
                  <a:cubicBezTo>
                    <a:pt x="7416800" y="39370"/>
                    <a:pt x="7405370" y="50800"/>
                    <a:pt x="7391400" y="50800"/>
                  </a:cubicBezTo>
                  <a:lnTo>
                    <a:pt x="7340600" y="50800"/>
                  </a:lnTo>
                  <a:cubicBezTo>
                    <a:pt x="7326630" y="50800"/>
                    <a:pt x="7315200" y="39370"/>
                    <a:pt x="7315200" y="25400"/>
                  </a:cubicBezTo>
                  <a:cubicBezTo>
                    <a:pt x="7315200" y="11430"/>
                    <a:pt x="7326630" y="0"/>
                    <a:pt x="7340600" y="0"/>
                  </a:cubicBezTo>
                  <a:close/>
                  <a:moveTo>
                    <a:pt x="7442200" y="0"/>
                  </a:moveTo>
                  <a:lnTo>
                    <a:pt x="7493000" y="0"/>
                  </a:lnTo>
                  <a:cubicBezTo>
                    <a:pt x="7506970" y="0"/>
                    <a:pt x="7518400" y="11430"/>
                    <a:pt x="7518400" y="25400"/>
                  </a:cubicBezTo>
                  <a:cubicBezTo>
                    <a:pt x="7518400" y="39370"/>
                    <a:pt x="7506970" y="50800"/>
                    <a:pt x="7493000" y="50800"/>
                  </a:cubicBezTo>
                  <a:lnTo>
                    <a:pt x="7442200" y="50800"/>
                  </a:lnTo>
                  <a:cubicBezTo>
                    <a:pt x="7428230" y="50800"/>
                    <a:pt x="7416800" y="39370"/>
                    <a:pt x="7416800" y="25400"/>
                  </a:cubicBezTo>
                  <a:cubicBezTo>
                    <a:pt x="7416800" y="11430"/>
                    <a:pt x="7428230" y="0"/>
                    <a:pt x="7442200" y="0"/>
                  </a:cubicBezTo>
                  <a:close/>
                  <a:moveTo>
                    <a:pt x="7543800" y="0"/>
                  </a:moveTo>
                  <a:lnTo>
                    <a:pt x="7594600" y="0"/>
                  </a:lnTo>
                  <a:cubicBezTo>
                    <a:pt x="7608570" y="0"/>
                    <a:pt x="7620000" y="11430"/>
                    <a:pt x="7620000" y="25400"/>
                  </a:cubicBezTo>
                  <a:cubicBezTo>
                    <a:pt x="7620000" y="39370"/>
                    <a:pt x="7608570" y="50800"/>
                    <a:pt x="7594600" y="50800"/>
                  </a:cubicBezTo>
                  <a:lnTo>
                    <a:pt x="7543800" y="50800"/>
                  </a:lnTo>
                  <a:cubicBezTo>
                    <a:pt x="7529830" y="50800"/>
                    <a:pt x="7518400" y="39370"/>
                    <a:pt x="7518400" y="25400"/>
                  </a:cubicBezTo>
                  <a:cubicBezTo>
                    <a:pt x="7518400" y="11430"/>
                    <a:pt x="7529830" y="0"/>
                    <a:pt x="7543800" y="0"/>
                  </a:cubicBezTo>
                  <a:close/>
                  <a:moveTo>
                    <a:pt x="7645400" y="0"/>
                  </a:moveTo>
                  <a:lnTo>
                    <a:pt x="7696200" y="0"/>
                  </a:lnTo>
                  <a:cubicBezTo>
                    <a:pt x="7710170" y="0"/>
                    <a:pt x="7721600" y="11430"/>
                    <a:pt x="7721600" y="25400"/>
                  </a:cubicBezTo>
                  <a:cubicBezTo>
                    <a:pt x="7721600" y="39370"/>
                    <a:pt x="7710170" y="50800"/>
                    <a:pt x="7696200" y="50800"/>
                  </a:cubicBezTo>
                  <a:lnTo>
                    <a:pt x="7645400" y="50800"/>
                  </a:lnTo>
                  <a:cubicBezTo>
                    <a:pt x="7631430" y="50800"/>
                    <a:pt x="7620000" y="39370"/>
                    <a:pt x="7620000" y="25400"/>
                  </a:cubicBezTo>
                  <a:cubicBezTo>
                    <a:pt x="7620000" y="11430"/>
                    <a:pt x="7631430" y="0"/>
                    <a:pt x="7645400" y="0"/>
                  </a:cubicBezTo>
                  <a:close/>
                  <a:moveTo>
                    <a:pt x="7747000" y="0"/>
                  </a:moveTo>
                  <a:lnTo>
                    <a:pt x="7797800" y="0"/>
                  </a:lnTo>
                  <a:cubicBezTo>
                    <a:pt x="7811770" y="0"/>
                    <a:pt x="7823200" y="11430"/>
                    <a:pt x="7823200" y="25400"/>
                  </a:cubicBezTo>
                  <a:cubicBezTo>
                    <a:pt x="7823200" y="39370"/>
                    <a:pt x="7811770" y="50800"/>
                    <a:pt x="7797800" y="50800"/>
                  </a:cubicBezTo>
                  <a:lnTo>
                    <a:pt x="7747000" y="50800"/>
                  </a:lnTo>
                  <a:cubicBezTo>
                    <a:pt x="7733030" y="50800"/>
                    <a:pt x="7721600" y="39370"/>
                    <a:pt x="7721600" y="25400"/>
                  </a:cubicBezTo>
                  <a:cubicBezTo>
                    <a:pt x="7721600" y="11430"/>
                    <a:pt x="7733030" y="0"/>
                    <a:pt x="7747000" y="0"/>
                  </a:cubicBezTo>
                  <a:close/>
                  <a:moveTo>
                    <a:pt x="7848600" y="0"/>
                  </a:moveTo>
                  <a:lnTo>
                    <a:pt x="7899400" y="0"/>
                  </a:lnTo>
                  <a:cubicBezTo>
                    <a:pt x="7913370" y="0"/>
                    <a:pt x="7924800" y="11430"/>
                    <a:pt x="7924800" y="25400"/>
                  </a:cubicBezTo>
                  <a:cubicBezTo>
                    <a:pt x="7924800" y="39370"/>
                    <a:pt x="7913370" y="50800"/>
                    <a:pt x="7899400" y="50800"/>
                  </a:cubicBezTo>
                  <a:lnTo>
                    <a:pt x="7848600" y="50800"/>
                  </a:lnTo>
                  <a:cubicBezTo>
                    <a:pt x="7834630" y="50800"/>
                    <a:pt x="7823200" y="39370"/>
                    <a:pt x="7823200" y="25400"/>
                  </a:cubicBezTo>
                  <a:cubicBezTo>
                    <a:pt x="7823200" y="11430"/>
                    <a:pt x="7834630" y="0"/>
                    <a:pt x="7848600" y="0"/>
                  </a:cubicBezTo>
                  <a:close/>
                  <a:moveTo>
                    <a:pt x="7950200" y="0"/>
                  </a:moveTo>
                  <a:lnTo>
                    <a:pt x="8001000" y="0"/>
                  </a:lnTo>
                  <a:cubicBezTo>
                    <a:pt x="8014970" y="0"/>
                    <a:pt x="8026400" y="11430"/>
                    <a:pt x="8026400" y="25400"/>
                  </a:cubicBezTo>
                  <a:cubicBezTo>
                    <a:pt x="8026400" y="39370"/>
                    <a:pt x="8014970" y="50800"/>
                    <a:pt x="8001000" y="50800"/>
                  </a:cubicBezTo>
                  <a:lnTo>
                    <a:pt x="7950200" y="50800"/>
                  </a:lnTo>
                  <a:cubicBezTo>
                    <a:pt x="7936230" y="50800"/>
                    <a:pt x="7924800" y="39370"/>
                    <a:pt x="7924800" y="25400"/>
                  </a:cubicBezTo>
                  <a:cubicBezTo>
                    <a:pt x="7924800" y="11430"/>
                    <a:pt x="7936230" y="0"/>
                    <a:pt x="7950200" y="0"/>
                  </a:cubicBezTo>
                  <a:close/>
                  <a:moveTo>
                    <a:pt x="8051800" y="0"/>
                  </a:moveTo>
                  <a:lnTo>
                    <a:pt x="8102600" y="0"/>
                  </a:lnTo>
                  <a:cubicBezTo>
                    <a:pt x="8116570" y="0"/>
                    <a:pt x="8128000" y="11430"/>
                    <a:pt x="8128000" y="25400"/>
                  </a:cubicBezTo>
                  <a:cubicBezTo>
                    <a:pt x="8128000" y="39370"/>
                    <a:pt x="8116570" y="50800"/>
                    <a:pt x="8102600" y="50800"/>
                  </a:cubicBezTo>
                  <a:lnTo>
                    <a:pt x="8051800" y="50800"/>
                  </a:lnTo>
                  <a:cubicBezTo>
                    <a:pt x="8037830" y="50800"/>
                    <a:pt x="8026400" y="39370"/>
                    <a:pt x="8026400" y="25400"/>
                  </a:cubicBezTo>
                  <a:cubicBezTo>
                    <a:pt x="8026400" y="11430"/>
                    <a:pt x="8037830" y="0"/>
                    <a:pt x="8051800" y="0"/>
                  </a:cubicBezTo>
                  <a:close/>
                  <a:moveTo>
                    <a:pt x="8153400" y="0"/>
                  </a:moveTo>
                  <a:lnTo>
                    <a:pt x="8204200" y="0"/>
                  </a:lnTo>
                  <a:cubicBezTo>
                    <a:pt x="8218170" y="0"/>
                    <a:pt x="8229600" y="11430"/>
                    <a:pt x="8229600" y="25400"/>
                  </a:cubicBezTo>
                  <a:cubicBezTo>
                    <a:pt x="8229600" y="39370"/>
                    <a:pt x="8218170" y="50800"/>
                    <a:pt x="8204200" y="50800"/>
                  </a:cubicBezTo>
                  <a:lnTo>
                    <a:pt x="8153400" y="50800"/>
                  </a:lnTo>
                  <a:cubicBezTo>
                    <a:pt x="8139430" y="50800"/>
                    <a:pt x="8128000" y="39370"/>
                    <a:pt x="8128000" y="25400"/>
                  </a:cubicBezTo>
                  <a:cubicBezTo>
                    <a:pt x="8128000" y="11430"/>
                    <a:pt x="8139430" y="0"/>
                    <a:pt x="8153400" y="0"/>
                  </a:cubicBezTo>
                  <a:close/>
                  <a:moveTo>
                    <a:pt x="8255000" y="0"/>
                  </a:moveTo>
                  <a:lnTo>
                    <a:pt x="8305800" y="0"/>
                  </a:lnTo>
                  <a:cubicBezTo>
                    <a:pt x="8319770" y="0"/>
                    <a:pt x="8331200" y="11430"/>
                    <a:pt x="8331200" y="25400"/>
                  </a:cubicBezTo>
                  <a:cubicBezTo>
                    <a:pt x="8331200" y="39370"/>
                    <a:pt x="8319770" y="50800"/>
                    <a:pt x="8305800" y="50800"/>
                  </a:cubicBezTo>
                  <a:lnTo>
                    <a:pt x="8255000" y="50800"/>
                  </a:lnTo>
                  <a:cubicBezTo>
                    <a:pt x="8241030" y="50800"/>
                    <a:pt x="8229600" y="39370"/>
                    <a:pt x="8229600" y="25400"/>
                  </a:cubicBezTo>
                  <a:cubicBezTo>
                    <a:pt x="8229600" y="11430"/>
                    <a:pt x="8241030" y="0"/>
                    <a:pt x="8255000" y="0"/>
                  </a:cubicBezTo>
                  <a:close/>
                  <a:moveTo>
                    <a:pt x="8356600" y="0"/>
                  </a:moveTo>
                  <a:lnTo>
                    <a:pt x="8407400" y="0"/>
                  </a:lnTo>
                  <a:cubicBezTo>
                    <a:pt x="8421370" y="0"/>
                    <a:pt x="8432800" y="11430"/>
                    <a:pt x="8432800" y="25400"/>
                  </a:cubicBezTo>
                  <a:cubicBezTo>
                    <a:pt x="8432800" y="39370"/>
                    <a:pt x="8421370" y="50800"/>
                    <a:pt x="8407400" y="50800"/>
                  </a:cubicBezTo>
                  <a:lnTo>
                    <a:pt x="8356600" y="50800"/>
                  </a:lnTo>
                  <a:cubicBezTo>
                    <a:pt x="8342630" y="50800"/>
                    <a:pt x="8331200" y="39370"/>
                    <a:pt x="8331200" y="25400"/>
                  </a:cubicBezTo>
                  <a:cubicBezTo>
                    <a:pt x="8331200" y="11430"/>
                    <a:pt x="8342630" y="0"/>
                    <a:pt x="8356600" y="0"/>
                  </a:cubicBezTo>
                  <a:close/>
                  <a:moveTo>
                    <a:pt x="8458200" y="0"/>
                  </a:moveTo>
                  <a:lnTo>
                    <a:pt x="8509000" y="0"/>
                  </a:lnTo>
                  <a:cubicBezTo>
                    <a:pt x="8522970" y="0"/>
                    <a:pt x="8534400" y="11430"/>
                    <a:pt x="8534400" y="25400"/>
                  </a:cubicBezTo>
                  <a:cubicBezTo>
                    <a:pt x="8534400" y="39370"/>
                    <a:pt x="8522970" y="50800"/>
                    <a:pt x="8509000" y="50800"/>
                  </a:cubicBezTo>
                  <a:lnTo>
                    <a:pt x="8458200" y="50800"/>
                  </a:lnTo>
                  <a:cubicBezTo>
                    <a:pt x="8444230" y="50800"/>
                    <a:pt x="8432800" y="39370"/>
                    <a:pt x="8432800" y="25400"/>
                  </a:cubicBezTo>
                  <a:cubicBezTo>
                    <a:pt x="8432800" y="11430"/>
                    <a:pt x="8444230" y="0"/>
                    <a:pt x="8458200" y="0"/>
                  </a:cubicBezTo>
                  <a:close/>
                  <a:moveTo>
                    <a:pt x="8559800" y="0"/>
                  </a:moveTo>
                  <a:lnTo>
                    <a:pt x="8610600" y="0"/>
                  </a:lnTo>
                  <a:cubicBezTo>
                    <a:pt x="8624570" y="0"/>
                    <a:pt x="8636000" y="11430"/>
                    <a:pt x="8636000" y="25400"/>
                  </a:cubicBezTo>
                  <a:cubicBezTo>
                    <a:pt x="8636000" y="39370"/>
                    <a:pt x="8624570" y="50800"/>
                    <a:pt x="8610600" y="50800"/>
                  </a:cubicBezTo>
                  <a:lnTo>
                    <a:pt x="8559800" y="50800"/>
                  </a:lnTo>
                  <a:cubicBezTo>
                    <a:pt x="8545830" y="50800"/>
                    <a:pt x="8534400" y="39370"/>
                    <a:pt x="8534400" y="25400"/>
                  </a:cubicBezTo>
                  <a:cubicBezTo>
                    <a:pt x="8534400" y="11430"/>
                    <a:pt x="8545830" y="0"/>
                    <a:pt x="8559800" y="0"/>
                  </a:cubicBezTo>
                  <a:close/>
                  <a:moveTo>
                    <a:pt x="8661400" y="0"/>
                  </a:moveTo>
                  <a:lnTo>
                    <a:pt x="8712200" y="0"/>
                  </a:lnTo>
                  <a:cubicBezTo>
                    <a:pt x="8726170" y="0"/>
                    <a:pt x="8737600" y="11430"/>
                    <a:pt x="8737600" y="25400"/>
                  </a:cubicBezTo>
                  <a:cubicBezTo>
                    <a:pt x="8737600" y="39370"/>
                    <a:pt x="8726170" y="50800"/>
                    <a:pt x="8712200" y="50800"/>
                  </a:cubicBezTo>
                  <a:lnTo>
                    <a:pt x="8661400" y="50800"/>
                  </a:lnTo>
                  <a:cubicBezTo>
                    <a:pt x="8647430" y="50800"/>
                    <a:pt x="8636000" y="39370"/>
                    <a:pt x="8636000" y="25400"/>
                  </a:cubicBezTo>
                  <a:cubicBezTo>
                    <a:pt x="8636000" y="11430"/>
                    <a:pt x="8647430" y="0"/>
                    <a:pt x="8661400" y="0"/>
                  </a:cubicBezTo>
                  <a:close/>
                  <a:moveTo>
                    <a:pt x="8763000" y="0"/>
                  </a:moveTo>
                  <a:lnTo>
                    <a:pt x="8813800" y="0"/>
                  </a:lnTo>
                  <a:cubicBezTo>
                    <a:pt x="8827770" y="0"/>
                    <a:pt x="8839200" y="11430"/>
                    <a:pt x="8839200" y="25400"/>
                  </a:cubicBezTo>
                  <a:cubicBezTo>
                    <a:pt x="8839200" y="39370"/>
                    <a:pt x="8827770" y="50800"/>
                    <a:pt x="8813800" y="50800"/>
                  </a:cubicBezTo>
                  <a:lnTo>
                    <a:pt x="8763000" y="50800"/>
                  </a:lnTo>
                  <a:cubicBezTo>
                    <a:pt x="8749030" y="50800"/>
                    <a:pt x="8737600" y="39370"/>
                    <a:pt x="8737600" y="25400"/>
                  </a:cubicBezTo>
                  <a:cubicBezTo>
                    <a:pt x="8737600" y="11430"/>
                    <a:pt x="8749030" y="0"/>
                    <a:pt x="8763000" y="0"/>
                  </a:cubicBezTo>
                  <a:close/>
                  <a:moveTo>
                    <a:pt x="8864600" y="0"/>
                  </a:moveTo>
                  <a:lnTo>
                    <a:pt x="8915400" y="0"/>
                  </a:lnTo>
                  <a:cubicBezTo>
                    <a:pt x="8929370" y="0"/>
                    <a:pt x="8940800" y="11430"/>
                    <a:pt x="8940800" y="25400"/>
                  </a:cubicBezTo>
                  <a:cubicBezTo>
                    <a:pt x="8940800" y="39370"/>
                    <a:pt x="8929370" y="50800"/>
                    <a:pt x="8915400" y="50800"/>
                  </a:cubicBezTo>
                  <a:lnTo>
                    <a:pt x="8864600" y="50800"/>
                  </a:lnTo>
                  <a:cubicBezTo>
                    <a:pt x="8850630" y="50800"/>
                    <a:pt x="8839200" y="39370"/>
                    <a:pt x="8839200" y="25400"/>
                  </a:cubicBezTo>
                  <a:cubicBezTo>
                    <a:pt x="8839200" y="11430"/>
                    <a:pt x="8850630" y="0"/>
                    <a:pt x="8864600" y="0"/>
                  </a:cubicBezTo>
                  <a:close/>
                  <a:moveTo>
                    <a:pt x="8966200" y="0"/>
                  </a:moveTo>
                  <a:lnTo>
                    <a:pt x="9017000" y="0"/>
                  </a:lnTo>
                  <a:cubicBezTo>
                    <a:pt x="9030970" y="0"/>
                    <a:pt x="9042400" y="11430"/>
                    <a:pt x="9042400" y="25400"/>
                  </a:cubicBezTo>
                  <a:cubicBezTo>
                    <a:pt x="9042400" y="39370"/>
                    <a:pt x="9030970" y="50800"/>
                    <a:pt x="9017000" y="50800"/>
                  </a:cubicBezTo>
                  <a:lnTo>
                    <a:pt x="8966200" y="50800"/>
                  </a:lnTo>
                  <a:cubicBezTo>
                    <a:pt x="8952230" y="50800"/>
                    <a:pt x="8940800" y="39370"/>
                    <a:pt x="8940800" y="25400"/>
                  </a:cubicBezTo>
                  <a:cubicBezTo>
                    <a:pt x="8940800" y="11430"/>
                    <a:pt x="8952230" y="0"/>
                    <a:pt x="8966200" y="0"/>
                  </a:cubicBezTo>
                  <a:close/>
                  <a:moveTo>
                    <a:pt x="9067800" y="0"/>
                  </a:moveTo>
                  <a:lnTo>
                    <a:pt x="9118600" y="0"/>
                  </a:lnTo>
                  <a:cubicBezTo>
                    <a:pt x="9132570" y="0"/>
                    <a:pt x="9144000" y="11430"/>
                    <a:pt x="9144000" y="25400"/>
                  </a:cubicBezTo>
                  <a:cubicBezTo>
                    <a:pt x="9144000" y="39370"/>
                    <a:pt x="9132570" y="50800"/>
                    <a:pt x="9118600" y="50800"/>
                  </a:cubicBezTo>
                  <a:lnTo>
                    <a:pt x="9067800" y="50800"/>
                  </a:lnTo>
                  <a:cubicBezTo>
                    <a:pt x="9053830" y="50800"/>
                    <a:pt x="9042400" y="39370"/>
                    <a:pt x="9042400" y="25400"/>
                  </a:cubicBezTo>
                  <a:cubicBezTo>
                    <a:pt x="9042400" y="11430"/>
                    <a:pt x="9053830" y="0"/>
                    <a:pt x="9067800" y="0"/>
                  </a:cubicBezTo>
                  <a:close/>
                  <a:moveTo>
                    <a:pt x="9169400" y="0"/>
                  </a:moveTo>
                  <a:lnTo>
                    <a:pt x="9220200" y="0"/>
                  </a:lnTo>
                  <a:cubicBezTo>
                    <a:pt x="9234170" y="0"/>
                    <a:pt x="9245600" y="11430"/>
                    <a:pt x="9245600" y="25400"/>
                  </a:cubicBezTo>
                  <a:cubicBezTo>
                    <a:pt x="9245600" y="39370"/>
                    <a:pt x="9234170" y="50800"/>
                    <a:pt x="9220200" y="50800"/>
                  </a:cubicBezTo>
                  <a:lnTo>
                    <a:pt x="9169400" y="50800"/>
                  </a:lnTo>
                  <a:cubicBezTo>
                    <a:pt x="9155430" y="50800"/>
                    <a:pt x="9144000" y="39370"/>
                    <a:pt x="9144000" y="25400"/>
                  </a:cubicBezTo>
                  <a:cubicBezTo>
                    <a:pt x="9144000" y="11430"/>
                    <a:pt x="9155430" y="0"/>
                    <a:pt x="9169400" y="0"/>
                  </a:cubicBezTo>
                  <a:close/>
                  <a:moveTo>
                    <a:pt x="9271000" y="0"/>
                  </a:moveTo>
                  <a:lnTo>
                    <a:pt x="9321800" y="0"/>
                  </a:lnTo>
                  <a:cubicBezTo>
                    <a:pt x="9335770" y="0"/>
                    <a:pt x="9347200" y="11430"/>
                    <a:pt x="9347200" y="25400"/>
                  </a:cubicBezTo>
                  <a:cubicBezTo>
                    <a:pt x="9347200" y="39370"/>
                    <a:pt x="9335770" y="50800"/>
                    <a:pt x="9321800" y="50800"/>
                  </a:cubicBezTo>
                  <a:lnTo>
                    <a:pt x="9271000" y="50800"/>
                  </a:lnTo>
                  <a:cubicBezTo>
                    <a:pt x="9257030" y="50800"/>
                    <a:pt x="9245600" y="39370"/>
                    <a:pt x="9245600" y="25400"/>
                  </a:cubicBezTo>
                  <a:cubicBezTo>
                    <a:pt x="9245600" y="11430"/>
                    <a:pt x="9257030" y="0"/>
                    <a:pt x="9271000" y="0"/>
                  </a:cubicBezTo>
                  <a:close/>
                  <a:moveTo>
                    <a:pt x="9372600" y="0"/>
                  </a:moveTo>
                  <a:lnTo>
                    <a:pt x="9423400" y="0"/>
                  </a:lnTo>
                  <a:cubicBezTo>
                    <a:pt x="9437370" y="0"/>
                    <a:pt x="9448800" y="11430"/>
                    <a:pt x="9448800" y="25400"/>
                  </a:cubicBezTo>
                  <a:cubicBezTo>
                    <a:pt x="9448800" y="39370"/>
                    <a:pt x="9437370" y="50800"/>
                    <a:pt x="9423400" y="50800"/>
                  </a:cubicBezTo>
                  <a:lnTo>
                    <a:pt x="9372600" y="50800"/>
                  </a:lnTo>
                  <a:cubicBezTo>
                    <a:pt x="9358630" y="50800"/>
                    <a:pt x="9347200" y="39370"/>
                    <a:pt x="9347200" y="25400"/>
                  </a:cubicBezTo>
                  <a:cubicBezTo>
                    <a:pt x="9347200" y="11430"/>
                    <a:pt x="9358630" y="0"/>
                    <a:pt x="9372600" y="0"/>
                  </a:cubicBezTo>
                  <a:close/>
                  <a:moveTo>
                    <a:pt x="9474200" y="0"/>
                  </a:moveTo>
                  <a:lnTo>
                    <a:pt x="9525000" y="0"/>
                  </a:lnTo>
                  <a:cubicBezTo>
                    <a:pt x="9538970" y="0"/>
                    <a:pt x="9550400" y="11430"/>
                    <a:pt x="9550400" y="25400"/>
                  </a:cubicBezTo>
                  <a:cubicBezTo>
                    <a:pt x="9550400" y="39370"/>
                    <a:pt x="9538970" y="50800"/>
                    <a:pt x="9525000" y="50800"/>
                  </a:cubicBezTo>
                  <a:lnTo>
                    <a:pt x="9474200" y="50800"/>
                  </a:lnTo>
                  <a:cubicBezTo>
                    <a:pt x="9460230" y="50800"/>
                    <a:pt x="9448800" y="39370"/>
                    <a:pt x="9448800" y="25400"/>
                  </a:cubicBezTo>
                  <a:cubicBezTo>
                    <a:pt x="9448800" y="11430"/>
                    <a:pt x="9460230" y="0"/>
                    <a:pt x="9474200" y="0"/>
                  </a:cubicBezTo>
                  <a:close/>
                  <a:moveTo>
                    <a:pt x="9575800" y="0"/>
                  </a:moveTo>
                  <a:lnTo>
                    <a:pt x="9626600" y="0"/>
                  </a:lnTo>
                  <a:cubicBezTo>
                    <a:pt x="9640570" y="0"/>
                    <a:pt x="9652000" y="11430"/>
                    <a:pt x="9652000" y="25400"/>
                  </a:cubicBezTo>
                  <a:cubicBezTo>
                    <a:pt x="9652000" y="39370"/>
                    <a:pt x="9640570" y="50800"/>
                    <a:pt x="9626600" y="50800"/>
                  </a:cubicBezTo>
                  <a:lnTo>
                    <a:pt x="9575800" y="50800"/>
                  </a:lnTo>
                  <a:cubicBezTo>
                    <a:pt x="9561830" y="50800"/>
                    <a:pt x="9550400" y="39370"/>
                    <a:pt x="9550400" y="25400"/>
                  </a:cubicBezTo>
                  <a:cubicBezTo>
                    <a:pt x="9550400" y="11430"/>
                    <a:pt x="9561830" y="0"/>
                    <a:pt x="9575800" y="0"/>
                  </a:cubicBezTo>
                  <a:close/>
                  <a:moveTo>
                    <a:pt x="9677400" y="0"/>
                  </a:moveTo>
                  <a:lnTo>
                    <a:pt x="9728200" y="0"/>
                  </a:lnTo>
                  <a:cubicBezTo>
                    <a:pt x="9742170" y="0"/>
                    <a:pt x="9753600" y="11430"/>
                    <a:pt x="9753600" y="25400"/>
                  </a:cubicBezTo>
                  <a:cubicBezTo>
                    <a:pt x="9753600" y="39370"/>
                    <a:pt x="9742170" y="50800"/>
                    <a:pt x="9728200" y="50800"/>
                  </a:cubicBezTo>
                  <a:lnTo>
                    <a:pt x="9677400" y="50800"/>
                  </a:lnTo>
                  <a:cubicBezTo>
                    <a:pt x="9663430" y="50800"/>
                    <a:pt x="9652000" y="39370"/>
                    <a:pt x="9652000" y="25400"/>
                  </a:cubicBezTo>
                  <a:cubicBezTo>
                    <a:pt x="9652000" y="11430"/>
                    <a:pt x="9663430" y="0"/>
                    <a:pt x="9677400" y="0"/>
                  </a:cubicBezTo>
                  <a:close/>
                  <a:moveTo>
                    <a:pt x="9779000" y="0"/>
                  </a:moveTo>
                  <a:lnTo>
                    <a:pt x="9829800" y="0"/>
                  </a:lnTo>
                  <a:cubicBezTo>
                    <a:pt x="9843770" y="0"/>
                    <a:pt x="9855200" y="11430"/>
                    <a:pt x="9855200" y="25400"/>
                  </a:cubicBezTo>
                  <a:cubicBezTo>
                    <a:pt x="9855200" y="39370"/>
                    <a:pt x="9843770" y="50800"/>
                    <a:pt x="9829800" y="50800"/>
                  </a:cubicBezTo>
                  <a:lnTo>
                    <a:pt x="9779000" y="50800"/>
                  </a:lnTo>
                  <a:cubicBezTo>
                    <a:pt x="9765030" y="50800"/>
                    <a:pt x="9753600" y="39370"/>
                    <a:pt x="9753600" y="25400"/>
                  </a:cubicBezTo>
                  <a:cubicBezTo>
                    <a:pt x="9753600" y="11430"/>
                    <a:pt x="9765030" y="0"/>
                    <a:pt x="9779000" y="0"/>
                  </a:cubicBezTo>
                  <a:close/>
                  <a:moveTo>
                    <a:pt x="9880600" y="0"/>
                  </a:moveTo>
                  <a:lnTo>
                    <a:pt x="9931400" y="0"/>
                  </a:lnTo>
                  <a:cubicBezTo>
                    <a:pt x="9945370" y="0"/>
                    <a:pt x="9956800" y="11430"/>
                    <a:pt x="9956800" y="25400"/>
                  </a:cubicBezTo>
                  <a:cubicBezTo>
                    <a:pt x="9956800" y="39370"/>
                    <a:pt x="9945370" y="50800"/>
                    <a:pt x="9931400" y="50800"/>
                  </a:cubicBezTo>
                  <a:lnTo>
                    <a:pt x="9880600" y="50800"/>
                  </a:lnTo>
                  <a:cubicBezTo>
                    <a:pt x="9866630" y="50800"/>
                    <a:pt x="9855200" y="39370"/>
                    <a:pt x="9855200" y="25400"/>
                  </a:cubicBezTo>
                  <a:cubicBezTo>
                    <a:pt x="9855200" y="11430"/>
                    <a:pt x="9866630" y="0"/>
                    <a:pt x="9880600" y="0"/>
                  </a:cubicBezTo>
                  <a:close/>
                  <a:moveTo>
                    <a:pt x="9982200" y="0"/>
                  </a:moveTo>
                  <a:lnTo>
                    <a:pt x="10033000" y="0"/>
                  </a:lnTo>
                  <a:cubicBezTo>
                    <a:pt x="10046970" y="0"/>
                    <a:pt x="10058400" y="11430"/>
                    <a:pt x="10058400" y="25400"/>
                  </a:cubicBezTo>
                  <a:cubicBezTo>
                    <a:pt x="10058400" y="39370"/>
                    <a:pt x="10046970" y="50800"/>
                    <a:pt x="10033000" y="50800"/>
                  </a:cubicBezTo>
                  <a:lnTo>
                    <a:pt x="9982200" y="50800"/>
                  </a:lnTo>
                  <a:cubicBezTo>
                    <a:pt x="9968230" y="50800"/>
                    <a:pt x="9956800" y="39370"/>
                    <a:pt x="9956800" y="25400"/>
                  </a:cubicBezTo>
                  <a:cubicBezTo>
                    <a:pt x="9956800" y="11430"/>
                    <a:pt x="9968230" y="0"/>
                    <a:pt x="9982200" y="0"/>
                  </a:cubicBezTo>
                  <a:close/>
                  <a:moveTo>
                    <a:pt x="10083800" y="0"/>
                  </a:moveTo>
                  <a:lnTo>
                    <a:pt x="10134600" y="0"/>
                  </a:lnTo>
                  <a:cubicBezTo>
                    <a:pt x="10148570" y="0"/>
                    <a:pt x="10160000" y="11430"/>
                    <a:pt x="10160000" y="25400"/>
                  </a:cubicBezTo>
                  <a:cubicBezTo>
                    <a:pt x="10160000" y="39370"/>
                    <a:pt x="10148570" y="50800"/>
                    <a:pt x="10134600" y="50800"/>
                  </a:cubicBezTo>
                  <a:lnTo>
                    <a:pt x="10083800" y="50800"/>
                  </a:lnTo>
                  <a:cubicBezTo>
                    <a:pt x="10069830" y="50800"/>
                    <a:pt x="10058400" y="39370"/>
                    <a:pt x="10058400" y="25400"/>
                  </a:cubicBezTo>
                  <a:cubicBezTo>
                    <a:pt x="10058400" y="11430"/>
                    <a:pt x="10069830" y="0"/>
                    <a:pt x="10083800" y="0"/>
                  </a:cubicBezTo>
                  <a:close/>
                  <a:moveTo>
                    <a:pt x="10185400" y="0"/>
                  </a:moveTo>
                  <a:lnTo>
                    <a:pt x="10236200" y="0"/>
                  </a:lnTo>
                  <a:cubicBezTo>
                    <a:pt x="10250170" y="0"/>
                    <a:pt x="10261600" y="11430"/>
                    <a:pt x="10261600" y="25400"/>
                  </a:cubicBezTo>
                  <a:cubicBezTo>
                    <a:pt x="10261600" y="39370"/>
                    <a:pt x="10250170" y="50800"/>
                    <a:pt x="10236200" y="50800"/>
                  </a:cubicBezTo>
                  <a:lnTo>
                    <a:pt x="10185400" y="50800"/>
                  </a:lnTo>
                  <a:cubicBezTo>
                    <a:pt x="10171430" y="50800"/>
                    <a:pt x="10160000" y="39370"/>
                    <a:pt x="10160000" y="25400"/>
                  </a:cubicBezTo>
                  <a:cubicBezTo>
                    <a:pt x="10160000" y="11430"/>
                    <a:pt x="10171430" y="0"/>
                    <a:pt x="10185400" y="0"/>
                  </a:cubicBezTo>
                  <a:close/>
                  <a:moveTo>
                    <a:pt x="10287000" y="0"/>
                  </a:moveTo>
                  <a:lnTo>
                    <a:pt x="10337800" y="0"/>
                  </a:lnTo>
                  <a:cubicBezTo>
                    <a:pt x="10351770" y="0"/>
                    <a:pt x="10363200" y="11430"/>
                    <a:pt x="10363200" y="25400"/>
                  </a:cubicBezTo>
                  <a:cubicBezTo>
                    <a:pt x="10363200" y="39370"/>
                    <a:pt x="10351770" y="50800"/>
                    <a:pt x="10337800" y="50800"/>
                  </a:cubicBezTo>
                  <a:lnTo>
                    <a:pt x="10287000" y="50800"/>
                  </a:lnTo>
                  <a:cubicBezTo>
                    <a:pt x="10273030" y="50800"/>
                    <a:pt x="10261600" y="39370"/>
                    <a:pt x="10261600" y="25400"/>
                  </a:cubicBezTo>
                  <a:cubicBezTo>
                    <a:pt x="10261600" y="11430"/>
                    <a:pt x="10273030" y="0"/>
                    <a:pt x="10287000" y="0"/>
                  </a:cubicBezTo>
                  <a:close/>
                  <a:moveTo>
                    <a:pt x="10388600" y="0"/>
                  </a:moveTo>
                  <a:lnTo>
                    <a:pt x="10439400" y="0"/>
                  </a:lnTo>
                  <a:cubicBezTo>
                    <a:pt x="10453370" y="0"/>
                    <a:pt x="10464800" y="11430"/>
                    <a:pt x="10464800" y="25400"/>
                  </a:cubicBezTo>
                  <a:cubicBezTo>
                    <a:pt x="10464800" y="39370"/>
                    <a:pt x="10453370" y="50800"/>
                    <a:pt x="10439400" y="50800"/>
                  </a:cubicBezTo>
                  <a:lnTo>
                    <a:pt x="10388600" y="50800"/>
                  </a:lnTo>
                  <a:cubicBezTo>
                    <a:pt x="10374630" y="50800"/>
                    <a:pt x="10363200" y="39370"/>
                    <a:pt x="10363200" y="25400"/>
                  </a:cubicBezTo>
                  <a:cubicBezTo>
                    <a:pt x="10363200" y="11430"/>
                    <a:pt x="10374630" y="0"/>
                    <a:pt x="10388600" y="0"/>
                  </a:cubicBezTo>
                  <a:close/>
                  <a:moveTo>
                    <a:pt x="10490200" y="0"/>
                  </a:moveTo>
                  <a:lnTo>
                    <a:pt x="10541000" y="0"/>
                  </a:lnTo>
                  <a:cubicBezTo>
                    <a:pt x="10554970" y="0"/>
                    <a:pt x="10566400" y="11430"/>
                    <a:pt x="10566400" y="25400"/>
                  </a:cubicBezTo>
                  <a:cubicBezTo>
                    <a:pt x="10566400" y="39370"/>
                    <a:pt x="10554970" y="50800"/>
                    <a:pt x="10541000" y="50800"/>
                  </a:cubicBezTo>
                  <a:lnTo>
                    <a:pt x="10490200" y="50800"/>
                  </a:lnTo>
                  <a:cubicBezTo>
                    <a:pt x="10476230" y="50800"/>
                    <a:pt x="10464800" y="39370"/>
                    <a:pt x="10464800" y="25400"/>
                  </a:cubicBezTo>
                  <a:cubicBezTo>
                    <a:pt x="10464800" y="11430"/>
                    <a:pt x="10476230" y="0"/>
                    <a:pt x="10490200" y="0"/>
                  </a:cubicBezTo>
                  <a:close/>
                  <a:moveTo>
                    <a:pt x="10591800" y="0"/>
                  </a:moveTo>
                  <a:lnTo>
                    <a:pt x="10642600" y="0"/>
                  </a:lnTo>
                  <a:cubicBezTo>
                    <a:pt x="10656570" y="0"/>
                    <a:pt x="10668000" y="11430"/>
                    <a:pt x="10668000" y="25400"/>
                  </a:cubicBezTo>
                  <a:cubicBezTo>
                    <a:pt x="10668000" y="39370"/>
                    <a:pt x="10656570" y="50800"/>
                    <a:pt x="10642600" y="50800"/>
                  </a:cubicBezTo>
                  <a:lnTo>
                    <a:pt x="10591800" y="50800"/>
                  </a:lnTo>
                  <a:cubicBezTo>
                    <a:pt x="10577830" y="50800"/>
                    <a:pt x="10566400" y="39370"/>
                    <a:pt x="10566400" y="25400"/>
                  </a:cubicBezTo>
                  <a:cubicBezTo>
                    <a:pt x="10566400" y="11430"/>
                    <a:pt x="10577830" y="0"/>
                    <a:pt x="10591800" y="0"/>
                  </a:cubicBezTo>
                  <a:close/>
                  <a:moveTo>
                    <a:pt x="10693400" y="0"/>
                  </a:moveTo>
                  <a:lnTo>
                    <a:pt x="10744200" y="0"/>
                  </a:lnTo>
                  <a:cubicBezTo>
                    <a:pt x="10758170" y="0"/>
                    <a:pt x="10769600" y="11430"/>
                    <a:pt x="10769600" y="25400"/>
                  </a:cubicBezTo>
                  <a:cubicBezTo>
                    <a:pt x="10769600" y="39370"/>
                    <a:pt x="10758170" y="50800"/>
                    <a:pt x="10744200" y="50800"/>
                  </a:cubicBezTo>
                  <a:lnTo>
                    <a:pt x="10693400" y="50800"/>
                  </a:lnTo>
                  <a:cubicBezTo>
                    <a:pt x="10679430" y="50800"/>
                    <a:pt x="10668000" y="39370"/>
                    <a:pt x="10668000" y="25400"/>
                  </a:cubicBezTo>
                  <a:cubicBezTo>
                    <a:pt x="10668000" y="11430"/>
                    <a:pt x="10679430" y="0"/>
                    <a:pt x="10693400" y="0"/>
                  </a:cubicBezTo>
                  <a:close/>
                  <a:moveTo>
                    <a:pt x="10795000" y="0"/>
                  </a:moveTo>
                  <a:lnTo>
                    <a:pt x="10845800" y="0"/>
                  </a:lnTo>
                  <a:cubicBezTo>
                    <a:pt x="10859770" y="0"/>
                    <a:pt x="10871200" y="11430"/>
                    <a:pt x="10871200" y="25400"/>
                  </a:cubicBezTo>
                  <a:cubicBezTo>
                    <a:pt x="10871200" y="39370"/>
                    <a:pt x="10859770" y="50800"/>
                    <a:pt x="10845800" y="50800"/>
                  </a:cubicBezTo>
                  <a:lnTo>
                    <a:pt x="10795000" y="50800"/>
                  </a:lnTo>
                  <a:cubicBezTo>
                    <a:pt x="10781030" y="50800"/>
                    <a:pt x="10769600" y="39370"/>
                    <a:pt x="10769600" y="25400"/>
                  </a:cubicBezTo>
                  <a:cubicBezTo>
                    <a:pt x="10769600" y="11430"/>
                    <a:pt x="10781030" y="0"/>
                    <a:pt x="10795000" y="0"/>
                  </a:cubicBezTo>
                  <a:close/>
                  <a:moveTo>
                    <a:pt x="10896600" y="0"/>
                  </a:moveTo>
                  <a:lnTo>
                    <a:pt x="10947400" y="0"/>
                  </a:lnTo>
                  <a:cubicBezTo>
                    <a:pt x="10961370" y="0"/>
                    <a:pt x="10972800" y="11430"/>
                    <a:pt x="10972800" y="25400"/>
                  </a:cubicBezTo>
                  <a:cubicBezTo>
                    <a:pt x="10972800" y="39370"/>
                    <a:pt x="10961370" y="50800"/>
                    <a:pt x="10947400" y="50800"/>
                  </a:cubicBezTo>
                  <a:lnTo>
                    <a:pt x="10896600" y="50800"/>
                  </a:lnTo>
                  <a:cubicBezTo>
                    <a:pt x="10882630" y="50800"/>
                    <a:pt x="10871200" y="39370"/>
                    <a:pt x="10871200" y="25400"/>
                  </a:cubicBezTo>
                  <a:cubicBezTo>
                    <a:pt x="10871200" y="11430"/>
                    <a:pt x="10882630" y="0"/>
                    <a:pt x="10896600" y="0"/>
                  </a:cubicBezTo>
                  <a:close/>
                  <a:moveTo>
                    <a:pt x="10998200" y="0"/>
                  </a:moveTo>
                  <a:lnTo>
                    <a:pt x="11049000" y="0"/>
                  </a:lnTo>
                  <a:cubicBezTo>
                    <a:pt x="11062970" y="0"/>
                    <a:pt x="11074400" y="11430"/>
                    <a:pt x="11074400" y="25400"/>
                  </a:cubicBezTo>
                  <a:cubicBezTo>
                    <a:pt x="11074400" y="39370"/>
                    <a:pt x="11062970" y="50800"/>
                    <a:pt x="11049000" y="50800"/>
                  </a:cubicBezTo>
                  <a:lnTo>
                    <a:pt x="10998200" y="50800"/>
                  </a:lnTo>
                  <a:cubicBezTo>
                    <a:pt x="10984230" y="50800"/>
                    <a:pt x="10972800" y="39370"/>
                    <a:pt x="10972800" y="25400"/>
                  </a:cubicBezTo>
                  <a:cubicBezTo>
                    <a:pt x="10972800" y="11430"/>
                    <a:pt x="10984230" y="0"/>
                    <a:pt x="10998200" y="0"/>
                  </a:cubicBezTo>
                  <a:close/>
                  <a:moveTo>
                    <a:pt x="11099800" y="0"/>
                  </a:moveTo>
                  <a:lnTo>
                    <a:pt x="11150600" y="0"/>
                  </a:lnTo>
                  <a:cubicBezTo>
                    <a:pt x="11164570" y="0"/>
                    <a:pt x="11176000" y="11430"/>
                    <a:pt x="11176000" y="25400"/>
                  </a:cubicBezTo>
                  <a:cubicBezTo>
                    <a:pt x="11176000" y="39370"/>
                    <a:pt x="11164570" y="50800"/>
                    <a:pt x="11150600" y="50800"/>
                  </a:cubicBezTo>
                  <a:lnTo>
                    <a:pt x="11099800" y="50800"/>
                  </a:lnTo>
                  <a:cubicBezTo>
                    <a:pt x="11085830" y="50800"/>
                    <a:pt x="11074400" y="39370"/>
                    <a:pt x="11074400" y="25400"/>
                  </a:cubicBezTo>
                  <a:cubicBezTo>
                    <a:pt x="11074400" y="11430"/>
                    <a:pt x="11085830" y="0"/>
                    <a:pt x="11099800" y="0"/>
                  </a:cubicBezTo>
                  <a:close/>
                  <a:moveTo>
                    <a:pt x="11201400" y="0"/>
                  </a:moveTo>
                  <a:lnTo>
                    <a:pt x="11252200" y="0"/>
                  </a:lnTo>
                  <a:cubicBezTo>
                    <a:pt x="11266170" y="0"/>
                    <a:pt x="11277600" y="11430"/>
                    <a:pt x="11277600" y="25400"/>
                  </a:cubicBezTo>
                  <a:cubicBezTo>
                    <a:pt x="11277600" y="39370"/>
                    <a:pt x="11266170" y="50800"/>
                    <a:pt x="11252200" y="50800"/>
                  </a:cubicBezTo>
                  <a:lnTo>
                    <a:pt x="11201400" y="50800"/>
                  </a:lnTo>
                  <a:cubicBezTo>
                    <a:pt x="11187430" y="50800"/>
                    <a:pt x="11176000" y="39370"/>
                    <a:pt x="11176000" y="25400"/>
                  </a:cubicBezTo>
                  <a:cubicBezTo>
                    <a:pt x="11176000" y="11430"/>
                    <a:pt x="11187430" y="0"/>
                    <a:pt x="11201400" y="0"/>
                  </a:cubicBezTo>
                  <a:close/>
                  <a:moveTo>
                    <a:pt x="11303000" y="0"/>
                  </a:moveTo>
                  <a:lnTo>
                    <a:pt x="11353800" y="0"/>
                  </a:lnTo>
                  <a:cubicBezTo>
                    <a:pt x="11367770" y="0"/>
                    <a:pt x="11379200" y="11430"/>
                    <a:pt x="11379200" y="25400"/>
                  </a:cubicBezTo>
                  <a:cubicBezTo>
                    <a:pt x="11379200" y="39370"/>
                    <a:pt x="11367770" y="50800"/>
                    <a:pt x="11353800" y="50800"/>
                  </a:cubicBezTo>
                  <a:lnTo>
                    <a:pt x="11303000" y="50800"/>
                  </a:lnTo>
                  <a:cubicBezTo>
                    <a:pt x="11289030" y="50800"/>
                    <a:pt x="11277600" y="39370"/>
                    <a:pt x="11277600" y="25400"/>
                  </a:cubicBezTo>
                  <a:cubicBezTo>
                    <a:pt x="11277600" y="11430"/>
                    <a:pt x="11289030" y="0"/>
                    <a:pt x="11303000" y="0"/>
                  </a:cubicBezTo>
                  <a:close/>
                  <a:moveTo>
                    <a:pt x="11404600" y="0"/>
                  </a:moveTo>
                  <a:lnTo>
                    <a:pt x="11455400" y="0"/>
                  </a:lnTo>
                  <a:cubicBezTo>
                    <a:pt x="11469370" y="0"/>
                    <a:pt x="11480800" y="11430"/>
                    <a:pt x="11480800" y="25400"/>
                  </a:cubicBezTo>
                  <a:cubicBezTo>
                    <a:pt x="11480800" y="39370"/>
                    <a:pt x="11469370" y="50800"/>
                    <a:pt x="11455400" y="50800"/>
                  </a:cubicBezTo>
                  <a:lnTo>
                    <a:pt x="11404600" y="50800"/>
                  </a:lnTo>
                  <a:cubicBezTo>
                    <a:pt x="11390630" y="50800"/>
                    <a:pt x="11379200" y="39370"/>
                    <a:pt x="11379200" y="25400"/>
                  </a:cubicBezTo>
                  <a:cubicBezTo>
                    <a:pt x="11379200" y="11430"/>
                    <a:pt x="11390630" y="0"/>
                    <a:pt x="11404600" y="0"/>
                  </a:cubicBezTo>
                  <a:close/>
                  <a:moveTo>
                    <a:pt x="11506200" y="0"/>
                  </a:moveTo>
                  <a:lnTo>
                    <a:pt x="11557000" y="0"/>
                  </a:lnTo>
                  <a:cubicBezTo>
                    <a:pt x="11570970" y="0"/>
                    <a:pt x="11582400" y="11430"/>
                    <a:pt x="11582400" y="25400"/>
                  </a:cubicBezTo>
                  <a:cubicBezTo>
                    <a:pt x="11582400" y="39370"/>
                    <a:pt x="11570970" y="50800"/>
                    <a:pt x="11557000" y="50800"/>
                  </a:cubicBezTo>
                  <a:lnTo>
                    <a:pt x="11506200" y="50800"/>
                  </a:lnTo>
                  <a:cubicBezTo>
                    <a:pt x="11492230" y="50800"/>
                    <a:pt x="11480800" y="39370"/>
                    <a:pt x="11480800" y="25400"/>
                  </a:cubicBezTo>
                  <a:cubicBezTo>
                    <a:pt x="11480800" y="11430"/>
                    <a:pt x="11492230" y="0"/>
                    <a:pt x="11506200" y="0"/>
                  </a:cubicBezTo>
                  <a:close/>
                  <a:moveTo>
                    <a:pt x="11607800" y="0"/>
                  </a:moveTo>
                  <a:lnTo>
                    <a:pt x="11658600" y="0"/>
                  </a:lnTo>
                  <a:cubicBezTo>
                    <a:pt x="11672570" y="0"/>
                    <a:pt x="11684000" y="11430"/>
                    <a:pt x="11684000" y="25400"/>
                  </a:cubicBezTo>
                  <a:cubicBezTo>
                    <a:pt x="11684000" y="39370"/>
                    <a:pt x="11672570" y="50800"/>
                    <a:pt x="11658600" y="50800"/>
                  </a:cubicBezTo>
                  <a:lnTo>
                    <a:pt x="11607800" y="50800"/>
                  </a:lnTo>
                  <a:cubicBezTo>
                    <a:pt x="11593830" y="50800"/>
                    <a:pt x="11582400" y="39370"/>
                    <a:pt x="11582400" y="25400"/>
                  </a:cubicBezTo>
                  <a:cubicBezTo>
                    <a:pt x="11582400" y="11430"/>
                    <a:pt x="11593830" y="0"/>
                    <a:pt x="11607800" y="0"/>
                  </a:cubicBezTo>
                  <a:close/>
                  <a:moveTo>
                    <a:pt x="11709400" y="0"/>
                  </a:moveTo>
                  <a:lnTo>
                    <a:pt x="11760200" y="0"/>
                  </a:lnTo>
                  <a:cubicBezTo>
                    <a:pt x="11774170" y="0"/>
                    <a:pt x="11785600" y="11430"/>
                    <a:pt x="11785600" y="25400"/>
                  </a:cubicBezTo>
                  <a:cubicBezTo>
                    <a:pt x="11785600" y="39370"/>
                    <a:pt x="11774170" y="50800"/>
                    <a:pt x="11760200" y="50800"/>
                  </a:cubicBezTo>
                  <a:lnTo>
                    <a:pt x="11709400" y="50800"/>
                  </a:lnTo>
                  <a:cubicBezTo>
                    <a:pt x="11695430" y="50800"/>
                    <a:pt x="11684000" y="39370"/>
                    <a:pt x="11684000" y="25400"/>
                  </a:cubicBezTo>
                  <a:cubicBezTo>
                    <a:pt x="11684000" y="11430"/>
                    <a:pt x="11695430" y="0"/>
                    <a:pt x="11709400" y="0"/>
                  </a:cubicBezTo>
                  <a:close/>
                  <a:moveTo>
                    <a:pt x="11811000" y="0"/>
                  </a:moveTo>
                  <a:lnTo>
                    <a:pt x="11861800" y="0"/>
                  </a:lnTo>
                  <a:cubicBezTo>
                    <a:pt x="11875770" y="0"/>
                    <a:pt x="11887200" y="11430"/>
                    <a:pt x="11887200" y="25400"/>
                  </a:cubicBezTo>
                  <a:cubicBezTo>
                    <a:pt x="11887200" y="39370"/>
                    <a:pt x="11875770" y="50800"/>
                    <a:pt x="11861800" y="50800"/>
                  </a:cubicBezTo>
                  <a:lnTo>
                    <a:pt x="11811000" y="50800"/>
                  </a:lnTo>
                  <a:cubicBezTo>
                    <a:pt x="11797030" y="50800"/>
                    <a:pt x="11785600" y="39370"/>
                    <a:pt x="11785600" y="25400"/>
                  </a:cubicBezTo>
                  <a:cubicBezTo>
                    <a:pt x="11785600" y="11430"/>
                    <a:pt x="11797030" y="0"/>
                    <a:pt x="11811000" y="0"/>
                  </a:cubicBezTo>
                  <a:close/>
                  <a:moveTo>
                    <a:pt x="11912600" y="0"/>
                  </a:moveTo>
                  <a:lnTo>
                    <a:pt x="11963400" y="0"/>
                  </a:lnTo>
                  <a:cubicBezTo>
                    <a:pt x="11977370" y="0"/>
                    <a:pt x="11988800" y="11430"/>
                    <a:pt x="11988800" y="25400"/>
                  </a:cubicBezTo>
                  <a:cubicBezTo>
                    <a:pt x="11988800" y="39370"/>
                    <a:pt x="11977370" y="50800"/>
                    <a:pt x="11963400" y="50800"/>
                  </a:cubicBezTo>
                  <a:lnTo>
                    <a:pt x="11912600" y="50800"/>
                  </a:lnTo>
                  <a:cubicBezTo>
                    <a:pt x="11898630" y="50800"/>
                    <a:pt x="11887200" y="39370"/>
                    <a:pt x="11887200" y="25400"/>
                  </a:cubicBezTo>
                  <a:cubicBezTo>
                    <a:pt x="11887200" y="11430"/>
                    <a:pt x="11898630" y="0"/>
                    <a:pt x="11912600" y="0"/>
                  </a:cubicBezTo>
                  <a:close/>
                  <a:moveTo>
                    <a:pt x="12014200" y="0"/>
                  </a:moveTo>
                  <a:lnTo>
                    <a:pt x="12065000" y="0"/>
                  </a:lnTo>
                  <a:cubicBezTo>
                    <a:pt x="12078970" y="0"/>
                    <a:pt x="12090400" y="11430"/>
                    <a:pt x="12090400" y="25400"/>
                  </a:cubicBezTo>
                  <a:cubicBezTo>
                    <a:pt x="12090400" y="39370"/>
                    <a:pt x="12078970" y="50800"/>
                    <a:pt x="12065000" y="50800"/>
                  </a:cubicBezTo>
                  <a:lnTo>
                    <a:pt x="12014200" y="50800"/>
                  </a:lnTo>
                  <a:cubicBezTo>
                    <a:pt x="12000230" y="50800"/>
                    <a:pt x="11988800" y="39370"/>
                    <a:pt x="11988800" y="25400"/>
                  </a:cubicBezTo>
                  <a:cubicBezTo>
                    <a:pt x="11988800" y="11430"/>
                    <a:pt x="12000230" y="0"/>
                    <a:pt x="12014200" y="0"/>
                  </a:cubicBezTo>
                  <a:close/>
                  <a:moveTo>
                    <a:pt x="12115800" y="0"/>
                  </a:moveTo>
                  <a:lnTo>
                    <a:pt x="12166600" y="0"/>
                  </a:lnTo>
                  <a:cubicBezTo>
                    <a:pt x="12180570" y="0"/>
                    <a:pt x="12192000" y="11430"/>
                    <a:pt x="12192000" y="25400"/>
                  </a:cubicBezTo>
                  <a:cubicBezTo>
                    <a:pt x="12192000" y="39370"/>
                    <a:pt x="12180570" y="50800"/>
                    <a:pt x="12166600" y="50800"/>
                  </a:cubicBezTo>
                  <a:lnTo>
                    <a:pt x="12115800" y="50800"/>
                  </a:lnTo>
                  <a:cubicBezTo>
                    <a:pt x="12101830" y="50800"/>
                    <a:pt x="12090400" y="39370"/>
                    <a:pt x="12090400" y="25400"/>
                  </a:cubicBezTo>
                  <a:cubicBezTo>
                    <a:pt x="12090400" y="11430"/>
                    <a:pt x="12101830" y="0"/>
                    <a:pt x="12115800" y="0"/>
                  </a:cubicBezTo>
                  <a:close/>
                  <a:moveTo>
                    <a:pt x="12217400" y="0"/>
                  </a:moveTo>
                  <a:lnTo>
                    <a:pt x="12268200" y="0"/>
                  </a:lnTo>
                  <a:cubicBezTo>
                    <a:pt x="12282170" y="0"/>
                    <a:pt x="12293600" y="11430"/>
                    <a:pt x="12293600" y="25400"/>
                  </a:cubicBezTo>
                  <a:cubicBezTo>
                    <a:pt x="12293600" y="39370"/>
                    <a:pt x="12282170" y="50800"/>
                    <a:pt x="12268200" y="50800"/>
                  </a:cubicBezTo>
                  <a:lnTo>
                    <a:pt x="12217400" y="50800"/>
                  </a:lnTo>
                  <a:cubicBezTo>
                    <a:pt x="12203430" y="50800"/>
                    <a:pt x="12192000" y="39370"/>
                    <a:pt x="12192000" y="25400"/>
                  </a:cubicBezTo>
                  <a:cubicBezTo>
                    <a:pt x="12192000" y="11430"/>
                    <a:pt x="12203430" y="0"/>
                    <a:pt x="12217400" y="0"/>
                  </a:cubicBezTo>
                  <a:close/>
                  <a:moveTo>
                    <a:pt x="12319000" y="0"/>
                  </a:moveTo>
                  <a:lnTo>
                    <a:pt x="12369800" y="0"/>
                  </a:lnTo>
                  <a:cubicBezTo>
                    <a:pt x="12383770" y="0"/>
                    <a:pt x="12395200" y="11430"/>
                    <a:pt x="12395200" y="25400"/>
                  </a:cubicBezTo>
                  <a:cubicBezTo>
                    <a:pt x="12395200" y="39370"/>
                    <a:pt x="12383770" y="50800"/>
                    <a:pt x="12369800" y="50800"/>
                  </a:cubicBezTo>
                  <a:lnTo>
                    <a:pt x="12319000" y="50800"/>
                  </a:lnTo>
                  <a:cubicBezTo>
                    <a:pt x="12305030" y="50800"/>
                    <a:pt x="12293600" y="39370"/>
                    <a:pt x="12293600" y="25400"/>
                  </a:cubicBezTo>
                  <a:cubicBezTo>
                    <a:pt x="12293600" y="11430"/>
                    <a:pt x="12305030" y="0"/>
                    <a:pt x="12319000" y="0"/>
                  </a:cubicBezTo>
                  <a:close/>
                  <a:moveTo>
                    <a:pt x="12420600" y="0"/>
                  </a:moveTo>
                  <a:lnTo>
                    <a:pt x="12471400" y="0"/>
                  </a:lnTo>
                  <a:cubicBezTo>
                    <a:pt x="12485370" y="0"/>
                    <a:pt x="12496800" y="11430"/>
                    <a:pt x="12496800" y="25400"/>
                  </a:cubicBezTo>
                  <a:cubicBezTo>
                    <a:pt x="12496800" y="39370"/>
                    <a:pt x="12485370" y="50800"/>
                    <a:pt x="12471400" y="50800"/>
                  </a:cubicBezTo>
                  <a:lnTo>
                    <a:pt x="12420600" y="50800"/>
                  </a:lnTo>
                  <a:cubicBezTo>
                    <a:pt x="12406630" y="50800"/>
                    <a:pt x="12395200" y="39370"/>
                    <a:pt x="12395200" y="25400"/>
                  </a:cubicBezTo>
                  <a:cubicBezTo>
                    <a:pt x="12395200" y="11430"/>
                    <a:pt x="12406630" y="0"/>
                    <a:pt x="12420600" y="0"/>
                  </a:cubicBezTo>
                  <a:close/>
                  <a:moveTo>
                    <a:pt x="12522200" y="0"/>
                  </a:moveTo>
                  <a:lnTo>
                    <a:pt x="12573000" y="0"/>
                  </a:lnTo>
                  <a:cubicBezTo>
                    <a:pt x="12586970" y="0"/>
                    <a:pt x="12598400" y="11430"/>
                    <a:pt x="12598400" y="25400"/>
                  </a:cubicBezTo>
                  <a:cubicBezTo>
                    <a:pt x="12598400" y="39370"/>
                    <a:pt x="12586970" y="50800"/>
                    <a:pt x="12573000" y="50800"/>
                  </a:cubicBezTo>
                  <a:lnTo>
                    <a:pt x="12522200" y="50800"/>
                  </a:lnTo>
                  <a:cubicBezTo>
                    <a:pt x="12508230" y="50800"/>
                    <a:pt x="12496800" y="39370"/>
                    <a:pt x="12496800" y="25400"/>
                  </a:cubicBezTo>
                  <a:cubicBezTo>
                    <a:pt x="12496800" y="11430"/>
                    <a:pt x="12508230" y="0"/>
                    <a:pt x="12522200" y="0"/>
                  </a:cubicBezTo>
                  <a:close/>
                  <a:moveTo>
                    <a:pt x="12623800" y="0"/>
                  </a:moveTo>
                  <a:lnTo>
                    <a:pt x="12674600" y="0"/>
                  </a:lnTo>
                  <a:cubicBezTo>
                    <a:pt x="12688570" y="0"/>
                    <a:pt x="12700000" y="11430"/>
                    <a:pt x="12700000" y="25400"/>
                  </a:cubicBezTo>
                  <a:cubicBezTo>
                    <a:pt x="12700000" y="39370"/>
                    <a:pt x="12688570" y="50800"/>
                    <a:pt x="12674600" y="50800"/>
                  </a:cubicBezTo>
                  <a:lnTo>
                    <a:pt x="12623800" y="50800"/>
                  </a:lnTo>
                  <a:cubicBezTo>
                    <a:pt x="12609830" y="50800"/>
                    <a:pt x="12598400" y="39370"/>
                    <a:pt x="12598400" y="25400"/>
                  </a:cubicBezTo>
                  <a:cubicBezTo>
                    <a:pt x="12598400" y="11430"/>
                    <a:pt x="12609830" y="0"/>
                    <a:pt x="12623800" y="0"/>
                  </a:cubicBezTo>
                  <a:close/>
                  <a:moveTo>
                    <a:pt x="12725400" y="0"/>
                  </a:moveTo>
                  <a:lnTo>
                    <a:pt x="12776200" y="0"/>
                  </a:lnTo>
                  <a:cubicBezTo>
                    <a:pt x="12790170" y="0"/>
                    <a:pt x="12801600" y="11430"/>
                    <a:pt x="12801600" y="25400"/>
                  </a:cubicBezTo>
                  <a:cubicBezTo>
                    <a:pt x="12801600" y="39370"/>
                    <a:pt x="12790170" y="50800"/>
                    <a:pt x="12776200" y="50800"/>
                  </a:cubicBezTo>
                  <a:lnTo>
                    <a:pt x="12725400" y="50800"/>
                  </a:lnTo>
                  <a:cubicBezTo>
                    <a:pt x="12711430" y="50800"/>
                    <a:pt x="12700000" y="39370"/>
                    <a:pt x="12700000" y="25400"/>
                  </a:cubicBezTo>
                  <a:cubicBezTo>
                    <a:pt x="12700000" y="11430"/>
                    <a:pt x="12711430" y="0"/>
                    <a:pt x="12725400" y="0"/>
                  </a:cubicBezTo>
                  <a:close/>
                  <a:moveTo>
                    <a:pt x="12827000" y="0"/>
                  </a:moveTo>
                  <a:lnTo>
                    <a:pt x="12877800" y="0"/>
                  </a:lnTo>
                  <a:cubicBezTo>
                    <a:pt x="12891770" y="0"/>
                    <a:pt x="12903200" y="11430"/>
                    <a:pt x="12903200" y="25400"/>
                  </a:cubicBezTo>
                  <a:cubicBezTo>
                    <a:pt x="12903200" y="39370"/>
                    <a:pt x="12891770" y="50800"/>
                    <a:pt x="12877800" y="50800"/>
                  </a:cubicBezTo>
                  <a:lnTo>
                    <a:pt x="12827000" y="50800"/>
                  </a:lnTo>
                  <a:cubicBezTo>
                    <a:pt x="12813030" y="50800"/>
                    <a:pt x="12801600" y="39370"/>
                    <a:pt x="12801600" y="25400"/>
                  </a:cubicBezTo>
                  <a:cubicBezTo>
                    <a:pt x="12801600" y="11430"/>
                    <a:pt x="12813030" y="0"/>
                    <a:pt x="12827000" y="0"/>
                  </a:cubicBezTo>
                  <a:close/>
                  <a:moveTo>
                    <a:pt x="12928600" y="0"/>
                  </a:moveTo>
                  <a:lnTo>
                    <a:pt x="12979400" y="0"/>
                  </a:lnTo>
                  <a:cubicBezTo>
                    <a:pt x="12993370" y="0"/>
                    <a:pt x="13004800" y="11430"/>
                    <a:pt x="13004800" y="25400"/>
                  </a:cubicBezTo>
                  <a:cubicBezTo>
                    <a:pt x="13004800" y="39370"/>
                    <a:pt x="12993370" y="50800"/>
                    <a:pt x="12979400" y="50800"/>
                  </a:cubicBezTo>
                  <a:lnTo>
                    <a:pt x="12928600" y="50800"/>
                  </a:lnTo>
                  <a:cubicBezTo>
                    <a:pt x="12914630" y="50800"/>
                    <a:pt x="12903200" y="39370"/>
                    <a:pt x="12903200" y="25400"/>
                  </a:cubicBezTo>
                  <a:cubicBezTo>
                    <a:pt x="12903200" y="11430"/>
                    <a:pt x="12914630" y="0"/>
                    <a:pt x="12928600" y="0"/>
                  </a:cubicBezTo>
                  <a:close/>
                  <a:moveTo>
                    <a:pt x="13030200" y="0"/>
                  </a:moveTo>
                  <a:lnTo>
                    <a:pt x="13081000" y="0"/>
                  </a:lnTo>
                  <a:cubicBezTo>
                    <a:pt x="13094970" y="0"/>
                    <a:pt x="13106400" y="11430"/>
                    <a:pt x="13106400" y="25400"/>
                  </a:cubicBezTo>
                  <a:cubicBezTo>
                    <a:pt x="13106400" y="39370"/>
                    <a:pt x="13094970" y="50800"/>
                    <a:pt x="13081000" y="50800"/>
                  </a:cubicBezTo>
                  <a:lnTo>
                    <a:pt x="13030200" y="50800"/>
                  </a:lnTo>
                  <a:cubicBezTo>
                    <a:pt x="13016230" y="50800"/>
                    <a:pt x="13004800" y="39370"/>
                    <a:pt x="13004800" y="25400"/>
                  </a:cubicBezTo>
                  <a:cubicBezTo>
                    <a:pt x="13004800" y="11430"/>
                    <a:pt x="13016230" y="0"/>
                    <a:pt x="13030200" y="0"/>
                  </a:cubicBezTo>
                  <a:close/>
                  <a:moveTo>
                    <a:pt x="13131800" y="0"/>
                  </a:moveTo>
                  <a:lnTo>
                    <a:pt x="13182600" y="0"/>
                  </a:lnTo>
                  <a:cubicBezTo>
                    <a:pt x="13196570" y="0"/>
                    <a:pt x="13208000" y="11430"/>
                    <a:pt x="13208000" y="25400"/>
                  </a:cubicBezTo>
                  <a:cubicBezTo>
                    <a:pt x="13208000" y="39370"/>
                    <a:pt x="13196570" y="50800"/>
                    <a:pt x="13182600" y="50800"/>
                  </a:cubicBezTo>
                  <a:lnTo>
                    <a:pt x="13131800" y="50800"/>
                  </a:lnTo>
                  <a:cubicBezTo>
                    <a:pt x="13117830" y="50800"/>
                    <a:pt x="13106400" y="39370"/>
                    <a:pt x="13106400" y="25400"/>
                  </a:cubicBezTo>
                  <a:cubicBezTo>
                    <a:pt x="13106400" y="11430"/>
                    <a:pt x="13117830" y="0"/>
                    <a:pt x="13131800" y="0"/>
                  </a:cubicBezTo>
                  <a:close/>
                  <a:moveTo>
                    <a:pt x="13233400" y="0"/>
                  </a:moveTo>
                  <a:lnTo>
                    <a:pt x="13284200" y="0"/>
                  </a:lnTo>
                  <a:cubicBezTo>
                    <a:pt x="13298170" y="0"/>
                    <a:pt x="13309600" y="11430"/>
                    <a:pt x="13309600" y="25400"/>
                  </a:cubicBezTo>
                  <a:cubicBezTo>
                    <a:pt x="13309600" y="39370"/>
                    <a:pt x="13298170" y="50800"/>
                    <a:pt x="13284200" y="50800"/>
                  </a:cubicBezTo>
                  <a:lnTo>
                    <a:pt x="13233400" y="50800"/>
                  </a:lnTo>
                  <a:cubicBezTo>
                    <a:pt x="13219430" y="50800"/>
                    <a:pt x="13208000" y="39370"/>
                    <a:pt x="13208000" y="25400"/>
                  </a:cubicBezTo>
                  <a:cubicBezTo>
                    <a:pt x="13208000" y="11430"/>
                    <a:pt x="13219430" y="0"/>
                    <a:pt x="13233400" y="0"/>
                  </a:cubicBezTo>
                  <a:close/>
                  <a:moveTo>
                    <a:pt x="13335000" y="0"/>
                  </a:moveTo>
                  <a:lnTo>
                    <a:pt x="13385800" y="0"/>
                  </a:lnTo>
                  <a:cubicBezTo>
                    <a:pt x="13399770" y="0"/>
                    <a:pt x="13411200" y="11430"/>
                    <a:pt x="13411200" y="25400"/>
                  </a:cubicBezTo>
                  <a:cubicBezTo>
                    <a:pt x="13411200" y="39370"/>
                    <a:pt x="13399770" y="50800"/>
                    <a:pt x="13385800" y="50800"/>
                  </a:cubicBezTo>
                  <a:lnTo>
                    <a:pt x="13335000" y="50800"/>
                  </a:lnTo>
                  <a:cubicBezTo>
                    <a:pt x="13321030" y="50800"/>
                    <a:pt x="13309600" y="39370"/>
                    <a:pt x="13309600" y="25400"/>
                  </a:cubicBezTo>
                  <a:cubicBezTo>
                    <a:pt x="13309600" y="11430"/>
                    <a:pt x="13321030" y="0"/>
                    <a:pt x="13335000" y="0"/>
                  </a:cubicBezTo>
                  <a:close/>
                  <a:moveTo>
                    <a:pt x="13436600" y="0"/>
                  </a:moveTo>
                  <a:lnTo>
                    <a:pt x="13487400" y="0"/>
                  </a:lnTo>
                  <a:cubicBezTo>
                    <a:pt x="13501370" y="0"/>
                    <a:pt x="13512800" y="11430"/>
                    <a:pt x="13512800" y="25400"/>
                  </a:cubicBezTo>
                  <a:cubicBezTo>
                    <a:pt x="13512800" y="39370"/>
                    <a:pt x="13501370" y="50800"/>
                    <a:pt x="13487400" y="50800"/>
                  </a:cubicBezTo>
                  <a:lnTo>
                    <a:pt x="13436600" y="50800"/>
                  </a:lnTo>
                  <a:cubicBezTo>
                    <a:pt x="13422630" y="50800"/>
                    <a:pt x="13411200" y="39370"/>
                    <a:pt x="13411200" y="25400"/>
                  </a:cubicBezTo>
                  <a:cubicBezTo>
                    <a:pt x="13411200" y="11430"/>
                    <a:pt x="13422630" y="0"/>
                    <a:pt x="13436600" y="0"/>
                  </a:cubicBezTo>
                  <a:close/>
                  <a:moveTo>
                    <a:pt x="13538200" y="0"/>
                  </a:moveTo>
                  <a:lnTo>
                    <a:pt x="13589000" y="0"/>
                  </a:lnTo>
                  <a:cubicBezTo>
                    <a:pt x="13602970" y="0"/>
                    <a:pt x="13614400" y="11430"/>
                    <a:pt x="13614400" y="25400"/>
                  </a:cubicBezTo>
                  <a:cubicBezTo>
                    <a:pt x="13614400" y="39370"/>
                    <a:pt x="13602970" y="50800"/>
                    <a:pt x="13589000" y="50800"/>
                  </a:cubicBezTo>
                  <a:lnTo>
                    <a:pt x="13538200" y="50800"/>
                  </a:lnTo>
                  <a:cubicBezTo>
                    <a:pt x="13524230" y="50800"/>
                    <a:pt x="13512800" y="39370"/>
                    <a:pt x="13512800" y="25400"/>
                  </a:cubicBezTo>
                  <a:cubicBezTo>
                    <a:pt x="13512800" y="11430"/>
                    <a:pt x="13524230" y="0"/>
                    <a:pt x="13538200" y="0"/>
                  </a:cubicBezTo>
                  <a:close/>
                  <a:moveTo>
                    <a:pt x="13639800" y="0"/>
                  </a:moveTo>
                  <a:lnTo>
                    <a:pt x="13690600" y="0"/>
                  </a:lnTo>
                  <a:cubicBezTo>
                    <a:pt x="13704570" y="0"/>
                    <a:pt x="13716000" y="11430"/>
                    <a:pt x="13716000" y="25400"/>
                  </a:cubicBezTo>
                  <a:cubicBezTo>
                    <a:pt x="13716000" y="39370"/>
                    <a:pt x="13704570" y="50800"/>
                    <a:pt x="13690600" y="50800"/>
                  </a:cubicBezTo>
                  <a:lnTo>
                    <a:pt x="13639800" y="50800"/>
                  </a:lnTo>
                  <a:cubicBezTo>
                    <a:pt x="13625830" y="50800"/>
                    <a:pt x="13614400" y="39370"/>
                    <a:pt x="13614400" y="25400"/>
                  </a:cubicBezTo>
                  <a:cubicBezTo>
                    <a:pt x="13614400" y="11430"/>
                    <a:pt x="13625830" y="0"/>
                    <a:pt x="13639800" y="0"/>
                  </a:cubicBezTo>
                  <a:close/>
                  <a:moveTo>
                    <a:pt x="13741400" y="0"/>
                  </a:moveTo>
                  <a:lnTo>
                    <a:pt x="13792200" y="0"/>
                  </a:lnTo>
                  <a:cubicBezTo>
                    <a:pt x="13806170" y="0"/>
                    <a:pt x="13817600" y="11430"/>
                    <a:pt x="13817600" y="25400"/>
                  </a:cubicBezTo>
                  <a:cubicBezTo>
                    <a:pt x="13817600" y="39370"/>
                    <a:pt x="13806170" y="50800"/>
                    <a:pt x="13792200" y="50800"/>
                  </a:cubicBezTo>
                  <a:lnTo>
                    <a:pt x="13741400" y="50800"/>
                  </a:lnTo>
                  <a:cubicBezTo>
                    <a:pt x="13727430" y="50800"/>
                    <a:pt x="13716000" y="39370"/>
                    <a:pt x="13716000" y="25400"/>
                  </a:cubicBezTo>
                  <a:cubicBezTo>
                    <a:pt x="13716000" y="11430"/>
                    <a:pt x="13727430" y="0"/>
                    <a:pt x="13741400" y="0"/>
                  </a:cubicBezTo>
                  <a:close/>
                  <a:moveTo>
                    <a:pt x="13843000" y="0"/>
                  </a:moveTo>
                  <a:lnTo>
                    <a:pt x="13893800" y="0"/>
                  </a:lnTo>
                  <a:cubicBezTo>
                    <a:pt x="13907770" y="0"/>
                    <a:pt x="13919200" y="11430"/>
                    <a:pt x="13919200" y="25400"/>
                  </a:cubicBezTo>
                  <a:cubicBezTo>
                    <a:pt x="13919200" y="39370"/>
                    <a:pt x="13907770" y="50800"/>
                    <a:pt x="13893800" y="50800"/>
                  </a:cubicBezTo>
                  <a:lnTo>
                    <a:pt x="13843000" y="50800"/>
                  </a:lnTo>
                  <a:cubicBezTo>
                    <a:pt x="13829030" y="50800"/>
                    <a:pt x="13817600" y="39370"/>
                    <a:pt x="13817600" y="25400"/>
                  </a:cubicBezTo>
                  <a:cubicBezTo>
                    <a:pt x="13817600" y="11430"/>
                    <a:pt x="13829030" y="0"/>
                    <a:pt x="13843000" y="0"/>
                  </a:cubicBezTo>
                  <a:close/>
                  <a:moveTo>
                    <a:pt x="13944600" y="0"/>
                  </a:moveTo>
                  <a:lnTo>
                    <a:pt x="13995400" y="0"/>
                  </a:lnTo>
                  <a:cubicBezTo>
                    <a:pt x="14009370" y="0"/>
                    <a:pt x="14020800" y="11430"/>
                    <a:pt x="14020800" y="25400"/>
                  </a:cubicBezTo>
                  <a:cubicBezTo>
                    <a:pt x="14020800" y="39370"/>
                    <a:pt x="14009370" y="50800"/>
                    <a:pt x="13995400" y="50800"/>
                  </a:cubicBezTo>
                  <a:lnTo>
                    <a:pt x="13944600" y="50800"/>
                  </a:lnTo>
                  <a:cubicBezTo>
                    <a:pt x="13930630" y="50800"/>
                    <a:pt x="13919200" y="39370"/>
                    <a:pt x="13919200" y="25400"/>
                  </a:cubicBezTo>
                  <a:cubicBezTo>
                    <a:pt x="13919200" y="11430"/>
                    <a:pt x="13930630" y="0"/>
                    <a:pt x="13944600" y="0"/>
                  </a:cubicBezTo>
                  <a:close/>
                  <a:moveTo>
                    <a:pt x="14046200" y="0"/>
                  </a:moveTo>
                  <a:lnTo>
                    <a:pt x="14097000" y="0"/>
                  </a:lnTo>
                  <a:cubicBezTo>
                    <a:pt x="14110970" y="0"/>
                    <a:pt x="14122400" y="11430"/>
                    <a:pt x="14122400" y="25400"/>
                  </a:cubicBezTo>
                  <a:cubicBezTo>
                    <a:pt x="14122400" y="39370"/>
                    <a:pt x="14110970" y="50800"/>
                    <a:pt x="14097000" y="50800"/>
                  </a:cubicBezTo>
                  <a:lnTo>
                    <a:pt x="14046200" y="50800"/>
                  </a:lnTo>
                  <a:cubicBezTo>
                    <a:pt x="14032230" y="50800"/>
                    <a:pt x="14020800" y="39370"/>
                    <a:pt x="14020800" y="25400"/>
                  </a:cubicBezTo>
                  <a:cubicBezTo>
                    <a:pt x="14020800" y="11430"/>
                    <a:pt x="14032230" y="0"/>
                    <a:pt x="14046200" y="0"/>
                  </a:cubicBezTo>
                  <a:close/>
                  <a:moveTo>
                    <a:pt x="14147800" y="0"/>
                  </a:moveTo>
                  <a:lnTo>
                    <a:pt x="14198600" y="0"/>
                  </a:lnTo>
                  <a:cubicBezTo>
                    <a:pt x="14212570" y="0"/>
                    <a:pt x="14224000" y="11430"/>
                    <a:pt x="14224000" y="25400"/>
                  </a:cubicBezTo>
                  <a:cubicBezTo>
                    <a:pt x="14224000" y="39370"/>
                    <a:pt x="14212570" y="50800"/>
                    <a:pt x="14198600" y="50800"/>
                  </a:cubicBezTo>
                  <a:lnTo>
                    <a:pt x="14147800" y="50800"/>
                  </a:lnTo>
                  <a:cubicBezTo>
                    <a:pt x="14133830" y="50800"/>
                    <a:pt x="14122400" y="39370"/>
                    <a:pt x="14122400" y="25400"/>
                  </a:cubicBezTo>
                  <a:cubicBezTo>
                    <a:pt x="14122400" y="11430"/>
                    <a:pt x="14133830" y="0"/>
                    <a:pt x="14147800" y="0"/>
                  </a:cubicBezTo>
                  <a:close/>
                  <a:moveTo>
                    <a:pt x="14249400" y="0"/>
                  </a:moveTo>
                  <a:lnTo>
                    <a:pt x="14300200" y="0"/>
                  </a:lnTo>
                  <a:cubicBezTo>
                    <a:pt x="14314170" y="0"/>
                    <a:pt x="14325600" y="11430"/>
                    <a:pt x="14325600" y="25400"/>
                  </a:cubicBezTo>
                  <a:cubicBezTo>
                    <a:pt x="14325600" y="39370"/>
                    <a:pt x="14314170" y="50800"/>
                    <a:pt x="14300200" y="50800"/>
                  </a:cubicBezTo>
                  <a:lnTo>
                    <a:pt x="14249400" y="50800"/>
                  </a:lnTo>
                  <a:cubicBezTo>
                    <a:pt x="14235430" y="50800"/>
                    <a:pt x="14224000" y="39370"/>
                    <a:pt x="14224000" y="25400"/>
                  </a:cubicBezTo>
                  <a:cubicBezTo>
                    <a:pt x="14224000" y="11430"/>
                    <a:pt x="14235430" y="0"/>
                    <a:pt x="14249400" y="0"/>
                  </a:cubicBezTo>
                  <a:close/>
                  <a:moveTo>
                    <a:pt x="14351000" y="0"/>
                  </a:moveTo>
                  <a:lnTo>
                    <a:pt x="14401800" y="0"/>
                  </a:lnTo>
                  <a:cubicBezTo>
                    <a:pt x="14415770" y="0"/>
                    <a:pt x="14427200" y="11430"/>
                    <a:pt x="14427200" y="25400"/>
                  </a:cubicBezTo>
                  <a:cubicBezTo>
                    <a:pt x="14427200" y="39370"/>
                    <a:pt x="14415770" y="50800"/>
                    <a:pt x="14401800" y="50800"/>
                  </a:cubicBezTo>
                  <a:lnTo>
                    <a:pt x="14351000" y="50800"/>
                  </a:lnTo>
                  <a:cubicBezTo>
                    <a:pt x="14337030" y="50800"/>
                    <a:pt x="14325600" y="39370"/>
                    <a:pt x="14325600" y="25400"/>
                  </a:cubicBezTo>
                  <a:cubicBezTo>
                    <a:pt x="14325600" y="11430"/>
                    <a:pt x="14337030" y="0"/>
                    <a:pt x="14351000" y="0"/>
                  </a:cubicBezTo>
                  <a:close/>
                  <a:moveTo>
                    <a:pt x="14452600" y="0"/>
                  </a:moveTo>
                  <a:lnTo>
                    <a:pt x="14503400" y="0"/>
                  </a:lnTo>
                  <a:cubicBezTo>
                    <a:pt x="14517370" y="0"/>
                    <a:pt x="14528800" y="11430"/>
                    <a:pt x="14528800" y="25400"/>
                  </a:cubicBezTo>
                  <a:cubicBezTo>
                    <a:pt x="14528800" y="39370"/>
                    <a:pt x="14517370" y="50800"/>
                    <a:pt x="14503400" y="50800"/>
                  </a:cubicBezTo>
                  <a:lnTo>
                    <a:pt x="14452600" y="50800"/>
                  </a:lnTo>
                  <a:cubicBezTo>
                    <a:pt x="14438630" y="50800"/>
                    <a:pt x="14427200" y="39370"/>
                    <a:pt x="14427200" y="25400"/>
                  </a:cubicBezTo>
                  <a:cubicBezTo>
                    <a:pt x="14427200" y="11430"/>
                    <a:pt x="14438630" y="0"/>
                    <a:pt x="14452600" y="0"/>
                  </a:cubicBezTo>
                  <a:close/>
                  <a:moveTo>
                    <a:pt x="14554200" y="0"/>
                  </a:moveTo>
                  <a:lnTo>
                    <a:pt x="14605000" y="0"/>
                  </a:lnTo>
                  <a:cubicBezTo>
                    <a:pt x="14618970" y="0"/>
                    <a:pt x="14630400" y="11430"/>
                    <a:pt x="14630400" y="25400"/>
                  </a:cubicBezTo>
                  <a:cubicBezTo>
                    <a:pt x="14630400" y="39370"/>
                    <a:pt x="14618970" y="50800"/>
                    <a:pt x="14605000" y="50800"/>
                  </a:cubicBezTo>
                  <a:lnTo>
                    <a:pt x="14554200" y="50800"/>
                  </a:lnTo>
                  <a:cubicBezTo>
                    <a:pt x="14540230" y="50800"/>
                    <a:pt x="14528800" y="39370"/>
                    <a:pt x="14528800" y="25400"/>
                  </a:cubicBezTo>
                  <a:cubicBezTo>
                    <a:pt x="14528800" y="11430"/>
                    <a:pt x="14540230" y="0"/>
                    <a:pt x="14554200" y="0"/>
                  </a:cubicBezTo>
                  <a:close/>
                  <a:moveTo>
                    <a:pt x="14655800" y="0"/>
                  </a:moveTo>
                  <a:lnTo>
                    <a:pt x="14706600" y="0"/>
                  </a:lnTo>
                  <a:cubicBezTo>
                    <a:pt x="14720570" y="0"/>
                    <a:pt x="14732000" y="11430"/>
                    <a:pt x="14732000" y="25400"/>
                  </a:cubicBezTo>
                  <a:cubicBezTo>
                    <a:pt x="14732000" y="39370"/>
                    <a:pt x="14720570" y="50800"/>
                    <a:pt x="14706600" y="50800"/>
                  </a:cubicBezTo>
                  <a:lnTo>
                    <a:pt x="14655800" y="50800"/>
                  </a:lnTo>
                  <a:cubicBezTo>
                    <a:pt x="14641830" y="50800"/>
                    <a:pt x="14630400" y="39370"/>
                    <a:pt x="14630400" y="25400"/>
                  </a:cubicBezTo>
                  <a:cubicBezTo>
                    <a:pt x="14630400" y="11430"/>
                    <a:pt x="14641830" y="0"/>
                    <a:pt x="14655800" y="0"/>
                  </a:cubicBezTo>
                  <a:close/>
                  <a:moveTo>
                    <a:pt x="14757400" y="0"/>
                  </a:moveTo>
                  <a:lnTo>
                    <a:pt x="14808200" y="0"/>
                  </a:lnTo>
                  <a:cubicBezTo>
                    <a:pt x="14822170" y="0"/>
                    <a:pt x="14833600" y="11430"/>
                    <a:pt x="14833600" y="25400"/>
                  </a:cubicBezTo>
                  <a:cubicBezTo>
                    <a:pt x="14833600" y="39370"/>
                    <a:pt x="14822170" y="50800"/>
                    <a:pt x="14808200" y="50800"/>
                  </a:cubicBezTo>
                  <a:lnTo>
                    <a:pt x="14757400" y="50800"/>
                  </a:lnTo>
                  <a:cubicBezTo>
                    <a:pt x="14743430" y="50800"/>
                    <a:pt x="14732000" y="39370"/>
                    <a:pt x="14732000" y="25400"/>
                  </a:cubicBezTo>
                  <a:cubicBezTo>
                    <a:pt x="14732000" y="11430"/>
                    <a:pt x="14743430" y="0"/>
                    <a:pt x="14757400" y="0"/>
                  </a:cubicBezTo>
                  <a:close/>
                  <a:moveTo>
                    <a:pt x="14859000" y="0"/>
                  </a:moveTo>
                  <a:lnTo>
                    <a:pt x="14909800" y="0"/>
                  </a:lnTo>
                  <a:cubicBezTo>
                    <a:pt x="14923770" y="0"/>
                    <a:pt x="14935200" y="11430"/>
                    <a:pt x="14935200" y="25400"/>
                  </a:cubicBezTo>
                  <a:cubicBezTo>
                    <a:pt x="14935200" y="39370"/>
                    <a:pt x="14923770" y="50800"/>
                    <a:pt x="14909800" y="50800"/>
                  </a:cubicBezTo>
                  <a:lnTo>
                    <a:pt x="14859000" y="50800"/>
                  </a:lnTo>
                  <a:cubicBezTo>
                    <a:pt x="14845030" y="50800"/>
                    <a:pt x="14833600" y="39370"/>
                    <a:pt x="14833600" y="25400"/>
                  </a:cubicBezTo>
                  <a:cubicBezTo>
                    <a:pt x="14833600" y="11430"/>
                    <a:pt x="14845030" y="0"/>
                    <a:pt x="14859000" y="0"/>
                  </a:cubicBezTo>
                  <a:close/>
                  <a:moveTo>
                    <a:pt x="14960600" y="0"/>
                  </a:moveTo>
                  <a:lnTo>
                    <a:pt x="15011400" y="0"/>
                  </a:lnTo>
                  <a:cubicBezTo>
                    <a:pt x="15025370" y="0"/>
                    <a:pt x="15036800" y="11430"/>
                    <a:pt x="15036800" y="25400"/>
                  </a:cubicBezTo>
                  <a:cubicBezTo>
                    <a:pt x="15036800" y="39370"/>
                    <a:pt x="15025370" y="50800"/>
                    <a:pt x="15011400" y="50800"/>
                  </a:cubicBezTo>
                  <a:lnTo>
                    <a:pt x="14960600" y="50800"/>
                  </a:lnTo>
                  <a:cubicBezTo>
                    <a:pt x="14946630" y="50800"/>
                    <a:pt x="14935200" y="39370"/>
                    <a:pt x="14935200" y="25400"/>
                  </a:cubicBezTo>
                  <a:cubicBezTo>
                    <a:pt x="14935200" y="11430"/>
                    <a:pt x="14946630" y="0"/>
                    <a:pt x="14960600" y="0"/>
                  </a:cubicBezTo>
                  <a:close/>
                  <a:moveTo>
                    <a:pt x="15062200" y="0"/>
                  </a:moveTo>
                  <a:lnTo>
                    <a:pt x="15113000" y="0"/>
                  </a:lnTo>
                  <a:cubicBezTo>
                    <a:pt x="15126970" y="0"/>
                    <a:pt x="15138400" y="11430"/>
                    <a:pt x="15138400" y="25400"/>
                  </a:cubicBezTo>
                  <a:cubicBezTo>
                    <a:pt x="15138400" y="39370"/>
                    <a:pt x="15126970" y="50800"/>
                    <a:pt x="15113000" y="50800"/>
                  </a:cubicBezTo>
                  <a:lnTo>
                    <a:pt x="15062200" y="50800"/>
                  </a:lnTo>
                  <a:cubicBezTo>
                    <a:pt x="15048230" y="50800"/>
                    <a:pt x="15036800" y="39370"/>
                    <a:pt x="15036800" y="25400"/>
                  </a:cubicBezTo>
                  <a:cubicBezTo>
                    <a:pt x="15036800" y="11430"/>
                    <a:pt x="15048230" y="0"/>
                    <a:pt x="15062200" y="0"/>
                  </a:cubicBezTo>
                  <a:close/>
                  <a:moveTo>
                    <a:pt x="15163800" y="0"/>
                  </a:moveTo>
                  <a:lnTo>
                    <a:pt x="15214600" y="0"/>
                  </a:lnTo>
                  <a:cubicBezTo>
                    <a:pt x="15228570" y="0"/>
                    <a:pt x="15240000" y="11430"/>
                    <a:pt x="15240000" y="25400"/>
                  </a:cubicBezTo>
                  <a:cubicBezTo>
                    <a:pt x="15240000" y="39370"/>
                    <a:pt x="15228570" y="50800"/>
                    <a:pt x="15214600" y="50800"/>
                  </a:cubicBezTo>
                  <a:lnTo>
                    <a:pt x="15163800" y="50800"/>
                  </a:lnTo>
                  <a:cubicBezTo>
                    <a:pt x="15149830" y="50800"/>
                    <a:pt x="15138400" y="39370"/>
                    <a:pt x="15138400" y="25400"/>
                  </a:cubicBezTo>
                  <a:cubicBezTo>
                    <a:pt x="15138400" y="11430"/>
                    <a:pt x="15149830" y="0"/>
                    <a:pt x="15163800" y="0"/>
                  </a:cubicBezTo>
                  <a:close/>
                  <a:moveTo>
                    <a:pt x="15265400" y="0"/>
                  </a:moveTo>
                  <a:lnTo>
                    <a:pt x="15316200" y="0"/>
                  </a:lnTo>
                  <a:cubicBezTo>
                    <a:pt x="15330170" y="0"/>
                    <a:pt x="15341600" y="11430"/>
                    <a:pt x="15341600" y="25400"/>
                  </a:cubicBezTo>
                  <a:cubicBezTo>
                    <a:pt x="15341600" y="39370"/>
                    <a:pt x="15330170" y="50800"/>
                    <a:pt x="15316200" y="50800"/>
                  </a:cubicBezTo>
                  <a:lnTo>
                    <a:pt x="15265400" y="50800"/>
                  </a:lnTo>
                  <a:cubicBezTo>
                    <a:pt x="15251430" y="50800"/>
                    <a:pt x="15240000" y="39370"/>
                    <a:pt x="15240000" y="25400"/>
                  </a:cubicBezTo>
                  <a:cubicBezTo>
                    <a:pt x="15240000" y="11430"/>
                    <a:pt x="15251430" y="0"/>
                    <a:pt x="15265400" y="0"/>
                  </a:cubicBezTo>
                  <a:close/>
                  <a:moveTo>
                    <a:pt x="15367000" y="0"/>
                  </a:moveTo>
                  <a:lnTo>
                    <a:pt x="15417800" y="0"/>
                  </a:lnTo>
                  <a:cubicBezTo>
                    <a:pt x="15431770" y="0"/>
                    <a:pt x="15443200" y="11430"/>
                    <a:pt x="15443200" y="25400"/>
                  </a:cubicBezTo>
                  <a:cubicBezTo>
                    <a:pt x="15443200" y="39370"/>
                    <a:pt x="15431770" y="50800"/>
                    <a:pt x="15417800" y="50800"/>
                  </a:cubicBezTo>
                  <a:lnTo>
                    <a:pt x="15367000" y="50800"/>
                  </a:lnTo>
                  <a:cubicBezTo>
                    <a:pt x="15353030" y="50800"/>
                    <a:pt x="15341600" y="39370"/>
                    <a:pt x="15341600" y="25400"/>
                  </a:cubicBezTo>
                  <a:cubicBezTo>
                    <a:pt x="15341600" y="11430"/>
                    <a:pt x="15353030" y="0"/>
                    <a:pt x="15367000" y="0"/>
                  </a:cubicBezTo>
                  <a:close/>
                  <a:moveTo>
                    <a:pt x="15468600" y="0"/>
                  </a:moveTo>
                  <a:lnTo>
                    <a:pt x="15519400" y="0"/>
                  </a:lnTo>
                  <a:cubicBezTo>
                    <a:pt x="15533370" y="0"/>
                    <a:pt x="15544800" y="11430"/>
                    <a:pt x="15544800" y="25400"/>
                  </a:cubicBezTo>
                  <a:cubicBezTo>
                    <a:pt x="15544800" y="39370"/>
                    <a:pt x="15533370" y="50800"/>
                    <a:pt x="15519400" y="50800"/>
                  </a:cubicBezTo>
                  <a:lnTo>
                    <a:pt x="15468600" y="50800"/>
                  </a:lnTo>
                  <a:cubicBezTo>
                    <a:pt x="15454630" y="50800"/>
                    <a:pt x="15443200" y="39370"/>
                    <a:pt x="15443200" y="25400"/>
                  </a:cubicBezTo>
                  <a:cubicBezTo>
                    <a:pt x="15443200" y="11430"/>
                    <a:pt x="15454630" y="0"/>
                    <a:pt x="15468600" y="0"/>
                  </a:cubicBezTo>
                  <a:close/>
                  <a:moveTo>
                    <a:pt x="15570200" y="0"/>
                  </a:moveTo>
                  <a:lnTo>
                    <a:pt x="15621000" y="0"/>
                  </a:lnTo>
                  <a:cubicBezTo>
                    <a:pt x="15634970" y="0"/>
                    <a:pt x="15646400" y="11430"/>
                    <a:pt x="15646400" y="25400"/>
                  </a:cubicBezTo>
                  <a:cubicBezTo>
                    <a:pt x="15646400" y="39370"/>
                    <a:pt x="15634970" y="50800"/>
                    <a:pt x="15621000" y="50800"/>
                  </a:cubicBezTo>
                  <a:lnTo>
                    <a:pt x="15570200" y="50800"/>
                  </a:lnTo>
                  <a:cubicBezTo>
                    <a:pt x="15556230" y="50800"/>
                    <a:pt x="15544800" y="39370"/>
                    <a:pt x="15544800" y="25400"/>
                  </a:cubicBezTo>
                  <a:cubicBezTo>
                    <a:pt x="15544800" y="11430"/>
                    <a:pt x="15556230" y="0"/>
                    <a:pt x="15570200" y="0"/>
                  </a:cubicBezTo>
                  <a:close/>
                  <a:moveTo>
                    <a:pt x="15671800" y="0"/>
                  </a:moveTo>
                  <a:lnTo>
                    <a:pt x="15722600" y="0"/>
                  </a:lnTo>
                  <a:cubicBezTo>
                    <a:pt x="15736570" y="0"/>
                    <a:pt x="15748000" y="11430"/>
                    <a:pt x="15748000" y="25400"/>
                  </a:cubicBezTo>
                  <a:cubicBezTo>
                    <a:pt x="15748000" y="39370"/>
                    <a:pt x="15736570" y="50800"/>
                    <a:pt x="15722600" y="50800"/>
                  </a:cubicBezTo>
                  <a:lnTo>
                    <a:pt x="15671800" y="50800"/>
                  </a:lnTo>
                  <a:cubicBezTo>
                    <a:pt x="15657830" y="50800"/>
                    <a:pt x="15646400" y="39370"/>
                    <a:pt x="15646400" y="25400"/>
                  </a:cubicBezTo>
                  <a:cubicBezTo>
                    <a:pt x="15646400" y="11430"/>
                    <a:pt x="15657830" y="0"/>
                    <a:pt x="15671800" y="0"/>
                  </a:cubicBezTo>
                  <a:close/>
                  <a:moveTo>
                    <a:pt x="15773400" y="0"/>
                  </a:moveTo>
                  <a:lnTo>
                    <a:pt x="15824200" y="0"/>
                  </a:lnTo>
                  <a:cubicBezTo>
                    <a:pt x="15838170" y="0"/>
                    <a:pt x="15849600" y="11430"/>
                    <a:pt x="15849600" y="25400"/>
                  </a:cubicBezTo>
                  <a:cubicBezTo>
                    <a:pt x="15849600" y="39370"/>
                    <a:pt x="15838170" y="50800"/>
                    <a:pt x="15824200" y="50800"/>
                  </a:cubicBezTo>
                  <a:lnTo>
                    <a:pt x="15773400" y="50800"/>
                  </a:lnTo>
                  <a:cubicBezTo>
                    <a:pt x="15759430" y="50800"/>
                    <a:pt x="15748000" y="39370"/>
                    <a:pt x="15748000" y="25400"/>
                  </a:cubicBezTo>
                  <a:cubicBezTo>
                    <a:pt x="15748000" y="11430"/>
                    <a:pt x="15759430" y="0"/>
                    <a:pt x="15773400" y="0"/>
                  </a:cubicBezTo>
                  <a:close/>
                  <a:moveTo>
                    <a:pt x="15875000" y="0"/>
                  </a:moveTo>
                  <a:lnTo>
                    <a:pt x="15925800" y="0"/>
                  </a:lnTo>
                  <a:cubicBezTo>
                    <a:pt x="15939770" y="0"/>
                    <a:pt x="15951200" y="11430"/>
                    <a:pt x="15951200" y="25400"/>
                  </a:cubicBezTo>
                  <a:cubicBezTo>
                    <a:pt x="15951200" y="39370"/>
                    <a:pt x="15939770" y="50800"/>
                    <a:pt x="15925800" y="50800"/>
                  </a:cubicBezTo>
                  <a:lnTo>
                    <a:pt x="15875000" y="50800"/>
                  </a:lnTo>
                  <a:cubicBezTo>
                    <a:pt x="15861030" y="50800"/>
                    <a:pt x="15849600" y="39370"/>
                    <a:pt x="15849600" y="25400"/>
                  </a:cubicBezTo>
                  <a:cubicBezTo>
                    <a:pt x="15849600" y="11430"/>
                    <a:pt x="15861030" y="0"/>
                    <a:pt x="15875000" y="0"/>
                  </a:cubicBezTo>
                  <a:close/>
                  <a:moveTo>
                    <a:pt x="15976600" y="0"/>
                  </a:moveTo>
                  <a:lnTo>
                    <a:pt x="16027400" y="0"/>
                  </a:lnTo>
                  <a:cubicBezTo>
                    <a:pt x="16041370" y="0"/>
                    <a:pt x="16052800" y="11430"/>
                    <a:pt x="16052800" y="25400"/>
                  </a:cubicBezTo>
                  <a:cubicBezTo>
                    <a:pt x="16052800" y="39370"/>
                    <a:pt x="16041370" y="50800"/>
                    <a:pt x="16027400" y="50800"/>
                  </a:cubicBezTo>
                  <a:lnTo>
                    <a:pt x="15976600" y="50800"/>
                  </a:lnTo>
                  <a:cubicBezTo>
                    <a:pt x="15962630" y="50800"/>
                    <a:pt x="15951200" y="39370"/>
                    <a:pt x="15951200" y="25400"/>
                  </a:cubicBezTo>
                  <a:cubicBezTo>
                    <a:pt x="15951200" y="11430"/>
                    <a:pt x="15962630" y="0"/>
                    <a:pt x="15976600" y="0"/>
                  </a:cubicBezTo>
                  <a:close/>
                  <a:moveTo>
                    <a:pt x="16078200" y="0"/>
                  </a:moveTo>
                  <a:lnTo>
                    <a:pt x="16129000" y="0"/>
                  </a:lnTo>
                  <a:cubicBezTo>
                    <a:pt x="16142970" y="0"/>
                    <a:pt x="16154400" y="11430"/>
                    <a:pt x="16154400" y="25400"/>
                  </a:cubicBezTo>
                  <a:cubicBezTo>
                    <a:pt x="16154400" y="39370"/>
                    <a:pt x="16142970" y="50800"/>
                    <a:pt x="16129000" y="50800"/>
                  </a:cubicBezTo>
                  <a:lnTo>
                    <a:pt x="16078200" y="50800"/>
                  </a:lnTo>
                  <a:cubicBezTo>
                    <a:pt x="16064230" y="50800"/>
                    <a:pt x="16052800" y="39370"/>
                    <a:pt x="16052800" y="25400"/>
                  </a:cubicBezTo>
                  <a:cubicBezTo>
                    <a:pt x="16052800" y="11430"/>
                    <a:pt x="16064230" y="0"/>
                    <a:pt x="16078200" y="0"/>
                  </a:cubicBezTo>
                  <a:close/>
                  <a:moveTo>
                    <a:pt x="16179800" y="0"/>
                  </a:moveTo>
                  <a:lnTo>
                    <a:pt x="16230600" y="0"/>
                  </a:lnTo>
                  <a:cubicBezTo>
                    <a:pt x="16244570" y="0"/>
                    <a:pt x="16256000" y="11430"/>
                    <a:pt x="16256000" y="25400"/>
                  </a:cubicBezTo>
                  <a:cubicBezTo>
                    <a:pt x="16256000" y="39370"/>
                    <a:pt x="16244570" y="50800"/>
                    <a:pt x="16230600" y="50800"/>
                  </a:cubicBezTo>
                  <a:lnTo>
                    <a:pt x="16179800" y="50800"/>
                  </a:lnTo>
                  <a:cubicBezTo>
                    <a:pt x="16165830" y="50800"/>
                    <a:pt x="16154400" y="39370"/>
                    <a:pt x="16154400" y="25400"/>
                  </a:cubicBezTo>
                  <a:cubicBezTo>
                    <a:pt x="16154400" y="11430"/>
                    <a:pt x="16165830" y="0"/>
                    <a:pt x="16179800" y="0"/>
                  </a:cubicBezTo>
                  <a:close/>
                  <a:moveTo>
                    <a:pt x="16281400" y="0"/>
                  </a:moveTo>
                  <a:lnTo>
                    <a:pt x="16332200" y="0"/>
                  </a:lnTo>
                  <a:cubicBezTo>
                    <a:pt x="16346170" y="0"/>
                    <a:pt x="16357600" y="11430"/>
                    <a:pt x="16357600" y="25400"/>
                  </a:cubicBezTo>
                  <a:cubicBezTo>
                    <a:pt x="16357600" y="39370"/>
                    <a:pt x="16346170" y="50800"/>
                    <a:pt x="16332200" y="50800"/>
                  </a:cubicBezTo>
                  <a:lnTo>
                    <a:pt x="16281400" y="50800"/>
                  </a:lnTo>
                  <a:cubicBezTo>
                    <a:pt x="16267430" y="50800"/>
                    <a:pt x="16256000" y="39370"/>
                    <a:pt x="16256000" y="25400"/>
                  </a:cubicBezTo>
                  <a:cubicBezTo>
                    <a:pt x="16256000" y="11430"/>
                    <a:pt x="16267430" y="0"/>
                    <a:pt x="16281400" y="0"/>
                  </a:cubicBezTo>
                  <a:close/>
                  <a:moveTo>
                    <a:pt x="16383000" y="0"/>
                  </a:moveTo>
                  <a:lnTo>
                    <a:pt x="16433800" y="0"/>
                  </a:lnTo>
                  <a:cubicBezTo>
                    <a:pt x="16447770" y="0"/>
                    <a:pt x="16459200" y="11430"/>
                    <a:pt x="16459200" y="25400"/>
                  </a:cubicBezTo>
                  <a:cubicBezTo>
                    <a:pt x="16459200" y="39370"/>
                    <a:pt x="16447770" y="50800"/>
                    <a:pt x="16433800" y="50800"/>
                  </a:cubicBezTo>
                  <a:lnTo>
                    <a:pt x="16383000" y="50800"/>
                  </a:lnTo>
                  <a:cubicBezTo>
                    <a:pt x="16369030" y="50800"/>
                    <a:pt x="16357600" y="39370"/>
                    <a:pt x="16357600" y="25400"/>
                  </a:cubicBezTo>
                  <a:cubicBezTo>
                    <a:pt x="16357600" y="11430"/>
                    <a:pt x="16369030" y="0"/>
                    <a:pt x="16383000" y="0"/>
                  </a:cubicBezTo>
                  <a:close/>
                  <a:moveTo>
                    <a:pt x="16484600" y="0"/>
                  </a:moveTo>
                  <a:lnTo>
                    <a:pt x="16535400" y="0"/>
                  </a:lnTo>
                  <a:cubicBezTo>
                    <a:pt x="16549370" y="0"/>
                    <a:pt x="16560800" y="11430"/>
                    <a:pt x="16560800" y="25400"/>
                  </a:cubicBezTo>
                  <a:cubicBezTo>
                    <a:pt x="16560800" y="39370"/>
                    <a:pt x="16549370" y="50800"/>
                    <a:pt x="16535400" y="50800"/>
                  </a:cubicBezTo>
                  <a:lnTo>
                    <a:pt x="16484600" y="50800"/>
                  </a:lnTo>
                  <a:cubicBezTo>
                    <a:pt x="16470630" y="50800"/>
                    <a:pt x="16459200" y="39370"/>
                    <a:pt x="16459200" y="25400"/>
                  </a:cubicBezTo>
                  <a:cubicBezTo>
                    <a:pt x="16459200" y="11430"/>
                    <a:pt x="16470630" y="0"/>
                    <a:pt x="16484600" y="0"/>
                  </a:cubicBezTo>
                  <a:close/>
                  <a:moveTo>
                    <a:pt x="16586200" y="0"/>
                  </a:moveTo>
                  <a:lnTo>
                    <a:pt x="16637000" y="0"/>
                  </a:lnTo>
                  <a:cubicBezTo>
                    <a:pt x="16650970" y="0"/>
                    <a:pt x="16662400" y="11430"/>
                    <a:pt x="16662400" y="25400"/>
                  </a:cubicBezTo>
                  <a:cubicBezTo>
                    <a:pt x="16662400" y="39370"/>
                    <a:pt x="16650970" y="50800"/>
                    <a:pt x="16637000" y="50800"/>
                  </a:cubicBezTo>
                  <a:lnTo>
                    <a:pt x="16586200" y="50800"/>
                  </a:lnTo>
                  <a:cubicBezTo>
                    <a:pt x="16572230" y="50800"/>
                    <a:pt x="16560800" y="39370"/>
                    <a:pt x="16560800" y="25400"/>
                  </a:cubicBezTo>
                  <a:cubicBezTo>
                    <a:pt x="16560800" y="11430"/>
                    <a:pt x="16572230" y="0"/>
                    <a:pt x="16586200" y="0"/>
                  </a:cubicBezTo>
                  <a:close/>
                  <a:moveTo>
                    <a:pt x="16687800" y="0"/>
                  </a:moveTo>
                  <a:lnTo>
                    <a:pt x="16738600" y="0"/>
                  </a:lnTo>
                  <a:cubicBezTo>
                    <a:pt x="16752570" y="0"/>
                    <a:pt x="16764000" y="11430"/>
                    <a:pt x="16764000" y="25400"/>
                  </a:cubicBezTo>
                  <a:cubicBezTo>
                    <a:pt x="16764000" y="39370"/>
                    <a:pt x="16752570" y="50800"/>
                    <a:pt x="16738600" y="50800"/>
                  </a:cubicBezTo>
                  <a:lnTo>
                    <a:pt x="16687800" y="50800"/>
                  </a:lnTo>
                  <a:cubicBezTo>
                    <a:pt x="16673830" y="50800"/>
                    <a:pt x="16662400" y="39370"/>
                    <a:pt x="16662400" y="25400"/>
                  </a:cubicBezTo>
                  <a:cubicBezTo>
                    <a:pt x="16662400" y="11430"/>
                    <a:pt x="16673830" y="0"/>
                    <a:pt x="16687800" y="0"/>
                  </a:cubicBezTo>
                  <a:close/>
                  <a:moveTo>
                    <a:pt x="16789400" y="0"/>
                  </a:moveTo>
                  <a:lnTo>
                    <a:pt x="16840200" y="0"/>
                  </a:lnTo>
                  <a:cubicBezTo>
                    <a:pt x="16854170" y="0"/>
                    <a:pt x="16865600" y="11430"/>
                    <a:pt x="16865600" y="25400"/>
                  </a:cubicBezTo>
                  <a:cubicBezTo>
                    <a:pt x="16865600" y="39370"/>
                    <a:pt x="16854170" y="50800"/>
                    <a:pt x="16840200" y="50800"/>
                  </a:cubicBezTo>
                  <a:lnTo>
                    <a:pt x="16789400" y="50800"/>
                  </a:lnTo>
                  <a:cubicBezTo>
                    <a:pt x="16775430" y="50800"/>
                    <a:pt x="16764000" y="39370"/>
                    <a:pt x="16764000" y="25400"/>
                  </a:cubicBezTo>
                  <a:cubicBezTo>
                    <a:pt x="16764000" y="11430"/>
                    <a:pt x="16775430" y="0"/>
                    <a:pt x="16789400" y="0"/>
                  </a:cubicBezTo>
                  <a:close/>
                  <a:moveTo>
                    <a:pt x="16891000" y="0"/>
                  </a:moveTo>
                  <a:lnTo>
                    <a:pt x="16941800" y="0"/>
                  </a:lnTo>
                  <a:cubicBezTo>
                    <a:pt x="16955770" y="0"/>
                    <a:pt x="16967200" y="11430"/>
                    <a:pt x="16967200" y="25400"/>
                  </a:cubicBezTo>
                  <a:cubicBezTo>
                    <a:pt x="16967200" y="39370"/>
                    <a:pt x="16955770" y="50800"/>
                    <a:pt x="16941800" y="50800"/>
                  </a:cubicBezTo>
                  <a:lnTo>
                    <a:pt x="16891000" y="50800"/>
                  </a:lnTo>
                  <a:cubicBezTo>
                    <a:pt x="16877030" y="50800"/>
                    <a:pt x="16865600" y="39370"/>
                    <a:pt x="16865600" y="25400"/>
                  </a:cubicBezTo>
                  <a:cubicBezTo>
                    <a:pt x="16865600" y="11430"/>
                    <a:pt x="16877030" y="0"/>
                    <a:pt x="16891000" y="0"/>
                  </a:cubicBezTo>
                  <a:close/>
                  <a:moveTo>
                    <a:pt x="16992600" y="0"/>
                  </a:moveTo>
                  <a:lnTo>
                    <a:pt x="17043400" y="0"/>
                  </a:lnTo>
                  <a:cubicBezTo>
                    <a:pt x="17057370" y="0"/>
                    <a:pt x="17068800" y="11430"/>
                    <a:pt x="17068800" y="25400"/>
                  </a:cubicBezTo>
                  <a:cubicBezTo>
                    <a:pt x="17068800" y="39370"/>
                    <a:pt x="17057370" y="50800"/>
                    <a:pt x="17043400" y="50800"/>
                  </a:cubicBezTo>
                  <a:lnTo>
                    <a:pt x="16992600" y="50800"/>
                  </a:lnTo>
                  <a:cubicBezTo>
                    <a:pt x="16978630" y="50800"/>
                    <a:pt x="16967200" y="39370"/>
                    <a:pt x="16967200" y="25400"/>
                  </a:cubicBezTo>
                  <a:cubicBezTo>
                    <a:pt x="16967200" y="11430"/>
                    <a:pt x="16978630" y="0"/>
                    <a:pt x="16992600" y="0"/>
                  </a:cubicBezTo>
                  <a:close/>
                  <a:moveTo>
                    <a:pt x="17094200" y="0"/>
                  </a:moveTo>
                  <a:lnTo>
                    <a:pt x="17145000" y="0"/>
                  </a:lnTo>
                  <a:cubicBezTo>
                    <a:pt x="17158970" y="0"/>
                    <a:pt x="17170400" y="11430"/>
                    <a:pt x="17170400" y="25400"/>
                  </a:cubicBezTo>
                  <a:cubicBezTo>
                    <a:pt x="17170400" y="39370"/>
                    <a:pt x="17158970" y="50800"/>
                    <a:pt x="17145000" y="50800"/>
                  </a:cubicBezTo>
                  <a:lnTo>
                    <a:pt x="17094200" y="50800"/>
                  </a:lnTo>
                  <a:cubicBezTo>
                    <a:pt x="17080230" y="50800"/>
                    <a:pt x="17068800" y="39370"/>
                    <a:pt x="17068800" y="25400"/>
                  </a:cubicBezTo>
                  <a:cubicBezTo>
                    <a:pt x="17068800" y="11430"/>
                    <a:pt x="17080230" y="0"/>
                    <a:pt x="17094200" y="0"/>
                  </a:cubicBezTo>
                  <a:close/>
                  <a:moveTo>
                    <a:pt x="17195800" y="0"/>
                  </a:moveTo>
                  <a:lnTo>
                    <a:pt x="17246600" y="0"/>
                  </a:lnTo>
                  <a:cubicBezTo>
                    <a:pt x="17260570" y="0"/>
                    <a:pt x="17272000" y="11430"/>
                    <a:pt x="17272000" y="25400"/>
                  </a:cubicBezTo>
                  <a:cubicBezTo>
                    <a:pt x="17272000" y="39370"/>
                    <a:pt x="17260570" y="50800"/>
                    <a:pt x="17246600" y="50800"/>
                  </a:cubicBezTo>
                  <a:lnTo>
                    <a:pt x="17195800" y="50800"/>
                  </a:lnTo>
                  <a:cubicBezTo>
                    <a:pt x="17181830" y="50800"/>
                    <a:pt x="17170400" y="39370"/>
                    <a:pt x="17170400" y="25400"/>
                  </a:cubicBezTo>
                  <a:cubicBezTo>
                    <a:pt x="17170400" y="11430"/>
                    <a:pt x="17181830" y="0"/>
                    <a:pt x="17195800" y="0"/>
                  </a:cubicBezTo>
                  <a:close/>
                  <a:moveTo>
                    <a:pt x="17297400" y="0"/>
                  </a:moveTo>
                  <a:lnTo>
                    <a:pt x="17348200" y="0"/>
                  </a:lnTo>
                  <a:cubicBezTo>
                    <a:pt x="17362170" y="0"/>
                    <a:pt x="17373600" y="11430"/>
                    <a:pt x="17373600" y="25400"/>
                  </a:cubicBezTo>
                  <a:cubicBezTo>
                    <a:pt x="17373600" y="39370"/>
                    <a:pt x="17362170" y="50800"/>
                    <a:pt x="17348200" y="50800"/>
                  </a:cubicBezTo>
                  <a:lnTo>
                    <a:pt x="17297400" y="50800"/>
                  </a:lnTo>
                  <a:cubicBezTo>
                    <a:pt x="17283430" y="50800"/>
                    <a:pt x="17272000" y="39370"/>
                    <a:pt x="17272000" y="25400"/>
                  </a:cubicBezTo>
                  <a:cubicBezTo>
                    <a:pt x="17272000" y="11430"/>
                    <a:pt x="17283430" y="0"/>
                    <a:pt x="17297400" y="0"/>
                  </a:cubicBezTo>
                  <a:close/>
                  <a:moveTo>
                    <a:pt x="17399000" y="0"/>
                  </a:moveTo>
                  <a:lnTo>
                    <a:pt x="17449800" y="0"/>
                  </a:lnTo>
                  <a:cubicBezTo>
                    <a:pt x="17463770" y="0"/>
                    <a:pt x="17475200" y="11430"/>
                    <a:pt x="17475200" y="25400"/>
                  </a:cubicBezTo>
                  <a:cubicBezTo>
                    <a:pt x="17475200" y="39370"/>
                    <a:pt x="17463770" y="50800"/>
                    <a:pt x="17449800" y="50800"/>
                  </a:cubicBezTo>
                  <a:lnTo>
                    <a:pt x="17399000" y="50800"/>
                  </a:lnTo>
                  <a:cubicBezTo>
                    <a:pt x="17385030" y="50800"/>
                    <a:pt x="17373600" y="39370"/>
                    <a:pt x="17373600" y="25400"/>
                  </a:cubicBezTo>
                  <a:cubicBezTo>
                    <a:pt x="17373600" y="11430"/>
                    <a:pt x="17385030" y="0"/>
                    <a:pt x="17399000" y="0"/>
                  </a:cubicBezTo>
                  <a:close/>
                  <a:moveTo>
                    <a:pt x="17500600" y="0"/>
                  </a:moveTo>
                  <a:lnTo>
                    <a:pt x="17551400" y="0"/>
                  </a:lnTo>
                  <a:cubicBezTo>
                    <a:pt x="17565370" y="0"/>
                    <a:pt x="17576800" y="11430"/>
                    <a:pt x="17576800" y="25400"/>
                  </a:cubicBezTo>
                  <a:cubicBezTo>
                    <a:pt x="17576800" y="39370"/>
                    <a:pt x="17565370" y="50800"/>
                    <a:pt x="17551400" y="50800"/>
                  </a:cubicBezTo>
                  <a:lnTo>
                    <a:pt x="17500600" y="50800"/>
                  </a:lnTo>
                  <a:cubicBezTo>
                    <a:pt x="17486630" y="50800"/>
                    <a:pt x="17475200" y="39370"/>
                    <a:pt x="17475200" y="25400"/>
                  </a:cubicBezTo>
                  <a:cubicBezTo>
                    <a:pt x="17475200" y="11430"/>
                    <a:pt x="17486630" y="0"/>
                    <a:pt x="17500600" y="0"/>
                  </a:cubicBezTo>
                  <a:close/>
                  <a:moveTo>
                    <a:pt x="17602200" y="0"/>
                  </a:moveTo>
                  <a:lnTo>
                    <a:pt x="17653000" y="0"/>
                  </a:lnTo>
                  <a:cubicBezTo>
                    <a:pt x="17666970" y="0"/>
                    <a:pt x="17678400" y="11430"/>
                    <a:pt x="17678400" y="25400"/>
                  </a:cubicBezTo>
                  <a:cubicBezTo>
                    <a:pt x="17678400" y="39370"/>
                    <a:pt x="17666970" y="50800"/>
                    <a:pt x="17653000" y="50800"/>
                  </a:cubicBezTo>
                  <a:lnTo>
                    <a:pt x="17602200" y="50800"/>
                  </a:lnTo>
                  <a:cubicBezTo>
                    <a:pt x="17588230" y="50800"/>
                    <a:pt x="17576800" y="39370"/>
                    <a:pt x="17576800" y="25400"/>
                  </a:cubicBezTo>
                  <a:cubicBezTo>
                    <a:pt x="17576800" y="11430"/>
                    <a:pt x="17588230" y="0"/>
                    <a:pt x="17602200" y="0"/>
                  </a:cubicBezTo>
                  <a:close/>
                  <a:moveTo>
                    <a:pt x="17703800" y="0"/>
                  </a:moveTo>
                  <a:lnTo>
                    <a:pt x="17754600" y="0"/>
                  </a:lnTo>
                  <a:cubicBezTo>
                    <a:pt x="17768570" y="0"/>
                    <a:pt x="17780000" y="11430"/>
                    <a:pt x="17780000" y="25400"/>
                  </a:cubicBezTo>
                  <a:cubicBezTo>
                    <a:pt x="17780000" y="39370"/>
                    <a:pt x="17768570" y="50800"/>
                    <a:pt x="17754600" y="50800"/>
                  </a:cubicBezTo>
                  <a:lnTo>
                    <a:pt x="17703800" y="50800"/>
                  </a:lnTo>
                  <a:cubicBezTo>
                    <a:pt x="17689830" y="50800"/>
                    <a:pt x="17678400" y="39370"/>
                    <a:pt x="17678400" y="25400"/>
                  </a:cubicBezTo>
                  <a:cubicBezTo>
                    <a:pt x="17678400" y="11430"/>
                    <a:pt x="17689830" y="0"/>
                    <a:pt x="17703800" y="0"/>
                  </a:cubicBezTo>
                  <a:close/>
                  <a:moveTo>
                    <a:pt x="17805400" y="0"/>
                  </a:moveTo>
                  <a:lnTo>
                    <a:pt x="17856200" y="0"/>
                  </a:lnTo>
                  <a:cubicBezTo>
                    <a:pt x="17870170" y="0"/>
                    <a:pt x="17881600" y="11430"/>
                    <a:pt x="17881600" y="25400"/>
                  </a:cubicBezTo>
                  <a:cubicBezTo>
                    <a:pt x="17881600" y="39370"/>
                    <a:pt x="17870170" y="50800"/>
                    <a:pt x="17856200" y="50800"/>
                  </a:cubicBezTo>
                  <a:lnTo>
                    <a:pt x="17805400" y="50800"/>
                  </a:lnTo>
                  <a:cubicBezTo>
                    <a:pt x="17791430" y="50800"/>
                    <a:pt x="17780000" y="39370"/>
                    <a:pt x="17780000" y="25400"/>
                  </a:cubicBezTo>
                  <a:cubicBezTo>
                    <a:pt x="17780000" y="11430"/>
                    <a:pt x="17791430" y="0"/>
                    <a:pt x="17805400" y="0"/>
                  </a:cubicBezTo>
                  <a:close/>
                  <a:moveTo>
                    <a:pt x="17907000" y="0"/>
                  </a:moveTo>
                  <a:lnTo>
                    <a:pt x="17957800" y="0"/>
                  </a:lnTo>
                  <a:cubicBezTo>
                    <a:pt x="17971770" y="0"/>
                    <a:pt x="17983200" y="11430"/>
                    <a:pt x="17983200" y="25400"/>
                  </a:cubicBezTo>
                  <a:cubicBezTo>
                    <a:pt x="17983200" y="39370"/>
                    <a:pt x="17971770" y="50800"/>
                    <a:pt x="17957800" y="50800"/>
                  </a:cubicBezTo>
                  <a:lnTo>
                    <a:pt x="17907000" y="50800"/>
                  </a:lnTo>
                  <a:cubicBezTo>
                    <a:pt x="17893030" y="50800"/>
                    <a:pt x="17881600" y="39370"/>
                    <a:pt x="17881600" y="25400"/>
                  </a:cubicBezTo>
                  <a:cubicBezTo>
                    <a:pt x="17881600" y="11430"/>
                    <a:pt x="17893030" y="0"/>
                    <a:pt x="17907000" y="0"/>
                  </a:cubicBezTo>
                  <a:close/>
                  <a:moveTo>
                    <a:pt x="18008600" y="0"/>
                  </a:moveTo>
                  <a:lnTo>
                    <a:pt x="18059400" y="0"/>
                  </a:lnTo>
                  <a:cubicBezTo>
                    <a:pt x="18073370" y="0"/>
                    <a:pt x="18084800" y="11430"/>
                    <a:pt x="18084800" y="25400"/>
                  </a:cubicBezTo>
                  <a:cubicBezTo>
                    <a:pt x="18084800" y="39370"/>
                    <a:pt x="18073370" y="50800"/>
                    <a:pt x="18059400" y="50800"/>
                  </a:cubicBezTo>
                  <a:lnTo>
                    <a:pt x="18008600" y="50800"/>
                  </a:lnTo>
                  <a:cubicBezTo>
                    <a:pt x="17994630" y="50800"/>
                    <a:pt x="17983200" y="39370"/>
                    <a:pt x="17983200" y="25400"/>
                  </a:cubicBezTo>
                  <a:cubicBezTo>
                    <a:pt x="17983200" y="11430"/>
                    <a:pt x="17994630" y="0"/>
                    <a:pt x="18008600" y="0"/>
                  </a:cubicBezTo>
                  <a:close/>
                  <a:moveTo>
                    <a:pt x="18110200" y="0"/>
                  </a:moveTo>
                  <a:lnTo>
                    <a:pt x="18161000" y="0"/>
                  </a:lnTo>
                  <a:cubicBezTo>
                    <a:pt x="18174970" y="0"/>
                    <a:pt x="18186400" y="11430"/>
                    <a:pt x="18186400" y="25400"/>
                  </a:cubicBezTo>
                  <a:cubicBezTo>
                    <a:pt x="18186400" y="39370"/>
                    <a:pt x="18174970" y="50800"/>
                    <a:pt x="18161000" y="50800"/>
                  </a:cubicBezTo>
                  <a:lnTo>
                    <a:pt x="18110200" y="50800"/>
                  </a:lnTo>
                  <a:cubicBezTo>
                    <a:pt x="18096230" y="50800"/>
                    <a:pt x="18084800" y="39370"/>
                    <a:pt x="18084800" y="25400"/>
                  </a:cubicBezTo>
                  <a:cubicBezTo>
                    <a:pt x="18084800" y="11430"/>
                    <a:pt x="18096230" y="0"/>
                    <a:pt x="18110200" y="0"/>
                  </a:cubicBezTo>
                  <a:close/>
                  <a:moveTo>
                    <a:pt x="18211800" y="0"/>
                  </a:moveTo>
                  <a:lnTo>
                    <a:pt x="18262600" y="0"/>
                  </a:lnTo>
                  <a:cubicBezTo>
                    <a:pt x="18276570" y="0"/>
                    <a:pt x="18288000" y="11430"/>
                    <a:pt x="18288000" y="25400"/>
                  </a:cubicBezTo>
                  <a:cubicBezTo>
                    <a:pt x="18288000" y="39370"/>
                    <a:pt x="18276570" y="50800"/>
                    <a:pt x="18262600" y="50800"/>
                  </a:cubicBezTo>
                  <a:lnTo>
                    <a:pt x="18211800" y="50800"/>
                  </a:lnTo>
                  <a:cubicBezTo>
                    <a:pt x="18197830" y="50800"/>
                    <a:pt x="18186400" y="39370"/>
                    <a:pt x="18186400" y="25400"/>
                  </a:cubicBezTo>
                  <a:cubicBezTo>
                    <a:pt x="18186400" y="11430"/>
                    <a:pt x="18197830" y="0"/>
                    <a:pt x="18211800" y="0"/>
                  </a:cubicBezTo>
                  <a:close/>
                  <a:moveTo>
                    <a:pt x="18313400" y="0"/>
                  </a:moveTo>
                  <a:lnTo>
                    <a:pt x="18364200" y="0"/>
                  </a:lnTo>
                  <a:cubicBezTo>
                    <a:pt x="18378170" y="0"/>
                    <a:pt x="18389600" y="11430"/>
                    <a:pt x="18389600" y="25400"/>
                  </a:cubicBezTo>
                  <a:cubicBezTo>
                    <a:pt x="18389600" y="39370"/>
                    <a:pt x="18378170" y="50800"/>
                    <a:pt x="18364200" y="50800"/>
                  </a:cubicBezTo>
                  <a:lnTo>
                    <a:pt x="18313400" y="50800"/>
                  </a:lnTo>
                  <a:cubicBezTo>
                    <a:pt x="18299430" y="50800"/>
                    <a:pt x="18288000" y="39370"/>
                    <a:pt x="18288000" y="25400"/>
                  </a:cubicBezTo>
                  <a:cubicBezTo>
                    <a:pt x="18288000" y="11430"/>
                    <a:pt x="18299430" y="0"/>
                    <a:pt x="18313400" y="0"/>
                  </a:cubicBezTo>
                  <a:close/>
                  <a:moveTo>
                    <a:pt x="18415000" y="0"/>
                  </a:moveTo>
                  <a:lnTo>
                    <a:pt x="18465800" y="0"/>
                  </a:lnTo>
                  <a:cubicBezTo>
                    <a:pt x="18479770" y="0"/>
                    <a:pt x="18491200" y="11430"/>
                    <a:pt x="18491200" y="25400"/>
                  </a:cubicBezTo>
                  <a:cubicBezTo>
                    <a:pt x="18491200" y="39370"/>
                    <a:pt x="18479770" y="50800"/>
                    <a:pt x="18465800" y="50800"/>
                  </a:cubicBezTo>
                  <a:lnTo>
                    <a:pt x="18415000" y="50800"/>
                  </a:lnTo>
                  <a:cubicBezTo>
                    <a:pt x="18401030" y="50800"/>
                    <a:pt x="18389600" y="39370"/>
                    <a:pt x="18389600" y="25400"/>
                  </a:cubicBezTo>
                  <a:cubicBezTo>
                    <a:pt x="18389600" y="11430"/>
                    <a:pt x="18401030" y="0"/>
                    <a:pt x="18415000" y="0"/>
                  </a:cubicBezTo>
                  <a:close/>
                  <a:moveTo>
                    <a:pt x="18516600" y="0"/>
                  </a:moveTo>
                  <a:lnTo>
                    <a:pt x="18567400" y="0"/>
                  </a:lnTo>
                  <a:cubicBezTo>
                    <a:pt x="18581370" y="0"/>
                    <a:pt x="18592800" y="11430"/>
                    <a:pt x="18592800" y="25400"/>
                  </a:cubicBezTo>
                  <a:cubicBezTo>
                    <a:pt x="18592800" y="39370"/>
                    <a:pt x="18581370" y="50800"/>
                    <a:pt x="18567400" y="50800"/>
                  </a:cubicBezTo>
                  <a:lnTo>
                    <a:pt x="18516600" y="50800"/>
                  </a:lnTo>
                  <a:cubicBezTo>
                    <a:pt x="18502630" y="50800"/>
                    <a:pt x="18491200" y="39370"/>
                    <a:pt x="18491200" y="25400"/>
                  </a:cubicBezTo>
                  <a:cubicBezTo>
                    <a:pt x="18491200" y="11430"/>
                    <a:pt x="18502630" y="0"/>
                    <a:pt x="18516600" y="0"/>
                  </a:cubicBezTo>
                  <a:close/>
                  <a:moveTo>
                    <a:pt x="25400" y="0"/>
                  </a:moveTo>
                  <a:lnTo>
                    <a:pt x="76200" y="0"/>
                  </a:lnTo>
                  <a:cubicBezTo>
                    <a:pt x="90170" y="0"/>
                    <a:pt x="101600" y="11430"/>
                    <a:pt x="101600" y="25400"/>
                  </a:cubicBezTo>
                  <a:cubicBezTo>
                    <a:pt x="101600" y="39370"/>
                    <a:pt x="90170" y="50800"/>
                    <a:pt x="76200" y="50800"/>
                  </a:cubicBezTo>
                  <a:lnTo>
                    <a:pt x="25400" y="50800"/>
                  </a:lnTo>
                  <a:cubicBezTo>
                    <a:pt x="11430" y="50800"/>
                    <a:pt x="0" y="39370"/>
                    <a:pt x="0" y="25400"/>
                  </a:cubicBezTo>
                  <a:cubicBezTo>
                    <a:pt x="0" y="11430"/>
                    <a:pt x="11430" y="0"/>
                    <a:pt x="25400" y="0"/>
                  </a:cubicBezTo>
                  <a:close/>
                </a:path>
              </a:pathLst>
            </a:custGeom>
            <a:solidFill>
              <a:srgbClr val="000000"/>
            </a:solidFill>
          </p:spPr>
        </p:sp>
      </p:grpSp>
      <p:sp>
        <p:nvSpPr>
          <p:cNvPr id="22" name="TextBox 22"/>
          <p:cNvSpPr txBox="1"/>
          <p:nvPr/>
        </p:nvSpPr>
        <p:spPr>
          <a:xfrm>
            <a:off x="398336" y="7492576"/>
            <a:ext cx="4370320" cy="461317"/>
          </a:xfrm>
          <a:prstGeom prst="rect">
            <a:avLst/>
          </a:prstGeom>
        </p:spPr>
        <p:txBody>
          <a:bodyPr lIns="0" tIns="0" rIns="0" bIns="0" rtlCol="0" anchor="t">
            <a:spAutoFit/>
          </a:bodyPr>
          <a:lstStyle/>
          <a:p>
            <a:pPr algn="l">
              <a:lnSpc>
                <a:spcPts val="3448"/>
              </a:lnSpc>
            </a:pPr>
            <a:r>
              <a:rPr lang="en-US" sz="2462">
                <a:solidFill>
                  <a:srgbClr val="000000"/>
                </a:solidFill>
                <a:latin typeface="League Spartan"/>
                <a:ea typeface="League Spartan"/>
                <a:cs typeface="League Spartan"/>
                <a:sym typeface="League Spartan"/>
              </a:rPr>
              <a:t>4.) Economic Impact</a:t>
            </a:r>
          </a:p>
        </p:txBody>
      </p:sp>
      <p:sp>
        <p:nvSpPr>
          <p:cNvPr id="23" name="TextBox 23"/>
          <p:cNvSpPr txBox="1"/>
          <p:nvPr/>
        </p:nvSpPr>
        <p:spPr>
          <a:xfrm>
            <a:off x="867254" y="7839031"/>
            <a:ext cx="14391830" cy="1607820"/>
          </a:xfrm>
          <a:prstGeom prst="rect">
            <a:avLst/>
          </a:prstGeom>
        </p:spPr>
        <p:txBody>
          <a:bodyPr lIns="0" tIns="0" rIns="0" bIns="0" rtlCol="0" anchor="t">
            <a:spAutoFit/>
          </a:bodyPr>
          <a:lstStyle/>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Potential for Large-Scale Production</a:t>
            </a: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Job Creation</a:t>
            </a:r>
          </a:p>
          <a:p>
            <a:pPr marL="548640" lvl="2" indent="-182880" algn="l">
              <a:lnSpc>
                <a:spcPts val="3120"/>
              </a:lnSpc>
              <a:buFont typeface="Arial"/>
              <a:buChar char="⚬"/>
            </a:pPr>
            <a:r>
              <a:rPr lang="en-US" sz="2400">
                <a:solidFill>
                  <a:srgbClr val="1D1D1F"/>
                </a:solidFill>
                <a:latin typeface="Times New Roman"/>
                <a:ea typeface="Times New Roman"/>
                <a:cs typeface="Times New Roman"/>
                <a:sym typeface="Times New Roman"/>
              </a:rPr>
              <a:t>Decentralised energy production</a:t>
            </a:r>
          </a:p>
          <a:p>
            <a:pPr marL="548705" lvl="2" indent="-182902" algn="l">
              <a:lnSpc>
                <a:spcPts val="3120"/>
              </a:lnSpc>
              <a:buFont typeface="Arial"/>
              <a:buChar char="⚬"/>
            </a:pPr>
            <a:r>
              <a:rPr lang="en-US" sz="2400">
                <a:solidFill>
                  <a:srgbClr val="1D1D1F"/>
                </a:solidFill>
                <a:latin typeface="Times New Roman"/>
                <a:ea typeface="Times New Roman"/>
                <a:cs typeface="Times New Roman"/>
                <a:sym typeface="Times New Roman"/>
              </a:rPr>
              <a:t>Less dependence on crude oil imports</a:t>
            </a:r>
          </a:p>
        </p:txBody>
      </p:sp>
      <p:sp>
        <p:nvSpPr>
          <p:cNvPr id="24" name="TextBox 24"/>
          <p:cNvSpPr txBox="1"/>
          <p:nvPr/>
        </p:nvSpPr>
        <p:spPr>
          <a:xfrm>
            <a:off x="50798" y="9546750"/>
            <a:ext cx="18186400" cy="1203041"/>
          </a:xfrm>
          <a:prstGeom prst="rect">
            <a:avLst/>
          </a:prstGeom>
        </p:spPr>
        <p:txBody>
          <a:bodyPr lIns="0" tIns="0" rIns="0" bIns="0" rtlCol="0" anchor="t">
            <a:spAutoFit/>
          </a:bodyPr>
          <a:lstStyle/>
          <a:p>
            <a:pPr algn="ctr">
              <a:lnSpc>
                <a:spcPts val="3661"/>
              </a:lnSpc>
            </a:pPr>
            <a:r>
              <a:rPr lang="en-US" sz="2653" b="1" spc="140">
                <a:solidFill>
                  <a:srgbClr val="FFFFFF"/>
                </a:solidFill>
                <a:latin typeface="Times New Roman Bold"/>
                <a:ea typeface="Times New Roman Bold"/>
                <a:cs typeface="Times New Roman Bold"/>
                <a:sym typeface="Times New Roman Bold"/>
              </a:rPr>
              <a:t>Science and Technical Committee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75426"/>
            <a:ext cx="18287996" cy="811574"/>
            <a:chOff x="0" y="0"/>
            <a:chExt cx="24383995" cy="1082099"/>
          </a:xfrm>
        </p:grpSpPr>
        <p:sp>
          <p:nvSpPr>
            <p:cNvPr id="3" name="Freeform 3"/>
            <p:cNvSpPr/>
            <p:nvPr/>
          </p:nvSpPr>
          <p:spPr>
            <a:xfrm>
              <a:off x="0" y="0"/>
              <a:ext cx="24384000" cy="1082040"/>
            </a:xfrm>
            <a:custGeom>
              <a:avLst/>
              <a:gdLst/>
              <a:ahLst/>
              <a:cxnLst/>
              <a:rect l="l" t="t" r="r" b="b"/>
              <a:pathLst>
                <a:path w="24384000" h="1082040">
                  <a:moveTo>
                    <a:pt x="0" y="0"/>
                  </a:moveTo>
                  <a:lnTo>
                    <a:pt x="24384000" y="0"/>
                  </a:lnTo>
                  <a:lnTo>
                    <a:pt x="24384000" y="1082040"/>
                  </a:lnTo>
                  <a:lnTo>
                    <a:pt x="0" y="1082040"/>
                  </a:lnTo>
                  <a:close/>
                </a:path>
              </a:pathLst>
            </a:custGeom>
            <a:solidFill>
              <a:srgbClr val="718BAB"/>
            </a:solidFill>
          </p:spPr>
        </p:sp>
      </p:grpSp>
      <p:sp>
        <p:nvSpPr>
          <p:cNvPr id="4" name="TextBox 4"/>
          <p:cNvSpPr txBox="1"/>
          <p:nvPr/>
        </p:nvSpPr>
        <p:spPr>
          <a:xfrm>
            <a:off x="411536" y="555629"/>
            <a:ext cx="7624173" cy="736593"/>
          </a:xfrm>
          <a:prstGeom prst="rect">
            <a:avLst/>
          </a:prstGeom>
        </p:spPr>
        <p:txBody>
          <a:bodyPr lIns="0" tIns="0" rIns="0" bIns="0" rtlCol="0" anchor="t">
            <a:spAutoFit/>
          </a:bodyPr>
          <a:lstStyle/>
          <a:p>
            <a:pPr algn="l">
              <a:lnSpc>
                <a:spcPts val="4550"/>
              </a:lnSpc>
            </a:pPr>
            <a:r>
              <a:rPr lang="en-US" sz="3500" b="1">
                <a:solidFill>
                  <a:srgbClr val="1D1D1F"/>
                </a:solidFill>
                <a:latin typeface="Times New Roman Bold"/>
                <a:ea typeface="Times New Roman Bold"/>
                <a:cs typeface="Times New Roman Bold"/>
                <a:sym typeface="Times New Roman Bold"/>
              </a:rPr>
              <a:t>5.) RESEARCH AND REFERENCES</a:t>
            </a:r>
          </a:p>
        </p:txBody>
      </p:sp>
      <p:grpSp>
        <p:nvGrpSpPr>
          <p:cNvPr id="5" name="Group 5"/>
          <p:cNvGrpSpPr/>
          <p:nvPr/>
        </p:nvGrpSpPr>
        <p:grpSpPr>
          <a:xfrm>
            <a:off x="15685236" y="-272682"/>
            <a:ext cx="2602764" cy="2602764"/>
            <a:chOff x="0" y="0"/>
            <a:chExt cx="3470352" cy="3470352"/>
          </a:xfrm>
        </p:grpSpPr>
        <p:sp>
          <p:nvSpPr>
            <p:cNvPr id="6" name="Freeform 6"/>
            <p:cNvSpPr/>
            <p:nvPr/>
          </p:nvSpPr>
          <p:spPr>
            <a:xfrm>
              <a:off x="0" y="0"/>
              <a:ext cx="3470402" cy="3470402"/>
            </a:xfrm>
            <a:custGeom>
              <a:avLst/>
              <a:gdLst/>
              <a:ahLst/>
              <a:cxnLst/>
              <a:rect l="l" t="t" r="r" b="b"/>
              <a:pathLst>
                <a:path w="3470402" h="3470402">
                  <a:moveTo>
                    <a:pt x="0" y="0"/>
                  </a:moveTo>
                  <a:lnTo>
                    <a:pt x="3470402" y="0"/>
                  </a:lnTo>
                  <a:lnTo>
                    <a:pt x="3470402" y="3470402"/>
                  </a:lnTo>
                  <a:lnTo>
                    <a:pt x="0" y="3470402"/>
                  </a:lnTo>
                  <a:lnTo>
                    <a:pt x="0" y="0"/>
                  </a:lnTo>
                  <a:close/>
                </a:path>
              </a:pathLst>
            </a:custGeom>
            <a:blipFill>
              <a:blip r:embed="rId2"/>
              <a:stretch>
                <a:fillRect r="1" b="1"/>
              </a:stretch>
            </a:blipFill>
          </p:spPr>
        </p:sp>
      </p:grpSp>
      <p:sp>
        <p:nvSpPr>
          <p:cNvPr id="7" name="TextBox 7"/>
          <p:cNvSpPr txBox="1"/>
          <p:nvPr/>
        </p:nvSpPr>
        <p:spPr>
          <a:xfrm>
            <a:off x="411536" y="2142101"/>
            <a:ext cx="17211341" cy="4432935"/>
          </a:xfrm>
          <a:prstGeom prst="rect">
            <a:avLst/>
          </a:prstGeom>
        </p:spPr>
        <p:txBody>
          <a:bodyPr lIns="0" tIns="0" rIns="0" bIns="0" rtlCol="0" anchor="t">
            <a:spAutoFit/>
          </a:bodyPr>
          <a:lstStyle/>
          <a:p>
            <a:pPr algn="l">
              <a:lnSpc>
                <a:spcPts val="3510"/>
              </a:lnSpc>
            </a:pPr>
            <a:r>
              <a:rPr lang="en-US" sz="2700">
                <a:solidFill>
                  <a:srgbClr val="1D1D1F"/>
                </a:solidFill>
                <a:latin typeface="Times New Roman"/>
                <a:ea typeface="Times New Roman"/>
                <a:cs typeface="Times New Roman"/>
                <a:sym typeface="Times New Roman"/>
              </a:rPr>
              <a:t>https://www.dxpe.com/7-hidden-benefits-of-using-biofuel/</a:t>
            </a:r>
          </a:p>
          <a:p>
            <a:pPr algn="l">
              <a:lnSpc>
                <a:spcPts val="3510"/>
              </a:lnSpc>
            </a:pPr>
            <a:endParaRPr lang="en-US" sz="2700">
              <a:solidFill>
                <a:srgbClr val="1D1D1F"/>
              </a:solidFill>
              <a:latin typeface="Times New Roman"/>
              <a:ea typeface="Times New Roman"/>
              <a:cs typeface="Times New Roman"/>
              <a:sym typeface="Times New Roman"/>
            </a:endParaRPr>
          </a:p>
          <a:p>
            <a:pPr algn="l">
              <a:lnSpc>
                <a:spcPts val="3510"/>
              </a:lnSpc>
            </a:pPr>
            <a:endParaRPr lang="en-US" sz="2700">
              <a:solidFill>
                <a:srgbClr val="1D1D1F"/>
              </a:solidFill>
              <a:latin typeface="Times New Roman"/>
              <a:ea typeface="Times New Roman"/>
              <a:cs typeface="Times New Roman"/>
              <a:sym typeface="Times New Roman"/>
            </a:endParaRPr>
          </a:p>
          <a:p>
            <a:pPr algn="l">
              <a:lnSpc>
                <a:spcPts val="3510"/>
              </a:lnSpc>
            </a:pPr>
            <a:r>
              <a:rPr lang="en-US" sz="2700">
                <a:solidFill>
                  <a:srgbClr val="1D1D1F"/>
                </a:solidFill>
                <a:latin typeface="Times New Roman"/>
                <a:ea typeface="Times New Roman"/>
                <a:cs typeface="Times New Roman"/>
                <a:sym typeface="Times New Roman"/>
              </a:rPr>
              <a:t>https://www.frontiersin.org/journals/energy-research/articles/10.3389/fenrg.2023.1124302/full</a:t>
            </a:r>
          </a:p>
          <a:p>
            <a:pPr algn="l">
              <a:lnSpc>
                <a:spcPts val="3510"/>
              </a:lnSpc>
            </a:pPr>
            <a:endParaRPr lang="en-US" sz="2700">
              <a:solidFill>
                <a:srgbClr val="1D1D1F"/>
              </a:solidFill>
              <a:latin typeface="Times New Roman"/>
              <a:ea typeface="Times New Roman"/>
              <a:cs typeface="Times New Roman"/>
              <a:sym typeface="Times New Roman"/>
            </a:endParaRPr>
          </a:p>
          <a:p>
            <a:pPr algn="l">
              <a:lnSpc>
                <a:spcPts val="3510"/>
              </a:lnSpc>
            </a:pPr>
            <a:endParaRPr lang="en-US" sz="2700">
              <a:solidFill>
                <a:srgbClr val="1D1D1F"/>
              </a:solidFill>
              <a:latin typeface="Times New Roman"/>
              <a:ea typeface="Times New Roman"/>
              <a:cs typeface="Times New Roman"/>
              <a:sym typeface="Times New Roman"/>
            </a:endParaRPr>
          </a:p>
          <a:p>
            <a:pPr algn="l">
              <a:lnSpc>
                <a:spcPts val="3510"/>
              </a:lnSpc>
            </a:pPr>
            <a:r>
              <a:rPr lang="en-US" sz="2700">
                <a:solidFill>
                  <a:srgbClr val="1D1D1F"/>
                </a:solidFill>
                <a:latin typeface="Times New Roman"/>
                <a:ea typeface="Times New Roman"/>
                <a:cs typeface="Times New Roman"/>
                <a:sym typeface="Times New Roman"/>
              </a:rPr>
              <a:t>https://www.ncbi.nlm.nih.gov/books/NBK589663/</a:t>
            </a:r>
          </a:p>
          <a:p>
            <a:pPr algn="l">
              <a:lnSpc>
                <a:spcPts val="3510"/>
              </a:lnSpc>
            </a:pPr>
            <a:endParaRPr lang="en-US" sz="2700">
              <a:solidFill>
                <a:srgbClr val="1D1D1F"/>
              </a:solidFill>
              <a:latin typeface="Times New Roman"/>
              <a:ea typeface="Times New Roman"/>
              <a:cs typeface="Times New Roman"/>
              <a:sym typeface="Times New Roman"/>
            </a:endParaRPr>
          </a:p>
          <a:p>
            <a:pPr algn="l">
              <a:lnSpc>
                <a:spcPts val="3510"/>
              </a:lnSpc>
            </a:pPr>
            <a:endParaRPr lang="en-US" sz="2700">
              <a:solidFill>
                <a:srgbClr val="1D1D1F"/>
              </a:solidFill>
              <a:latin typeface="Times New Roman"/>
              <a:ea typeface="Times New Roman"/>
              <a:cs typeface="Times New Roman"/>
              <a:sym typeface="Times New Roman"/>
            </a:endParaRPr>
          </a:p>
          <a:p>
            <a:pPr algn="l">
              <a:lnSpc>
                <a:spcPts val="3510"/>
              </a:lnSpc>
            </a:pPr>
            <a:r>
              <a:rPr lang="en-US" sz="2700">
                <a:solidFill>
                  <a:srgbClr val="1D1D1F"/>
                </a:solidFill>
                <a:latin typeface="Times New Roman"/>
                <a:ea typeface="Times New Roman"/>
                <a:cs typeface="Times New Roman"/>
                <a:sym typeface="Times New Roman"/>
              </a:rPr>
              <a:t>https://www.researchgate.net/publication/330493587_Drying_of_algae_by_various_drying_methods</a:t>
            </a:r>
          </a:p>
        </p:txBody>
      </p:sp>
      <p:sp>
        <p:nvSpPr>
          <p:cNvPr id="8" name="TextBox 8"/>
          <p:cNvSpPr txBox="1"/>
          <p:nvPr/>
        </p:nvSpPr>
        <p:spPr>
          <a:xfrm>
            <a:off x="50798" y="9546750"/>
            <a:ext cx="18186400" cy="1203041"/>
          </a:xfrm>
          <a:prstGeom prst="rect">
            <a:avLst/>
          </a:prstGeom>
        </p:spPr>
        <p:txBody>
          <a:bodyPr lIns="0" tIns="0" rIns="0" bIns="0" rtlCol="0" anchor="t">
            <a:spAutoFit/>
          </a:bodyPr>
          <a:lstStyle/>
          <a:p>
            <a:pPr algn="ctr">
              <a:lnSpc>
                <a:spcPts val="3661"/>
              </a:lnSpc>
            </a:pPr>
            <a:r>
              <a:rPr lang="en-US" sz="2653" b="1" spc="140">
                <a:solidFill>
                  <a:srgbClr val="FFFFFF"/>
                </a:solidFill>
                <a:latin typeface="Times New Roman Bold"/>
                <a:ea typeface="Times New Roman Bold"/>
                <a:cs typeface="Times New Roman Bold"/>
                <a:sym typeface="Times New Roman Bold"/>
              </a:rPr>
              <a:t>Science and Technical Committee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529</Words>
  <Application>Microsoft Office PowerPoint</Application>
  <PresentationFormat>Custom</PresentationFormat>
  <Paragraphs>80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Times New Roman</vt:lpstr>
      <vt:lpstr>Helios</vt:lpstr>
      <vt:lpstr>Calibri</vt:lpstr>
      <vt:lpstr>League Spartan</vt:lpstr>
      <vt:lpstr>Times New Roman Bold</vt:lpstr>
      <vt:lpstr>Klein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Matrix</dc:title>
  <cp:lastModifiedBy>CRPF</cp:lastModifiedBy>
  <cp:revision>3</cp:revision>
  <dcterms:created xsi:type="dcterms:W3CDTF">2006-08-16T00:00:00Z</dcterms:created>
  <dcterms:modified xsi:type="dcterms:W3CDTF">2024-12-17T16:03:56Z</dcterms:modified>
  <dc:identifier>DAGZiBYbdSs</dc:identifier>
</cp:coreProperties>
</file>