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ta" userId="fdfc0cfa2843e8fa" providerId="LiveId" clId="{28C4B397-F413-41C2-B69B-CA3924779766}"/>
    <pc:docChg chg="undo custSel addSld modSld">
      <pc:chgData name="Amrita" userId="fdfc0cfa2843e8fa" providerId="LiveId" clId="{28C4B397-F413-41C2-B69B-CA3924779766}" dt="2021-02-19T15:54:06.310" v="2383" actId="20577"/>
      <pc:docMkLst>
        <pc:docMk/>
      </pc:docMkLst>
      <pc:sldChg chg="modSp mod">
        <pc:chgData name="Amrita" userId="fdfc0cfa2843e8fa" providerId="LiveId" clId="{28C4B397-F413-41C2-B69B-CA3924779766}" dt="2021-02-19T14:51:23.242" v="336" actId="20577"/>
        <pc:sldMkLst>
          <pc:docMk/>
          <pc:sldMk cId="1049259218" sldId="257"/>
        </pc:sldMkLst>
        <pc:spChg chg="mod">
          <ac:chgData name="Amrita" userId="fdfc0cfa2843e8fa" providerId="LiveId" clId="{28C4B397-F413-41C2-B69B-CA3924779766}" dt="2021-02-19T14:51:23.242" v="336" actId="20577"/>
          <ac:spMkLst>
            <pc:docMk/>
            <pc:sldMk cId="1049259218" sldId="257"/>
            <ac:spMk id="3" creationId="{71258DE2-D146-4C11-AFBB-4D2BFF0C3027}"/>
          </ac:spMkLst>
        </pc:spChg>
      </pc:sldChg>
      <pc:sldChg chg="modSp new mod">
        <pc:chgData name="Amrita" userId="fdfc0cfa2843e8fa" providerId="LiveId" clId="{28C4B397-F413-41C2-B69B-CA3924779766}" dt="2021-02-19T15:25:39.290" v="1185" actId="20577"/>
        <pc:sldMkLst>
          <pc:docMk/>
          <pc:sldMk cId="2943385077" sldId="258"/>
        </pc:sldMkLst>
        <pc:spChg chg="mod">
          <ac:chgData name="Amrita" userId="fdfc0cfa2843e8fa" providerId="LiveId" clId="{28C4B397-F413-41C2-B69B-CA3924779766}" dt="2021-02-19T14:52:06.574" v="381" actId="20577"/>
          <ac:spMkLst>
            <pc:docMk/>
            <pc:sldMk cId="2943385077" sldId="258"/>
            <ac:spMk id="2" creationId="{BB2B5694-0A86-41E6-BAD9-AA8D6621DECC}"/>
          </ac:spMkLst>
        </pc:spChg>
        <pc:spChg chg="mod">
          <ac:chgData name="Amrita" userId="fdfc0cfa2843e8fa" providerId="LiveId" clId="{28C4B397-F413-41C2-B69B-CA3924779766}" dt="2021-02-19T15:25:39.290" v="1185" actId="20577"/>
          <ac:spMkLst>
            <pc:docMk/>
            <pc:sldMk cId="2943385077" sldId="258"/>
            <ac:spMk id="3" creationId="{6D71DF90-6C7C-460F-B150-BEEEA6939AFF}"/>
          </ac:spMkLst>
        </pc:spChg>
      </pc:sldChg>
      <pc:sldChg chg="addSp delSp modSp new mod">
        <pc:chgData name="Amrita" userId="fdfc0cfa2843e8fa" providerId="LiveId" clId="{28C4B397-F413-41C2-B69B-CA3924779766}" dt="2021-02-19T15:50:13.568" v="1776" actId="20577"/>
        <pc:sldMkLst>
          <pc:docMk/>
          <pc:sldMk cId="657797159" sldId="259"/>
        </pc:sldMkLst>
        <pc:spChg chg="mod">
          <ac:chgData name="Amrita" userId="fdfc0cfa2843e8fa" providerId="LiveId" clId="{28C4B397-F413-41C2-B69B-CA3924779766}" dt="2021-02-19T15:50:13.568" v="1776" actId="20577"/>
          <ac:spMkLst>
            <pc:docMk/>
            <pc:sldMk cId="657797159" sldId="259"/>
            <ac:spMk id="2" creationId="{569A5BF5-F68E-4679-9825-AC6C4E6BF51F}"/>
          </ac:spMkLst>
        </pc:spChg>
        <pc:spChg chg="mod">
          <ac:chgData name="Amrita" userId="fdfc0cfa2843e8fa" providerId="LiveId" clId="{28C4B397-F413-41C2-B69B-CA3924779766}" dt="2021-02-19T15:50:05.233" v="1774" actId="5793"/>
          <ac:spMkLst>
            <pc:docMk/>
            <pc:sldMk cId="657797159" sldId="259"/>
            <ac:spMk id="3" creationId="{70DC2E62-D00F-440B-B2C1-CC7DF785AD35}"/>
          </ac:spMkLst>
        </pc:spChg>
        <pc:spChg chg="add del">
          <ac:chgData name="Amrita" userId="fdfc0cfa2843e8fa" providerId="LiveId" clId="{28C4B397-F413-41C2-B69B-CA3924779766}" dt="2021-02-19T15:49:58.683" v="1768"/>
          <ac:spMkLst>
            <pc:docMk/>
            <pc:sldMk cId="657797159" sldId="259"/>
            <ac:spMk id="4" creationId="{F956CF67-98C4-40AC-86F5-FFD875D88DD1}"/>
          </ac:spMkLst>
        </pc:spChg>
      </pc:sldChg>
      <pc:sldChg chg="addSp delSp modSp new mod">
        <pc:chgData name="Amrita" userId="fdfc0cfa2843e8fa" providerId="LiveId" clId="{28C4B397-F413-41C2-B69B-CA3924779766}" dt="2021-02-19T15:54:06.310" v="2383" actId="20577"/>
        <pc:sldMkLst>
          <pc:docMk/>
          <pc:sldMk cId="1585067812" sldId="260"/>
        </pc:sldMkLst>
        <pc:spChg chg="mod">
          <ac:chgData name="Amrita" userId="fdfc0cfa2843e8fa" providerId="LiveId" clId="{28C4B397-F413-41C2-B69B-CA3924779766}" dt="2021-02-19T15:50:29.330" v="1795" actId="20577"/>
          <ac:spMkLst>
            <pc:docMk/>
            <pc:sldMk cId="1585067812" sldId="260"/>
            <ac:spMk id="2" creationId="{EF418CB1-A928-44EC-9CF8-98CA198D9522}"/>
          </ac:spMkLst>
        </pc:spChg>
        <pc:spChg chg="mod">
          <ac:chgData name="Amrita" userId="fdfc0cfa2843e8fa" providerId="LiveId" clId="{28C4B397-F413-41C2-B69B-CA3924779766}" dt="2021-02-19T15:54:06.310" v="2383" actId="20577"/>
          <ac:spMkLst>
            <pc:docMk/>
            <pc:sldMk cId="1585067812" sldId="260"/>
            <ac:spMk id="3" creationId="{520F3381-1A17-445F-850A-3B83EFD935DB}"/>
          </ac:spMkLst>
        </pc:spChg>
        <pc:spChg chg="add del mod">
          <ac:chgData name="Amrita" userId="fdfc0cfa2843e8fa" providerId="LiveId" clId="{28C4B397-F413-41C2-B69B-CA3924779766}" dt="2021-02-19T15:50:25.206" v="1779"/>
          <ac:spMkLst>
            <pc:docMk/>
            <pc:sldMk cId="1585067812" sldId="260"/>
            <ac:spMk id="4" creationId="{A04C6B6B-6DB2-41EC-B48E-3BD6114D09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99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9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4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5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34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2A50E-18EA-465F-B3C1-A3E4C1E5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4451349" cy="1532951"/>
          </a:xfrm>
        </p:spPr>
        <p:txBody>
          <a:bodyPr>
            <a:normAutofit/>
          </a:bodyPr>
          <a:lstStyle/>
          <a:p>
            <a:r>
              <a:rPr lang="en-IN" b="1"/>
              <a:t>Capstone III – Image Classification</a:t>
            </a:r>
          </a:p>
        </p:txBody>
      </p:sp>
      <p:grpSp>
        <p:nvGrpSpPr>
          <p:cNvPr id="33" name="Group 17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19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7865BC1-4B7C-4035-9647-EDAD039D1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4" r="23047" b="2"/>
          <a:stretch/>
        </p:blipFill>
        <p:spPr>
          <a:xfrm>
            <a:off x="6654800" y="540032"/>
            <a:ext cx="4996212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4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C061-4447-47CE-B832-1A7856A4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8DE2-D146-4C11-AFBB-4D2BFF0C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problem statement of this capstone project is to build a model which can classify images.</a:t>
            </a:r>
          </a:p>
          <a:p>
            <a:endParaRPr lang="en-IN" dirty="0"/>
          </a:p>
          <a:p>
            <a:r>
              <a:rPr lang="en-IN" dirty="0"/>
              <a:t>The project is going to be completed using supervised learning method.</a:t>
            </a:r>
          </a:p>
          <a:p>
            <a:endParaRPr lang="en-IN" dirty="0"/>
          </a:p>
          <a:p>
            <a:r>
              <a:rPr lang="en-IN" dirty="0"/>
              <a:t>The clustering method used for the project is K Means clustering</a:t>
            </a:r>
          </a:p>
          <a:p>
            <a:endParaRPr lang="en-IN" dirty="0"/>
          </a:p>
          <a:p>
            <a:r>
              <a:rPr lang="en-IN" dirty="0"/>
              <a:t>Metric used for assessing model accuracy is Mean Absolute Error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25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5694-0A86-41E6-BAD9-AA8D6621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Wrangling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DF90-6C7C-460F-B150-BEEEA693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First a Google Image Downloader was downloaded – “Downloaded All Images”.</a:t>
            </a:r>
          </a:p>
          <a:p>
            <a:r>
              <a:rPr lang="en-IN" dirty="0"/>
              <a:t>Then a set of approximately 100 images each were downloaded for Sun at – Morning (Sunrise), Noon and Evening (Sunset). These images were saved in 3 separate folders.</a:t>
            </a:r>
          </a:p>
          <a:p>
            <a:r>
              <a:rPr lang="en-IN" dirty="0"/>
              <a:t>Each image was then resized to one dimension (300*300) .</a:t>
            </a:r>
          </a:p>
          <a:p>
            <a:r>
              <a:rPr lang="en-IN" dirty="0"/>
              <a:t>For each category of image, the Red, Green and Blue pixel values are saved in a csv file.</a:t>
            </a:r>
          </a:p>
          <a:p>
            <a:r>
              <a:rPr lang="en-IN" dirty="0"/>
              <a:t>Histograms are drawn for all three categories of pixels separately.</a:t>
            </a:r>
          </a:p>
          <a:p>
            <a:r>
              <a:rPr lang="en-IN" dirty="0"/>
              <a:t>My mentor had an observation that the histogram for ‘Red’ pixel was similar in Sunrise and Sunset images.</a:t>
            </a:r>
          </a:p>
          <a:p>
            <a:r>
              <a:rPr lang="en-IN" dirty="0"/>
              <a:t>So, as per his feedback, I removed Sunrise images from the scope of project.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38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5BF5-F68E-4679-9825-AC6C4E6B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2E62-D00F-440B-B2C1-CC7DF785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Assign cluster 1 for all Sunset Images and cluster 0 for all Noon Images</a:t>
            </a:r>
          </a:p>
          <a:p>
            <a:r>
              <a:rPr lang="en-IN" dirty="0"/>
              <a:t>Combine the csv files for both sets of pixels.</a:t>
            </a:r>
          </a:p>
          <a:p>
            <a:r>
              <a:rPr lang="en-IN" dirty="0"/>
              <a:t>Take X as the columns for Red, Green and Blue pixels and y as the cluster (output) column</a:t>
            </a:r>
          </a:p>
          <a:p>
            <a:r>
              <a:rPr lang="en-IN" dirty="0"/>
              <a:t>Divided the dataset into Training and Test data in the ratio of 75:25</a:t>
            </a:r>
          </a:p>
          <a:p>
            <a:r>
              <a:rPr lang="en-IN" dirty="0"/>
              <a:t>Fit a K Means model on Training set and predicted value for Test set.</a:t>
            </a:r>
          </a:p>
          <a:p>
            <a:r>
              <a:rPr lang="en-IN" dirty="0"/>
              <a:t>The Mean Absolute Error for the model is 0.32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79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8CB1-A928-44EC-9CF8-98CA198D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3381-1A17-445F-850A-3B83EFD93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final step of model validation, I took a picture of Sun at Noon time and followed the same steps for other images in EDA step.</a:t>
            </a:r>
          </a:p>
          <a:p>
            <a:r>
              <a:rPr lang="en-IN" dirty="0"/>
              <a:t>Once I resized the image, and extracted the RGB pixel values, I used the K Means model to predict the cluster value for all pixels.</a:t>
            </a:r>
          </a:p>
          <a:p>
            <a:r>
              <a:rPr lang="en-IN" dirty="0"/>
              <a:t>The model predicted a cluster value of 0 for the test image and thus accurately predicted the cluster.</a:t>
            </a:r>
          </a:p>
          <a:p>
            <a:r>
              <a:rPr lang="en-IN" dirty="0"/>
              <a:t>The above steps were repeated for a picture taken during Sunset time.</a:t>
            </a:r>
          </a:p>
        </p:txBody>
      </p:sp>
    </p:spTree>
    <p:extLst>
      <p:ext uri="{BB962C8B-B14F-4D97-AF65-F5344CB8AC3E}">
        <p14:creationId xmlns:p14="http://schemas.microsoft.com/office/powerpoint/2010/main" val="158506781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365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Rockwell Nova Light</vt:lpstr>
      <vt:lpstr>Wingdings</vt:lpstr>
      <vt:lpstr>LeafVTI</vt:lpstr>
      <vt:lpstr>Capstone III – Image Classification</vt:lpstr>
      <vt:lpstr>Problem statement</vt:lpstr>
      <vt:lpstr>DATA Wrangling &amp; EDA</vt:lpstr>
      <vt:lpstr>MODEL BUILDING AND VALIDATION</vt:lpstr>
      <vt:lpstr>MODEL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III – Image Classification</dc:title>
  <dc:creator>Amrita</dc:creator>
  <cp:lastModifiedBy>Amrita</cp:lastModifiedBy>
  <cp:revision>7</cp:revision>
  <dcterms:created xsi:type="dcterms:W3CDTF">2021-02-19T14:43:07Z</dcterms:created>
  <dcterms:modified xsi:type="dcterms:W3CDTF">2021-02-20T16:09:17Z</dcterms:modified>
</cp:coreProperties>
</file>