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Capstone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Housing Prices Prediction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8291-3C2C-4B2B-A7F7-51A73B0C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3748-6EEF-4ED1-AD93-20F0418C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5475"/>
            <a:ext cx="10058400" cy="4057269"/>
          </a:xfrm>
        </p:spPr>
        <p:txBody>
          <a:bodyPr/>
          <a:lstStyle/>
          <a:p>
            <a:r>
              <a:rPr lang="en-IN" dirty="0"/>
              <a:t>The objective of the capstone project is to predict Ames Housing Prices</a:t>
            </a:r>
          </a:p>
          <a:p>
            <a:r>
              <a:rPr lang="en-IN" dirty="0"/>
              <a:t>The housing dataset consists of 79 explanatory variables and 1 dependent variable (Price). </a:t>
            </a:r>
          </a:p>
          <a:p>
            <a:r>
              <a:rPr lang="en-IN" dirty="0"/>
              <a:t>The explanatory variables include – size, no. of years old, garage area, neighbourhood, etc.</a:t>
            </a:r>
          </a:p>
          <a:p>
            <a:r>
              <a:rPr lang="en-IN" dirty="0"/>
              <a:t>The project entails predicting the prices using advanced regression techniques, calculating accuracy, validating them and arriving at a best possible approach. It aims at achieving most accurate prediction while reducing errors.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84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A02-A5D9-419D-AB48-25404DC8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CBDE-16E7-4E19-B3FC-E5316653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Wrangling – The dataset is taken from Kaggle (Ames Iowa Housing Prices Dataset)</a:t>
            </a:r>
          </a:p>
          <a:p>
            <a:r>
              <a:rPr lang="en-IN" dirty="0"/>
              <a:t>Exploratory analysis consists of -</a:t>
            </a:r>
          </a:p>
          <a:p>
            <a:pPr lvl="1"/>
            <a:r>
              <a:rPr lang="en-IN" dirty="0"/>
              <a:t>Heatmap – to draw correlation among explanatory variables and between explanatory variables and output variable</a:t>
            </a:r>
          </a:p>
          <a:p>
            <a:pPr lvl="1"/>
            <a:r>
              <a:rPr lang="en-IN" dirty="0"/>
              <a:t>Performed bi-variate analysis between the 2 most correlated explanatory variables – Living area and Overall Quality</a:t>
            </a:r>
          </a:p>
          <a:p>
            <a:pPr lvl="1"/>
            <a:r>
              <a:rPr lang="en-IN" dirty="0"/>
              <a:t>Performed univariate analysis for Sale Price – the distribution of sale price was not a normal distribution, so taking a logarithmic value of sale price reduced the skewness and kurtosis</a:t>
            </a:r>
          </a:p>
          <a:p>
            <a:pPr lvl="1"/>
            <a:r>
              <a:rPr lang="en-IN" dirty="0"/>
              <a:t>Filling of missing values is done by taking 3 ways – fill with median, mode or 0 (as per the interpretation of column)</a:t>
            </a:r>
          </a:p>
          <a:p>
            <a:pPr lvl="1"/>
            <a:r>
              <a:rPr lang="en-IN" dirty="0"/>
              <a:t>Encoding of categorical columns and scaling of numerical columns is done.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1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BBAB-D904-4C4A-AAA9-4D912EDB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D43C-056A-492B-AF00-FD544F21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models that were created for problem statement were –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Polynomial Regression – It is a regression model to best represent relationship between dependent and independent variable. It fits the data to a polynomial equation in order to achieve a minimum cost function.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SVR (Support Vector Regression) -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SVR provides the flexibility to define how much error is acceptable in our model and will find an appropriate line (or hyperplane in higher dimensions) to fit the data.</a:t>
            </a:r>
          </a:p>
          <a:p>
            <a:pPr lvl="1"/>
            <a:endParaRPr lang="en-US" dirty="0">
              <a:solidFill>
                <a:srgbClr val="292929"/>
              </a:solidFill>
            </a:endParaRPr>
          </a:p>
          <a:p>
            <a:pPr lvl="1"/>
            <a:r>
              <a:rPr lang="en-US" i="0" dirty="0">
                <a:solidFill>
                  <a:srgbClr val="292929"/>
                </a:solidFill>
                <a:effectLst/>
              </a:rPr>
              <a:t>Random Forest Regression - A Random Forest is an ensemble technique capable of performing both regression and classification tasks with the use of multiple decision trees and a technique called Bootstrap Aggregation, commonly known as bagging.</a:t>
            </a:r>
          </a:p>
          <a:p>
            <a:pPr lvl="1"/>
            <a:endParaRPr lang="en-US" dirty="0">
              <a:solidFill>
                <a:srgbClr val="292929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292929"/>
                </a:solidFill>
              </a:rPr>
              <a:t>A 5 fold cross validation is used to ensure the model is good with various combinations of Training and Test data.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292929"/>
                </a:solidFill>
              </a:rPr>
              <a:t>Also, Mean absolute error, Mean squared error and Explained variance are calculated as model metrics.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7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22F8-A953-4978-B7AB-3977A7A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C97E-1068-428D-B8AD-47934289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Below are the results of analysis from the model building –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3D1A31-85FC-436D-8116-FCB1F5EF7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36724"/>
              </p:ext>
            </p:extLst>
          </p:nvPr>
        </p:nvGraphicFramePr>
        <p:xfrm>
          <a:off x="1136649" y="2643715"/>
          <a:ext cx="8912226" cy="2823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3326">
                  <a:extLst>
                    <a:ext uri="{9D8B030D-6E8A-4147-A177-3AD203B41FA5}">
                      <a16:colId xmlns:a16="http://schemas.microsoft.com/office/drawing/2014/main" val="514147588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02779647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121759742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858428185"/>
                    </a:ext>
                  </a:extLst>
                </a:gridCol>
              </a:tblGrid>
              <a:tr h="608288">
                <a:tc>
                  <a:txBody>
                    <a:bodyPr/>
                    <a:lstStyle/>
                    <a:p>
                      <a:r>
                        <a:rPr lang="en-IN" sz="1600" dirty="0"/>
                        <a:t>                           Model</a:t>
                      </a:r>
                    </a:p>
                    <a:p>
                      <a:r>
                        <a:rPr lang="en-IN" sz="16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Polynomial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95047"/>
                  </a:ext>
                </a:extLst>
              </a:tr>
              <a:tr h="447503">
                <a:tc>
                  <a:txBody>
                    <a:bodyPr/>
                    <a:lstStyle/>
                    <a:p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96.07%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58911"/>
                  </a:ext>
                </a:extLst>
              </a:tr>
              <a:tr h="551267">
                <a:tc>
                  <a:txBody>
                    <a:bodyPr/>
                    <a:lstStyle/>
                    <a:p>
                      <a:r>
                        <a:rPr lang="en-IN" sz="1600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11282.17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1368.76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73835"/>
                  </a:ext>
                </a:extLst>
              </a:tr>
              <a:tr h="608288">
                <a:tc>
                  <a:txBody>
                    <a:bodyPr/>
                    <a:lstStyle/>
                    <a:p>
                      <a:r>
                        <a:rPr lang="en-IN" sz="1600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20158.03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11873.31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77013"/>
                  </a:ext>
                </a:extLst>
              </a:tr>
              <a:tr h="608288">
                <a:tc>
                  <a:txBody>
                    <a:bodyPr/>
                    <a:lstStyle/>
                    <a:p>
                      <a:r>
                        <a:rPr lang="en-IN" sz="1600" dirty="0"/>
                        <a:t>5 fold 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93F-FC2A-419D-938A-B30C2A6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AD4C-0E67-4180-B59B-FB919E00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our models built and compared , Random Forest Regression is the best model to use for predicting Housing prices. Below is a feature importance graph drawn to compare –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56EC8-BEE8-436E-A885-092AF328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6" y="2756150"/>
            <a:ext cx="6534150" cy="34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{9F693607-9803-4F04-A514-3D6FCCE2279C}tf78438558_wac</Template>
  <TotalTime>0</TotalTime>
  <Words>458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Capstone II</vt:lpstr>
      <vt:lpstr>Problem Statement</vt:lpstr>
      <vt:lpstr>Exploratory Analysis</vt:lpstr>
      <vt:lpstr>Modelling</vt:lpstr>
      <vt:lpstr>Analysis result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2021-01-07T05:21:03Z</dcterms:created>
  <dcterms:modified xsi:type="dcterms:W3CDTF">2021-01-07T15:58:48Z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