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Big Mountain Resort, located in North western Montana offers spectacular views of Glacier National Park and Flathead National Forest. The resort offers access to 105 trails and vast bowl and tree skiing. The resort has recently installed an additional chair lift to help increase distribution of visitors across mountains. The additional chair has increased the operating costs by $1,540,000 this season.</a:t>
            </a: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To implement the solutions and recoup the increased operating costs due to the additional chair this season</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b="1" i="0" u="none" strike="noStrike" cap="none" dirty="0">
                <a:solidFill>
                  <a:srgbClr val="000000"/>
                </a:solidFill>
                <a:latin typeface="Arial"/>
                <a:ea typeface="Arial"/>
                <a:cs typeface="Arial"/>
                <a:sym typeface="Arial"/>
              </a:rPr>
              <a:t>The focus of business initiative is to implement solutions for </a:t>
            </a:r>
            <a:r>
              <a:rPr lang="en-US" sz="1070" b="1" dirty="0"/>
              <a:t>recovering operations cost by increasing distribution of visitors in the mountains</a:t>
            </a:r>
            <a:endParaRPr lang="en-US" sz="1070" b="1"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The business profit margin is 9.2% and the investors would like to keep it there.</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070" b="1" i="0" u="none" strike="noStrike" cap="none" dirty="0">
                <a:solidFill>
                  <a:srgbClr val="000000"/>
                </a:solidFill>
                <a:latin typeface="Arial"/>
                <a:ea typeface="Arial"/>
                <a:cs typeface="Arial"/>
                <a:sym typeface="Arial"/>
              </a:rPr>
              <a:t>CSV File from Database Manager (Alesha Eisen)</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dirty="0"/>
              <a:t>Director of Operations – Jimmy Blackburn</a:t>
            </a:r>
            <a:endParaRPr lang="en-AU" sz="1071"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Senior Management </a:t>
            </a:r>
          </a:p>
          <a:p>
            <a:pPr marL="0" marR="0" lvl="0" indent="0" algn="l" rtl="0">
              <a:lnSpc>
                <a:spcPct val="100000"/>
              </a:lnSpc>
              <a:spcBef>
                <a:spcPts val="0"/>
              </a:spcBef>
              <a:spcAft>
                <a:spcPts val="0"/>
              </a:spcAft>
              <a:buNone/>
            </a:pPr>
            <a:r>
              <a:rPr lang="en-AU" sz="1071" b="1" dirty="0"/>
              <a:t>Investors</a:t>
            </a:r>
            <a:endParaRPr sz="1400" b="1"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b="1" dirty="0"/>
              <a:t>What are the possible steps/opportunities to recoup the increased operating costs of </a:t>
            </a:r>
          </a:p>
          <a:p>
            <a:pPr marL="0" marR="0" lvl="0" indent="0" algn="l" rtl="0">
              <a:lnSpc>
                <a:spcPct val="100000"/>
              </a:lnSpc>
              <a:spcBef>
                <a:spcPts val="0"/>
              </a:spcBef>
              <a:spcAft>
                <a:spcPts val="0"/>
              </a:spcAft>
              <a:buClr>
                <a:srgbClr val="000000"/>
              </a:buClr>
              <a:buSzPts val="1400"/>
              <a:buFont typeface="Arial"/>
              <a:buNone/>
            </a:pPr>
            <a:r>
              <a:rPr lang="en-IN" b="1" dirty="0"/>
              <a:t>$1,540,000 from the new chair this season? What can we expect from this year’s revenue </a:t>
            </a:r>
          </a:p>
          <a:p>
            <a:pPr marL="0" marR="0" lvl="0" indent="0" algn="l" rtl="0">
              <a:lnSpc>
                <a:spcPct val="100000"/>
              </a:lnSpc>
              <a:spcBef>
                <a:spcPts val="0"/>
              </a:spcBef>
              <a:spcAft>
                <a:spcPts val="0"/>
              </a:spcAft>
              <a:buClr>
                <a:srgbClr val="000000"/>
              </a:buClr>
              <a:buSzPts val="1400"/>
              <a:buFont typeface="Arial"/>
              <a:buNone/>
            </a:pPr>
            <a:r>
              <a:rPr lang="en-IN" sz="1400" b="1" i="0" u="none" strike="noStrike" cap="none" dirty="0">
                <a:solidFill>
                  <a:srgbClr val="000000"/>
                </a:solidFill>
                <a:latin typeface="Arial"/>
                <a:ea typeface="Arial"/>
                <a:cs typeface="Arial"/>
                <a:sym typeface="Arial"/>
              </a:rPr>
              <a:t>the steps are implemented?</a:t>
            </a: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510</Words>
  <Application>Microsoft Office PowerPoint</Application>
  <PresentationFormat>On-screen Show (4:3)</PresentationFormat>
  <Paragraphs>45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Amrita</cp:lastModifiedBy>
  <cp:revision>15</cp:revision>
  <dcterms:modified xsi:type="dcterms:W3CDTF">2020-07-07T14:20:37Z</dcterms:modified>
</cp:coreProperties>
</file>