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8" r:id="rId4"/>
    <p:sldId id="259" r:id="rId5"/>
    <p:sldId id="261" r:id="rId6"/>
    <p:sldId id="291" r:id="rId7"/>
  </p:sldIdLst>
  <p:sldSz cx="13258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AB9B"/>
    <a:srgbClr val="A2E4BD"/>
    <a:srgbClr val="FF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50"/>
    <p:restoredTop sz="94630"/>
  </p:normalViewPr>
  <p:slideViewPr>
    <p:cSldViewPr snapToGrid="0" snapToObjects="1">
      <p:cViewPr varScale="1">
        <p:scale>
          <a:sx n="86" d="100"/>
          <a:sy n="86" d="100"/>
        </p:scale>
        <p:origin x="224" y="312"/>
      </p:cViewPr>
      <p:guideLst>
        <p:guide orient="horz" pos="2160"/>
        <p:guide pos="4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110A2-5CF1-5144-9B72-ACDB325A8F1C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6088" y="1143000"/>
            <a:ext cx="5965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28A27-0F30-FA4E-9BEE-811773E1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2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2130432"/>
            <a:ext cx="1126998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8820" y="3886200"/>
            <a:ext cx="92811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6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2630" y="274645"/>
            <a:ext cx="298323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2940" y="274645"/>
            <a:ext cx="87287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4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353" y="4406907"/>
            <a:ext cx="112699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353" y="2906713"/>
            <a:ext cx="112699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9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940" y="1600206"/>
            <a:ext cx="585597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9890" y="1600206"/>
            <a:ext cx="585597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6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942" y="1535113"/>
            <a:ext cx="58582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942" y="2174875"/>
            <a:ext cx="58582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5291" y="1535113"/>
            <a:ext cx="58605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35291" y="2174875"/>
            <a:ext cx="58605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1/26/19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6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1/26/19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7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3" y="273050"/>
            <a:ext cx="436205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25" y="273057"/>
            <a:ext cx="74120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3" y="1435103"/>
            <a:ext cx="436205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5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9" y="4800600"/>
            <a:ext cx="79552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98819" y="612775"/>
            <a:ext cx="79552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98819" y="5367338"/>
            <a:ext cx="79552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007C-8578-7044-BE79-6A32254A493D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6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940" y="274638"/>
            <a:ext cx="119329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940" y="1600206"/>
            <a:ext cx="11932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940" y="6356357"/>
            <a:ext cx="3093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007C-8578-7044-BE79-6A32254A493D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0090" y="6356357"/>
            <a:ext cx="4198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02140" y="6356357"/>
            <a:ext cx="3093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2391-18C6-2A47-8ACA-2E50DC6D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5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tiff"/><Relationship Id="rId7" Type="http://schemas.openxmlformats.org/officeDocument/2006/relationships/image" Target="../media/image9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3789" y="959556"/>
            <a:ext cx="1147703" cy="376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73789" y="1488252"/>
            <a:ext cx="1147703" cy="376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3789" y="2039526"/>
            <a:ext cx="1147703" cy="376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3789" y="2692401"/>
            <a:ext cx="1147703" cy="376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73789" y="3221097"/>
            <a:ext cx="1147703" cy="376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3789" y="3772371"/>
            <a:ext cx="1147703" cy="376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21493" y="1166519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0086" y="904909"/>
            <a:ext cx="12888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 hot encoded vector e_1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21493" y="1689739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0086" y="1428129"/>
            <a:ext cx="12888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 hot encoded vector e_2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21493" y="2261542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0086" y="1999932"/>
            <a:ext cx="12888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 hot encoded vector e_3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0086" y="2680588"/>
            <a:ext cx="12888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mr-IN" sz="1400" dirty="0"/>
              <a:t>…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21493" y="3466197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20086" y="3204587"/>
            <a:ext cx="12888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 hot encoded vector e_{n-1}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1493" y="3989417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20086" y="3727807"/>
            <a:ext cx="12888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 hot encoded vector </a:t>
            </a:r>
            <a:r>
              <a:rPr lang="en-US" sz="1400" dirty="0" err="1"/>
              <a:t>e_n</a:t>
            </a:r>
            <a:endParaRPr lang="en-US" sz="1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472296" y="206970"/>
            <a:ext cx="18815" cy="5832593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86030" y="923809"/>
            <a:ext cx="3880556" cy="3817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11147" y="436268"/>
            <a:ext cx="167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Analytics Server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98921" y="1274247"/>
            <a:ext cx="1288815" cy="3077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Aggregator</a:t>
            </a:r>
          </a:p>
        </p:txBody>
      </p:sp>
      <p:cxnSp>
        <p:nvCxnSpPr>
          <p:cNvPr id="29" name="Straight Arrow Connector 28"/>
          <p:cNvCxnSpPr>
            <a:stCxn id="12" idx="3"/>
            <a:endCxn id="28" idx="1"/>
          </p:cNvCxnSpPr>
          <p:nvPr/>
        </p:nvCxnSpPr>
        <p:spPr>
          <a:xfrm>
            <a:off x="5208894" y="1166519"/>
            <a:ext cx="1190020" cy="26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3"/>
            <a:endCxn id="28" idx="1"/>
          </p:cNvCxnSpPr>
          <p:nvPr/>
        </p:nvCxnSpPr>
        <p:spPr>
          <a:xfrm flipV="1">
            <a:off x="5208894" y="1428129"/>
            <a:ext cx="1190020" cy="26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28" idx="1"/>
          </p:cNvCxnSpPr>
          <p:nvPr/>
        </p:nvCxnSpPr>
        <p:spPr>
          <a:xfrm flipV="1">
            <a:off x="5208894" y="1428136"/>
            <a:ext cx="1190020" cy="833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3"/>
            <a:endCxn id="28" idx="1"/>
          </p:cNvCxnSpPr>
          <p:nvPr/>
        </p:nvCxnSpPr>
        <p:spPr>
          <a:xfrm flipV="1">
            <a:off x="5208894" y="1428129"/>
            <a:ext cx="1190020" cy="2038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3"/>
            <a:endCxn id="28" idx="1"/>
          </p:cNvCxnSpPr>
          <p:nvPr/>
        </p:nvCxnSpPr>
        <p:spPr>
          <a:xfrm flipV="1">
            <a:off x="5208894" y="1428129"/>
            <a:ext cx="1190020" cy="2561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2"/>
          </p:cNvCxnSpPr>
          <p:nvPr/>
        </p:nvCxnSpPr>
        <p:spPr>
          <a:xfrm>
            <a:off x="7043322" y="1582024"/>
            <a:ext cx="0" cy="326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98921" y="1846050"/>
            <a:ext cx="128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Encrypted x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349529" y="2523159"/>
            <a:ext cx="3732390" cy="9430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Executor</a:t>
            </a:r>
          </a:p>
        </p:txBody>
      </p:sp>
      <p:cxnSp>
        <p:nvCxnSpPr>
          <p:cNvPr id="54" name="Straight Arrow Connector 53"/>
          <p:cNvCxnSpPr>
            <a:stCxn id="46" idx="2"/>
            <a:endCxn id="53" idx="0"/>
          </p:cNvCxnSpPr>
          <p:nvPr/>
        </p:nvCxnSpPr>
        <p:spPr>
          <a:xfrm>
            <a:off x="7043322" y="2153820"/>
            <a:ext cx="1172402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817185" y="1342599"/>
            <a:ext cx="128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Program </a:t>
            </a:r>
            <a:r>
              <a:rPr lang="en-US" sz="1400" dirty="0">
                <a:solidFill>
                  <a:srgbClr val="000000"/>
                </a:solidFill>
              </a:rPr>
              <a:t>P</a:t>
            </a:r>
          </a:p>
        </p:txBody>
      </p:sp>
      <p:cxnSp>
        <p:nvCxnSpPr>
          <p:cNvPr id="63" name="Straight Arrow Connector 62"/>
          <p:cNvCxnSpPr>
            <a:stCxn id="56" idx="2"/>
            <a:endCxn id="53" idx="0"/>
          </p:cNvCxnSpPr>
          <p:nvPr/>
        </p:nvCxnSpPr>
        <p:spPr>
          <a:xfrm flipH="1">
            <a:off x="8215724" y="1650376"/>
            <a:ext cx="2245862" cy="872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295444" y="5177846"/>
            <a:ext cx="3946407" cy="8617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750619" y="6139040"/>
            <a:ext cx="238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Crypto Service Provider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151480" y="805607"/>
            <a:ext cx="1439333" cy="4372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561622" y="4659495"/>
            <a:ext cx="427097" cy="42709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51417" y="5348117"/>
            <a:ext cx="427097" cy="427097"/>
          </a:xfrm>
          <a:prstGeom prst="rect">
            <a:avLst/>
          </a:prstGeom>
        </p:spPr>
      </p:pic>
      <p:cxnSp>
        <p:nvCxnSpPr>
          <p:cNvPr id="78" name="Elbow Connector 77"/>
          <p:cNvCxnSpPr>
            <a:stCxn id="75" idx="2"/>
            <a:endCxn id="76" idx="1"/>
          </p:cNvCxnSpPr>
          <p:nvPr/>
        </p:nvCxnSpPr>
        <p:spPr>
          <a:xfrm rot="16200000" flipH="1">
            <a:off x="4364331" y="3574580"/>
            <a:ext cx="475074" cy="349908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519888" y="3875852"/>
            <a:ext cx="1486371" cy="7836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 Library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507915" y="3859209"/>
            <a:ext cx="1486371" cy="7836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Measurement Library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140" y="5126225"/>
            <a:ext cx="1220292" cy="915219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stCxn id="83" idx="2"/>
          </p:cNvCxnSpPr>
          <p:nvPr/>
        </p:nvCxnSpPr>
        <p:spPr>
          <a:xfrm flipH="1">
            <a:off x="9217680" y="4642845"/>
            <a:ext cx="33414" cy="5349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7187562" y="4659488"/>
            <a:ext cx="33414" cy="5349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159826" y="3466204"/>
            <a:ext cx="0" cy="4096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288327" y="3449561"/>
            <a:ext cx="0" cy="4096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851962" y="4837002"/>
            <a:ext cx="4609631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877778" y="5467437"/>
            <a:ext cx="1288815" cy="3077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Privacy Engine</a:t>
            </a:r>
          </a:p>
        </p:txBody>
      </p:sp>
      <p:cxnSp>
        <p:nvCxnSpPr>
          <p:cNvPr id="105" name="Straight Arrow Connector 104"/>
          <p:cNvCxnSpPr>
            <a:endCxn id="104" idx="3"/>
          </p:cNvCxnSpPr>
          <p:nvPr/>
        </p:nvCxnSpPr>
        <p:spPr>
          <a:xfrm flipH="1">
            <a:off x="13366986" y="1689739"/>
            <a:ext cx="447400" cy="3931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59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91637"/>
            <a:ext cx="8229600" cy="5834533"/>
          </a:xfrm>
        </p:spPr>
        <p:txBody>
          <a:bodyPr>
            <a:normAutofit/>
          </a:bodyPr>
          <a:lstStyle/>
          <a:p>
            <a:r>
              <a:rPr lang="en-US" sz="2000" dirty="0"/>
              <a:t>Input has to be in natural attribute form</a:t>
            </a:r>
          </a:p>
          <a:p>
            <a:pPr lvl="1"/>
            <a:r>
              <a:rPr lang="en-US" sz="1800" dirty="0"/>
              <a:t>D attributes </a:t>
            </a:r>
            <a:r>
              <a:rPr lang="mr-IN" sz="1800" dirty="0"/>
              <a:t>–</a:t>
            </a:r>
            <a:r>
              <a:rPr lang="en-US" sz="1800" dirty="0"/>
              <a:t> can be real or categorical</a:t>
            </a:r>
          </a:p>
          <a:p>
            <a:pPr lvl="1"/>
            <a:r>
              <a:rPr lang="en-US" sz="1800" dirty="0"/>
              <a:t>Each attribute is encrypted individually</a:t>
            </a:r>
          </a:p>
          <a:p>
            <a:pPr lvl="1"/>
            <a:r>
              <a:rPr lang="en-US" sz="1800" dirty="0"/>
              <a:t>Real </a:t>
            </a:r>
            <a:r>
              <a:rPr lang="mr-IN" sz="1800" dirty="0"/>
              <a:t>–</a:t>
            </a:r>
            <a:r>
              <a:rPr lang="en-US" sz="1800" dirty="0"/>
              <a:t> convert to integer or fixed point and encrypt</a:t>
            </a:r>
          </a:p>
          <a:p>
            <a:pPr lvl="1"/>
            <a:r>
              <a:rPr lang="en-US" sz="1800" dirty="0"/>
              <a:t>Categorical </a:t>
            </a:r>
            <a:r>
              <a:rPr lang="mr-IN" sz="1800" dirty="0"/>
              <a:t>–</a:t>
            </a:r>
            <a:r>
              <a:rPr lang="en-US" sz="1800" dirty="0"/>
              <a:t> one-hot</a:t>
            </a:r>
          </a:p>
          <a:p>
            <a:r>
              <a:rPr lang="en-US" sz="2000" dirty="0"/>
              <a:t>Transformations:</a:t>
            </a:r>
          </a:p>
          <a:p>
            <a:pPr lvl="1"/>
            <a:r>
              <a:rPr lang="en-US" sz="1800" dirty="0"/>
              <a:t>Discretization (Real to categorical)</a:t>
            </a:r>
          </a:p>
          <a:p>
            <a:pPr lvl="1"/>
            <a:r>
              <a:rPr lang="en-US" sz="1800" dirty="0"/>
              <a:t>Multi-D histogram (product of domains)</a:t>
            </a:r>
          </a:p>
          <a:p>
            <a:pPr lvl="1"/>
            <a:r>
              <a:rPr lang="en-US" sz="1800" dirty="0"/>
              <a:t>Projection</a:t>
            </a:r>
          </a:p>
          <a:p>
            <a:pPr lvl="1"/>
            <a:r>
              <a:rPr lang="en-US" sz="1800" dirty="0"/>
              <a:t>Filtering (SELECT </a:t>
            </a:r>
            <a:r>
              <a:rPr lang="mr-IN" sz="1800" dirty="0"/>
              <a:t>…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en-US" sz="2200" dirty="0"/>
              <a:t>Idea: Involve the client on any sequence of linear transformations on original input</a:t>
            </a:r>
          </a:p>
          <a:p>
            <a:pPr lvl="1"/>
            <a:r>
              <a:rPr lang="en-US" sz="1800" dirty="0"/>
              <a:t>Requires client to </a:t>
            </a:r>
            <a:r>
              <a:rPr lang="en-US" sz="1800"/>
              <a:t>be online.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678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3789" y="860610"/>
            <a:ext cx="1215141" cy="4536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Owner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278527" y="1394945"/>
            <a:ext cx="1210403" cy="5414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Owner 2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9917" y="2029134"/>
            <a:ext cx="1201323" cy="4221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7658" y="2638958"/>
            <a:ext cx="1173576" cy="5024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Owner m-1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2329" y="3411493"/>
            <a:ext cx="1147703" cy="5009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Owner m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21493" y="1166519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9809" y="973268"/>
            <a:ext cx="128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Enc</a:t>
            </a:r>
            <a:r>
              <a:rPr lang="en-US" sz="1400" dirty="0"/>
              <a:t>(D_1)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21493" y="1689739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0086" y="1428136"/>
            <a:ext cx="128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Enc</a:t>
            </a:r>
            <a:r>
              <a:rPr lang="en-US" sz="1400" dirty="0"/>
              <a:t>(D_2)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21493" y="2261542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0086" y="2081771"/>
            <a:ext cx="128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Enc</a:t>
            </a:r>
            <a:r>
              <a:rPr lang="en-US" sz="1400" dirty="0"/>
              <a:t>(D_3)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0086" y="2680588"/>
            <a:ext cx="12888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mr-IN" sz="1400" dirty="0"/>
              <a:t>…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21493" y="3466197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20086" y="3304232"/>
            <a:ext cx="128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Enc</a:t>
            </a:r>
            <a:r>
              <a:rPr lang="en-US" sz="1400" dirty="0"/>
              <a:t>(D_{m-1})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1493" y="3989417"/>
            <a:ext cx="4985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20086" y="3835535"/>
            <a:ext cx="1288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Enc</a:t>
            </a:r>
            <a:r>
              <a:rPr lang="en-US" sz="1400" dirty="0"/>
              <a:t>(</a:t>
            </a:r>
            <a:r>
              <a:rPr lang="en-US" sz="1400" dirty="0" err="1"/>
              <a:t>D_m</a:t>
            </a:r>
            <a:r>
              <a:rPr lang="en-US" sz="1400" dirty="0"/>
              <a:t>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615978" y="72068"/>
            <a:ext cx="18815" cy="5832593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34722" y="547879"/>
            <a:ext cx="3880556" cy="3021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11147" y="436268"/>
            <a:ext cx="167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Analytics Server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11147" y="1387012"/>
            <a:ext cx="1288815" cy="3077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Aggregator</a:t>
            </a:r>
          </a:p>
        </p:txBody>
      </p:sp>
      <p:cxnSp>
        <p:nvCxnSpPr>
          <p:cNvPr id="29" name="Straight Arrow Connector 28"/>
          <p:cNvCxnSpPr>
            <a:cxnSpLocks/>
            <a:stCxn id="12" idx="3"/>
            <a:endCxn id="28" idx="1"/>
          </p:cNvCxnSpPr>
          <p:nvPr/>
        </p:nvCxnSpPr>
        <p:spPr>
          <a:xfrm>
            <a:off x="5218624" y="1127150"/>
            <a:ext cx="2392523" cy="413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14" idx="3"/>
            <a:endCxn id="28" idx="1"/>
          </p:cNvCxnSpPr>
          <p:nvPr/>
        </p:nvCxnSpPr>
        <p:spPr>
          <a:xfrm flipV="1">
            <a:off x="5208894" y="1540894"/>
            <a:ext cx="2402246" cy="41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6" idx="3"/>
            <a:endCxn id="28" idx="1"/>
          </p:cNvCxnSpPr>
          <p:nvPr/>
        </p:nvCxnSpPr>
        <p:spPr>
          <a:xfrm flipV="1">
            <a:off x="5208894" y="1540901"/>
            <a:ext cx="2402246" cy="694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20" idx="3"/>
            <a:endCxn id="28" idx="1"/>
          </p:cNvCxnSpPr>
          <p:nvPr/>
        </p:nvCxnSpPr>
        <p:spPr>
          <a:xfrm flipV="1">
            <a:off x="5208894" y="1540894"/>
            <a:ext cx="2402246" cy="1917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22" idx="3"/>
            <a:endCxn id="28" idx="1"/>
          </p:cNvCxnSpPr>
          <p:nvPr/>
        </p:nvCxnSpPr>
        <p:spPr>
          <a:xfrm flipV="1">
            <a:off x="5208894" y="1540901"/>
            <a:ext cx="2402246" cy="2448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51410" y="1957286"/>
            <a:ext cx="3732390" cy="9430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Executor</a:t>
            </a:r>
          </a:p>
        </p:txBody>
      </p:sp>
      <p:cxnSp>
        <p:nvCxnSpPr>
          <p:cNvPr id="54" name="Straight Arrow Connector 53"/>
          <p:cNvCxnSpPr>
            <a:cxnSpLocks/>
            <a:endCxn id="53" idx="0"/>
          </p:cNvCxnSpPr>
          <p:nvPr/>
        </p:nvCxnSpPr>
        <p:spPr>
          <a:xfrm>
            <a:off x="6892803" y="1239377"/>
            <a:ext cx="1324802" cy="717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3442245" y="1335852"/>
                <a:ext cx="864149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Crypt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Program </a:t>
                </a:r>
                <a:r>
                  <a:rPr lang="en-US" sz="1400" dirty="0">
                    <a:solidFill>
                      <a:srgbClr val="000000"/>
                    </a:solidFill>
                  </a:rPr>
                  <a:t>P</a:t>
                </a: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2245" y="1335852"/>
                <a:ext cx="864149" cy="738664"/>
              </a:xfrm>
              <a:prstGeom prst="rect">
                <a:avLst/>
              </a:prstGeom>
              <a:blipFill>
                <a:blip r:embed="rId2"/>
                <a:stretch>
                  <a:fillRect r="-1408" b="-65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cxnSpLocks/>
          </p:cNvCxnSpPr>
          <p:nvPr/>
        </p:nvCxnSpPr>
        <p:spPr>
          <a:xfrm flipH="1">
            <a:off x="8388038" y="1868261"/>
            <a:ext cx="2002255" cy="653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282350" y="4304734"/>
            <a:ext cx="3946407" cy="8617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138412" y="6329147"/>
            <a:ext cx="238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Crypto Service Provider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532595" y="5348116"/>
            <a:ext cx="427097" cy="42709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51417" y="5348117"/>
            <a:ext cx="427097" cy="427097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6545864" y="3087507"/>
            <a:ext cx="1486371" cy="7836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 Library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396650" y="3114867"/>
            <a:ext cx="1486371" cy="7836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Measurement Library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140" y="5126225"/>
            <a:ext cx="1220292" cy="915219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cxnSpLocks/>
            <a:stCxn id="83" idx="2"/>
          </p:cNvCxnSpPr>
          <p:nvPr/>
        </p:nvCxnSpPr>
        <p:spPr>
          <a:xfrm>
            <a:off x="9139829" y="3898503"/>
            <a:ext cx="15826" cy="5349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</p:cNvCxnSpPr>
          <p:nvPr/>
        </p:nvCxnSpPr>
        <p:spPr>
          <a:xfrm>
            <a:off x="7224892" y="4711109"/>
            <a:ext cx="4070" cy="511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159826" y="3466204"/>
            <a:ext cx="0" cy="4096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288327" y="3449561"/>
            <a:ext cx="0" cy="4096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877778" y="5467437"/>
            <a:ext cx="1288815" cy="30777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Privacy Engine</a:t>
            </a:r>
          </a:p>
        </p:txBody>
      </p:sp>
      <p:cxnSp>
        <p:nvCxnSpPr>
          <p:cNvPr id="105" name="Straight Arrow Connector 104"/>
          <p:cNvCxnSpPr>
            <a:cxnSpLocks/>
            <a:stCxn id="56" idx="2"/>
          </p:cNvCxnSpPr>
          <p:nvPr/>
        </p:nvCxnSpPr>
        <p:spPr>
          <a:xfrm flipH="1">
            <a:off x="10012230" y="2074516"/>
            <a:ext cx="661688" cy="3460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6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511FBF-E432-C049-B6CD-60E378600535}"/>
              </a:ext>
            </a:extLst>
          </p:cNvPr>
          <p:cNvSpPr/>
          <p:nvPr/>
        </p:nvSpPr>
        <p:spPr>
          <a:xfrm>
            <a:off x="3688784" y="138552"/>
            <a:ext cx="5351313" cy="578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59E4EBB2-CC46-1444-938F-BFA388D6DEE2}"/>
              </a:ext>
            </a:extLst>
          </p:cNvPr>
          <p:cNvSpPr/>
          <p:nvPr/>
        </p:nvSpPr>
        <p:spPr>
          <a:xfrm>
            <a:off x="4804067" y="515219"/>
            <a:ext cx="1524002" cy="115339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5F8CB-033D-E74A-B2B0-D000A8AE6C88}"/>
              </a:ext>
            </a:extLst>
          </p:cNvPr>
          <p:cNvSpPr/>
          <p:nvPr/>
        </p:nvSpPr>
        <p:spPr>
          <a:xfrm>
            <a:off x="5257800" y="4038604"/>
            <a:ext cx="2992582" cy="10529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621F839-7FB3-4840-A0BF-F9642D2DF73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328076" y="1091921"/>
            <a:ext cx="1575949" cy="2978725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807B0F9-2730-4E4D-8BAA-743506782232}"/>
              </a:ext>
            </a:extLst>
          </p:cNvPr>
          <p:cNvSpPr/>
          <p:nvPr/>
        </p:nvSpPr>
        <p:spPr>
          <a:xfrm>
            <a:off x="4762510" y="2242243"/>
            <a:ext cx="1614053" cy="5888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52B33-6782-1641-AF46-67DC67E4CA1F}"/>
              </a:ext>
            </a:extLst>
          </p:cNvPr>
          <p:cNvSpPr txBox="1"/>
          <p:nvPr/>
        </p:nvSpPr>
        <p:spPr>
          <a:xfrm>
            <a:off x="4940879" y="915872"/>
            <a:ext cx="1250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IsReal</a:t>
            </a:r>
            <a:r>
              <a:rPr lang="en-US" sz="2000" b="1" dirty="0">
                <a:solidFill>
                  <a:schemeClr val="bg1"/>
                </a:solidFill>
              </a:rPr>
              <a:t>(d)?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F88E2-8A2A-9648-AF65-0C92580573EE}"/>
              </a:ext>
            </a:extLst>
          </p:cNvPr>
          <p:cNvSpPr txBox="1"/>
          <p:nvPr/>
        </p:nvSpPr>
        <p:spPr>
          <a:xfrm>
            <a:off x="6376556" y="734291"/>
            <a:ext cx="97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sz="2000" b="1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E34C0D-44B1-184E-B15C-D55ED479B029}"/>
              </a:ext>
            </a:extLst>
          </p:cNvPr>
          <p:cNvSpPr txBox="1"/>
          <p:nvPr/>
        </p:nvSpPr>
        <p:spPr>
          <a:xfrm>
            <a:off x="5742716" y="4197934"/>
            <a:ext cx="216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Aggregator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888714-724D-7B46-85B4-185885908F06}"/>
              </a:ext>
            </a:extLst>
          </p:cNvPr>
          <p:cNvSpPr txBox="1"/>
          <p:nvPr/>
        </p:nvSpPr>
        <p:spPr>
          <a:xfrm>
            <a:off x="5257807" y="6254073"/>
            <a:ext cx="378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Preprocessing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C23253-13A2-354C-A343-7111FC46B7F1}"/>
              </a:ext>
            </a:extLst>
          </p:cNvPr>
          <p:cNvCxnSpPr>
            <a:cxnSpLocks/>
          </p:cNvCxnSpPr>
          <p:nvPr/>
        </p:nvCxnSpPr>
        <p:spPr>
          <a:xfrm>
            <a:off x="5590309" y="2781239"/>
            <a:ext cx="0" cy="128940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4AA775-DE69-8541-9813-9BE97C4B1B1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569530" y="1636574"/>
            <a:ext cx="0" cy="6056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B55911-46DD-EB4F-959B-78F889384069}"/>
              </a:ext>
            </a:extLst>
          </p:cNvPr>
          <p:cNvSpPr txBox="1"/>
          <p:nvPr/>
        </p:nvSpPr>
        <p:spPr>
          <a:xfrm>
            <a:off x="4848230" y="2301457"/>
            <a:ext cx="143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b="1" dirty="0">
                <a:solidFill>
                  <a:schemeClr val="bg1"/>
                </a:solidFill>
              </a:rPr>
              <a:t>Discretize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5580F6-F6CF-BC48-BC93-CD150320273E}"/>
              </a:ext>
            </a:extLst>
          </p:cNvPr>
          <p:cNvSpPr txBox="1"/>
          <p:nvPr/>
        </p:nvSpPr>
        <p:spPr>
          <a:xfrm>
            <a:off x="5689025" y="1793239"/>
            <a:ext cx="58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YES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F59BE4-547F-F840-A57B-CCA49D59CAF7}"/>
              </a:ext>
            </a:extLst>
          </p:cNvPr>
          <p:cNvCxnSpPr>
            <a:cxnSpLocks/>
          </p:cNvCxnSpPr>
          <p:nvPr/>
        </p:nvCxnSpPr>
        <p:spPr>
          <a:xfrm>
            <a:off x="6795654" y="5091542"/>
            <a:ext cx="0" cy="824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B93A06-9AE3-7C4D-BFD3-6BDC1B8580F9}"/>
              </a:ext>
            </a:extLst>
          </p:cNvPr>
          <p:cNvCxnSpPr/>
          <p:nvPr/>
        </p:nvCxnSpPr>
        <p:spPr>
          <a:xfrm>
            <a:off x="3688785" y="1091914"/>
            <a:ext cx="111528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8D4F79-8BC0-894A-A3D7-7386C3AAFBBA}"/>
              </a:ext>
            </a:extLst>
          </p:cNvPr>
          <p:cNvSpPr txBox="1"/>
          <p:nvPr/>
        </p:nvSpPr>
        <p:spPr>
          <a:xfrm>
            <a:off x="3740725" y="515219"/>
            <a:ext cx="969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7CC02A-A5B4-5142-979E-26BE1CB59594}"/>
              </a:ext>
            </a:extLst>
          </p:cNvPr>
          <p:cNvSpPr txBox="1"/>
          <p:nvPr/>
        </p:nvSpPr>
        <p:spPr>
          <a:xfrm>
            <a:off x="5077698" y="5216034"/>
            <a:ext cx="1526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Output Encrypted x</a:t>
            </a:r>
          </a:p>
        </p:txBody>
      </p:sp>
    </p:spTree>
    <p:extLst>
      <p:ext uri="{BB962C8B-B14F-4D97-AF65-F5344CB8AC3E}">
        <p14:creationId xmlns:p14="http://schemas.microsoft.com/office/powerpoint/2010/main" val="191879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BFAC98E-16EF-3C41-A881-3158E45D7ED7}"/>
              </a:ext>
            </a:extLst>
          </p:cNvPr>
          <p:cNvSpPr/>
          <p:nvPr/>
        </p:nvSpPr>
        <p:spPr>
          <a:xfrm>
            <a:off x="237325" y="384407"/>
            <a:ext cx="647333" cy="275705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2B3C17-42CC-8C4D-86CB-17F5F738C729}"/>
              </a:ext>
            </a:extLst>
          </p:cNvPr>
          <p:cNvSpPr/>
          <p:nvPr/>
        </p:nvSpPr>
        <p:spPr>
          <a:xfrm>
            <a:off x="2720514" y="152410"/>
            <a:ext cx="4946076" cy="31172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497A98-35F0-A248-A5F9-258A5927CC4F}"/>
              </a:ext>
            </a:extLst>
          </p:cNvPr>
          <p:cNvSpPr/>
          <p:nvPr/>
        </p:nvSpPr>
        <p:spPr>
          <a:xfrm>
            <a:off x="2678957" y="3657607"/>
            <a:ext cx="5053725" cy="29734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E9409D8-F8E2-9349-AC53-000B75B5032F}"/>
              </a:ext>
            </a:extLst>
          </p:cNvPr>
          <p:cNvSpPr/>
          <p:nvPr/>
        </p:nvSpPr>
        <p:spPr>
          <a:xfrm>
            <a:off x="2729543" y="4238044"/>
            <a:ext cx="1551709" cy="18730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F99470F-25A1-D54B-A25A-729294B85F4F}"/>
              </a:ext>
            </a:extLst>
          </p:cNvPr>
          <p:cNvSpPr/>
          <p:nvPr/>
        </p:nvSpPr>
        <p:spPr>
          <a:xfrm>
            <a:off x="6049859" y="4238042"/>
            <a:ext cx="1577690" cy="18730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ECF40AE-3C2A-A141-BB68-DD6136AB9363}"/>
              </a:ext>
            </a:extLst>
          </p:cNvPr>
          <p:cNvSpPr/>
          <p:nvPr/>
        </p:nvSpPr>
        <p:spPr>
          <a:xfrm>
            <a:off x="4359114" y="4238043"/>
            <a:ext cx="1588947" cy="18730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D8FB96-320E-E742-AD61-3949A2C3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93" y="509098"/>
            <a:ext cx="563561" cy="563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B47053-5B7B-914F-8E56-AC0AB45C0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87" y="2226376"/>
            <a:ext cx="681968" cy="681968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6E26F01-C714-DB48-96FE-A977523425DC}"/>
              </a:ext>
            </a:extLst>
          </p:cNvPr>
          <p:cNvSpPr/>
          <p:nvPr/>
        </p:nvSpPr>
        <p:spPr>
          <a:xfrm>
            <a:off x="2983754" y="637319"/>
            <a:ext cx="2036618" cy="23968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D8B4ED0-A5DB-2045-976E-D0AF26951627}"/>
              </a:ext>
            </a:extLst>
          </p:cNvPr>
          <p:cNvSpPr/>
          <p:nvPr/>
        </p:nvSpPr>
        <p:spPr>
          <a:xfrm>
            <a:off x="5283612" y="637319"/>
            <a:ext cx="2078178" cy="23968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542C9-F56C-F341-97F3-D2E13145FA8C}"/>
              </a:ext>
            </a:extLst>
          </p:cNvPr>
          <p:cNvSpPr txBox="1"/>
          <p:nvPr/>
        </p:nvSpPr>
        <p:spPr>
          <a:xfrm>
            <a:off x="3322236" y="1567628"/>
            <a:ext cx="1588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Aggregator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5F79A8-1CFB-DF4A-8861-F11294C99A25}"/>
              </a:ext>
            </a:extLst>
          </p:cNvPr>
          <p:cNvSpPr txBox="1"/>
          <p:nvPr/>
        </p:nvSpPr>
        <p:spPr>
          <a:xfrm>
            <a:off x="5319625" y="1586739"/>
            <a:ext cx="217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Program Executor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382A34-865C-DA41-A507-9D82724089A2}"/>
              </a:ext>
            </a:extLst>
          </p:cNvPr>
          <p:cNvCxnSpPr>
            <a:cxnSpLocks/>
          </p:cNvCxnSpPr>
          <p:nvPr/>
        </p:nvCxnSpPr>
        <p:spPr>
          <a:xfrm flipV="1">
            <a:off x="971853" y="970086"/>
            <a:ext cx="1572475" cy="13590"/>
          </a:xfrm>
          <a:prstGeom prst="straightConnector1">
            <a:avLst/>
          </a:prstGeom>
          <a:ln w="698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8295B8-D2D6-5143-9348-A12A377AB236}"/>
              </a:ext>
            </a:extLst>
          </p:cNvPr>
          <p:cNvSpPr txBox="1"/>
          <p:nvPr/>
        </p:nvSpPr>
        <p:spPr>
          <a:xfrm>
            <a:off x="2711522" y="4945608"/>
            <a:ext cx="153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Key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E80AAC-3149-5B4E-91A2-FA5A03D028E3}"/>
              </a:ext>
            </a:extLst>
          </p:cNvPr>
          <p:cNvSpPr txBox="1"/>
          <p:nvPr/>
        </p:nvSpPr>
        <p:spPr>
          <a:xfrm>
            <a:off x="4305223" y="4945608"/>
            <a:ext cx="172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Decryption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67A936-5555-F941-854A-C68456FAD5CC}"/>
              </a:ext>
            </a:extLst>
          </p:cNvPr>
          <p:cNvSpPr txBox="1"/>
          <p:nvPr/>
        </p:nvSpPr>
        <p:spPr>
          <a:xfrm>
            <a:off x="6011528" y="4945608"/>
            <a:ext cx="161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Privacy Engine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C43AFD-4E77-3141-8376-112B8E03455B}"/>
              </a:ext>
            </a:extLst>
          </p:cNvPr>
          <p:cNvCxnSpPr>
            <a:cxnSpLocks/>
          </p:cNvCxnSpPr>
          <p:nvPr/>
        </p:nvCxnSpPr>
        <p:spPr>
          <a:xfrm>
            <a:off x="971853" y="2673931"/>
            <a:ext cx="1572475" cy="0"/>
          </a:xfrm>
          <a:prstGeom prst="straightConnector1">
            <a:avLst/>
          </a:prstGeom>
          <a:ln w="698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767EEC4-8BC0-EF4D-80BE-F43F8744FAB2}"/>
              </a:ext>
            </a:extLst>
          </p:cNvPr>
          <p:cNvSpPr txBox="1"/>
          <p:nvPr/>
        </p:nvSpPr>
        <p:spPr>
          <a:xfrm>
            <a:off x="0" y="0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Owners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96A421-C353-9B47-A5FB-90CA47D953C6}"/>
              </a:ext>
            </a:extLst>
          </p:cNvPr>
          <p:cNvSpPr txBox="1"/>
          <p:nvPr/>
        </p:nvSpPr>
        <p:spPr>
          <a:xfrm>
            <a:off x="394301" y="1197343"/>
            <a:ext cx="299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7D6E16-8230-6F4B-A009-AC0986709641}"/>
              </a:ext>
            </a:extLst>
          </p:cNvPr>
          <p:cNvSpPr txBox="1"/>
          <p:nvPr/>
        </p:nvSpPr>
        <p:spPr>
          <a:xfrm>
            <a:off x="4100775" y="175654"/>
            <a:ext cx="256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Analytics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602899-1C56-C440-81CF-466667A5D19D}"/>
              </a:ext>
            </a:extLst>
          </p:cNvPr>
          <p:cNvSpPr txBox="1"/>
          <p:nvPr/>
        </p:nvSpPr>
        <p:spPr>
          <a:xfrm>
            <a:off x="3304531" y="3721973"/>
            <a:ext cx="43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Cryptographic Service Provider</a:t>
            </a:r>
          </a:p>
        </p:txBody>
      </p:sp>
      <p:sp>
        <p:nvSpPr>
          <p:cNvPr id="39" name="Up-Down Arrow 38">
            <a:extLst>
              <a:ext uri="{FF2B5EF4-FFF2-40B4-BE49-F238E27FC236}">
                <a16:creationId xmlns:a16="http://schemas.microsoft.com/office/drawing/2014/main" id="{2CD9FFAB-5ADC-2B42-B565-0D771B940DD2}"/>
              </a:ext>
            </a:extLst>
          </p:cNvPr>
          <p:cNvSpPr/>
          <p:nvPr/>
        </p:nvSpPr>
        <p:spPr>
          <a:xfrm>
            <a:off x="4956841" y="3047830"/>
            <a:ext cx="363399" cy="813032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2B3FED8-4C51-B84A-B53B-C49018916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274" y="422677"/>
            <a:ext cx="463555" cy="3945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221F11C-E73C-F244-9065-ADEC50007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306" y="2120680"/>
            <a:ext cx="533520" cy="3903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C6E9BE-8202-834D-A3F2-4F3B9D0545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6935" y="1191963"/>
            <a:ext cx="1351704" cy="121424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4F114D-E089-8B4E-8EBB-023CB8E4905B}"/>
              </a:ext>
            </a:extLst>
          </p:cNvPr>
          <p:cNvCxnSpPr>
            <a:cxnSpLocks/>
          </p:cNvCxnSpPr>
          <p:nvPr/>
        </p:nvCxnSpPr>
        <p:spPr>
          <a:xfrm flipH="1">
            <a:off x="7839381" y="1736701"/>
            <a:ext cx="3311284" cy="30985"/>
          </a:xfrm>
          <a:prstGeom prst="straightConnector1">
            <a:avLst/>
          </a:prstGeom>
          <a:ln w="698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2DB9E41-63AD-9442-A2A5-FE3D72436E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58864" y="2511074"/>
            <a:ext cx="4061938" cy="2526769"/>
          </a:xfrm>
          <a:prstGeom prst="bentConnector3">
            <a:avLst>
              <a:gd name="adj1" fmla="val 1162"/>
            </a:avLst>
          </a:prstGeom>
          <a:ln w="793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4AC8C99-2580-0B44-9A7F-46083C56EF84}"/>
              </a:ext>
            </a:extLst>
          </p:cNvPr>
          <p:cNvSpPr/>
          <p:nvPr/>
        </p:nvSpPr>
        <p:spPr>
          <a:xfrm>
            <a:off x="7940350" y="619265"/>
            <a:ext cx="969818" cy="9698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A59800F-E768-D248-A1A8-5ABD4F1FDFD7}"/>
                  </a:ext>
                </a:extLst>
              </p:cNvPr>
              <p:cNvSpPr txBox="1"/>
              <p:nvPr/>
            </p:nvSpPr>
            <p:spPr>
              <a:xfrm>
                <a:off x="7650128" y="703988"/>
                <a:ext cx="155170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b="1" dirty="0"/>
                  <a:t>Crypt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endParaRPr lang="en-US" sz="1900" b="1" dirty="0"/>
              </a:p>
              <a:p>
                <a:pPr algn="ctr"/>
                <a:r>
                  <a:rPr lang="en-US" sz="1900" b="1" dirty="0"/>
                  <a:t>Program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A59800F-E768-D248-A1A8-5ABD4F1FD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128" y="703988"/>
                <a:ext cx="1551709" cy="677108"/>
              </a:xfrm>
              <a:prstGeom prst="rect">
                <a:avLst/>
              </a:prstGeom>
              <a:blipFill>
                <a:blip r:embed="rId7"/>
                <a:stretch>
                  <a:fillRect t="-1818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4C0A3D4-4F3A-D543-A02C-9463F688D8A8}"/>
              </a:ext>
            </a:extLst>
          </p:cNvPr>
          <p:cNvSpPr/>
          <p:nvPr/>
        </p:nvSpPr>
        <p:spPr>
          <a:xfrm>
            <a:off x="10089770" y="604846"/>
            <a:ext cx="969818" cy="9698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9DA103-4FF9-C746-923C-B8CF032E4F81}"/>
                  </a:ext>
                </a:extLst>
              </p:cNvPr>
              <p:cNvSpPr txBox="1"/>
              <p:nvPr/>
            </p:nvSpPr>
            <p:spPr>
              <a:xfrm>
                <a:off x="9784976" y="715676"/>
                <a:ext cx="155170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b="1" dirty="0"/>
                  <a:t>Crypt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endParaRPr lang="en-US" sz="1900" b="1" dirty="0"/>
              </a:p>
              <a:p>
                <a:pPr algn="ctr"/>
                <a:r>
                  <a:rPr lang="en-US" sz="1900" b="1" dirty="0"/>
                  <a:t>Program</a:t>
                </a: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9DA103-4FF9-C746-923C-B8CF032E4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976" y="715676"/>
                <a:ext cx="1551709" cy="677108"/>
              </a:xfrm>
              <a:prstGeom prst="rect">
                <a:avLst/>
              </a:prstGeom>
              <a:blipFill>
                <a:blip r:embed="rId8"/>
                <a:stretch>
                  <a:fillRect t="-3636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3A7FC7B-1286-9744-A0B0-5C2391A6E353}"/>
              </a:ext>
            </a:extLst>
          </p:cNvPr>
          <p:cNvCxnSpPr>
            <a:cxnSpLocks/>
          </p:cNvCxnSpPr>
          <p:nvPr/>
        </p:nvCxnSpPr>
        <p:spPr>
          <a:xfrm flipV="1">
            <a:off x="7858863" y="2121195"/>
            <a:ext cx="3411010" cy="14968"/>
          </a:xfrm>
          <a:prstGeom prst="straightConnector1">
            <a:avLst/>
          </a:prstGeom>
          <a:ln w="698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606799C-3F15-594D-939E-40A65AAE3D17}"/>
              </a:ext>
            </a:extLst>
          </p:cNvPr>
          <p:cNvSpPr txBox="1"/>
          <p:nvPr/>
        </p:nvSpPr>
        <p:spPr>
          <a:xfrm>
            <a:off x="8163606" y="2289259"/>
            <a:ext cx="28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Differentially Private Output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4E21728-85C7-C94D-8598-A288C82369C6}"/>
              </a:ext>
            </a:extLst>
          </p:cNvPr>
          <p:cNvSpPr/>
          <p:nvPr/>
        </p:nvSpPr>
        <p:spPr>
          <a:xfrm>
            <a:off x="8009779" y="3857447"/>
            <a:ext cx="969818" cy="9698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0D7277-18C8-694B-814C-C822A65F9437}"/>
                  </a:ext>
                </a:extLst>
              </p:cNvPr>
              <p:cNvSpPr txBox="1"/>
              <p:nvPr/>
            </p:nvSpPr>
            <p:spPr>
              <a:xfrm>
                <a:off x="7704985" y="3968277"/>
                <a:ext cx="155170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b="1" dirty="0"/>
                  <a:t>Crypt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endParaRPr lang="en-US" sz="1900" b="1" dirty="0"/>
              </a:p>
              <a:p>
                <a:pPr algn="ctr"/>
                <a:r>
                  <a:rPr lang="en-US" sz="1900" b="1" dirty="0"/>
                  <a:t>Program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0D7277-18C8-694B-814C-C822A65F9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985" y="3968277"/>
                <a:ext cx="1551709" cy="677108"/>
              </a:xfrm>
              <a:prstGeom prst="rect">
                <a:avLst/>
              </a:prstGeom>
              <a:blipFill>
                <a:blip r:embed="rId9"/>
                <a:stretch>
                  <a:fillRect t="-3704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268113A-BD6C-E54A-B228-2A085157502B}"/>
              </a:ext>
            </a:extLst>
          </p:cNvPr>
          <p:cNvSpPr/>
          <p:nvPr/>
        </p:nvSpPr>
        <p:spPr>
          <a:xfrm>
            <a:off x="10089770" y="3858564"/>
            <a:ext cx="969818" cy="9698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FBBD929-BAD1-F247-BF35-244512A063BC}"/>
                  </a:ext>
                </a:extLst>
              </p:cNvPr>
              <p:cNvSpPr txBox="1"/>
              <p:nvPr/>
            </p:nvSpPr>
            <p:spPr>
              <a:xfrm>
                <a:off x="9784976" y="3969394"/>
                <a:ext cx="155170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b="1" dirty="0"/>
                  <a:t>Crypt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endParaRPr lang="en-US" sz="1900" b="1" dirty="0"/>
              </a:p>
              <a:p>
                <a:pPr algn="ctr"/>
                <a:r>
                  <a:rPr lang="en-US" sz="1900" b="1" dirty="0"/>
                  <a:t>Program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FBBD929-BAD1-F247-BF35-244512A06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976" y="3969394"/>
                <a:ext cx="1551709" cy="677108"/>
              </a:xfrm>
              <a:prstGeom prst="rect">
                <a:avLst/>
              </a:prstGeom>
              <a:blipFill>
                <a:blip r:embed="rId10"/>
                <a:stretch>
                  <a:fillRect t="-3704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A84A9238-B427-5940-AB0C-C914150DCBB7}"/>
              </a:ext>
            </a:extLst>
          </p:cNvPr>
          <p:cNvSpPr txBox="1"/>
          <p:nvPr/>
        </p:nvSpPr>
        <p:spPr>
          <a:xfrm rot="5400000" flipH="1">
            <a:off x="9353420" y="720721"/>
            <a:ext cx="397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D90F3D-1C16-7C4F-973A-6AAED576D1C9}"/>
              </a:ext>
            </a:extLst>
          </p:cNvPr>
          <p:cNvSpPr txBox="1"/>
          <p:nvPr/>
        </p:nvSpPr>
        <p:spPr>
          <a:xfrm rot="5400000">
            <a:off x="9465280" y="3848544"/>
            <a:ext cx="128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 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E7420B-DE21-0242-AB77-FCB534945989}"/>
              </a:ext>
            </a:extLst>
          </p:cNvPr>
          <p:cNvSpPr txBox="1"/>
          <p:nvPr/>
        </p:nvSpPr>
        <p:spPr>
          <a:xfrm>
            <a:off x="11527019" y="600754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Analyst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BFEB4D-73F1-FF44-BE81-3FEE29265ABF}"/>
              </a:ext>
            </a:extLst>
          </p:cNvPr>
          <p:cNvSpPr txBox="1"/>
          <p:nvPr/>
        </p:nvSpPr>
        <p:spPr>
          <a:xfrm>
            <a:off x="160559" y="3284755"/>
            <a:ext cx="29837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Data Collection Phase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7DB39D-AF03-5E48-96E0-871BB430AA14}"/>
              </a:ext>
            </a:extLst>
          </p:cNvPr>
          <p:cNvSpPr txBox="1"/>
          <p:nvPr/>
        </p:nvSpPr>
        <p:spPr>
          <a:xfrm>
            <a:off x="8126249" y="3141460"/>
            <a:ext cx="3438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Program Execution Phase</a:t>
            </a:r>
          </a:p>
        </p:txBody>
      </p:sp>
    </p:spTree>
    <p:extLst>
      <p:ext uri="{BB962C8B-B14F-4D97-AF65-F5344CB8AC3E}">
        <p14:creationId xmlns:p14="http://schemas.microsoft.com/office/powerpoint/2010/main" val="193855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52D961-F42F-4641-A4C2-4D48ABB7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48" y="1861520"/>
            <a:ext cx="241300" cy="24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EADB37-BBEA-A546-B71E-A89B4DF61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5640" y="773939"/>
            <a:ext cx="219456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D9EE9A-D87B-1A4D-86B6-62B7DCC0E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790" y="773939"/>
            <a:ext cx="17145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506B10-3DD4-5D4A-B7FA-45039EFCC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889" y="773939"/>
            <a:ext cx="1658112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BFA89F-D4A4-6B40-9DBD-1713C29A3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4569" y="773939"/>
            <a:ext cx="2633472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60BB22-A6DA-9648-AC41-1B02C2403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546" y="2995692"/>
            <a:ext cx="241300" cy="241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9F543F-6429-884C-8A20-79AF229C3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505" y="1861520"/>
            <a:ext cx="241300" cy="241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17C7A1-41D4-4C4B-B47D-3178F10310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6656600" y="989839"/>
            <a:ext cx="710370" cy="95996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8AB7DC0B-D0A8-BD4A-AA63-71057B62FF53}"/>
              </a:ext>
            </a:extLst>
          </p:cNvPr>
          <p:cNvSpPr/>
          <p:nvPr/>
        </p:nvSpPr>
        <p:spPr>
          <a:xfrm rot="16200000">
            <a:off x="4079385" y="386389"/>
            <a:ext cx="665426" cy="2064325"/>
          </a:xfrm>
          <a:prstGeom prst="leftBrace">
            <a:avLst>
              <a:gd name="adj1" fmla="val 8333"/>
              <a:gd name="adj2" fmla="val 4902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09490005-D1B4-3D47-BDF1-F61D50B09C03}"/>
              </a:ext>
            </a:extLst>
          </p:cNvPr>
          <p:cNvSpPr/>
          <p:nvPr/>
        </p:nvSpPr>
        <p:spPr>
          <a:xfrm rot="16200000">
            <a:off x="10351946" y="-102072"/>
            <a:ext cx="672524" cy="3034144"/>
          </a:xfrm>
          <a:prstGeom prst="leftBrace">
            <a:avLst>
              <a:gd name="adj1" fmla="val 8333"/>
              <a:gd name="adj2" fmla="val 4902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6857B751-4356-D24F-B7E2-76F7179DECD7}"/>
              </a:ext>
            </a:extLst>
          </p:cNvPr>
          <p:cNvSpPr/>
          <p:nvPr/>
        </p:nvSpPr>
        <p:spPr>
          <a:xfrm rot="16200000">
            <a:off x="5232198" y="1513634"/>
            <a:ext cx="665426" cy="2064325"/>
          </a:xfrm>
          <a:prstGeom prst="leftBrace">
            <a:avLst>
              <a:gd name="adj1" fmla="val 8333"/>
              <a:gd name="adj2" fmla="val 4902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444D4B9-EFD7-C944-8CEC-76E3879DEACF}"/>
              </a:ext>
            </a:extLst>
          </p:cNvPr>
          <p:cNvSpPr/>
          <p:nvPr/>
        </p:nvSpPr>
        <p:spPr>
          <a:xfrm rot="16200000">
            <a:off x="9230619" y="1513635"/>
            <a:ext cx="665426" cy="2064325"/>
          </a:xfrm>
          <a:prstGeom prst="leftBrace">
            <a:avLst>
              <a:gd name="adj1" fmla="val 8333"/>
              <a:gd name="adj2" fmla="val 4902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883B003-A750-3640-8790-BCDAD9827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682" y="2995692"/>
            <a:ext cx="241300" cy="241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383C4B-7B22-B240-AB82-23F8207A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744" y="5004601"/>
            <a:ext cx="241300" cy="241300"/>
          </a:xfrm>
          <a:prstGeom prst="rect">
            <a:avLst/>
          </a:prstGeom>
        </p:spPr>
      </p:pic>
      <p:sp>
        <p:nvSpPr>
          <p:cNvPr id="24" name="Left Brace 23">
            <a:extLst>
              <a:ext uri="{FF2B5EF4-FFF2-40B4-BE49-F238E27FC236}">
                <a16:creationId xmlns:a16="http://schemas.microsoft.com/office/drawing/2014/main" id="{C41D7DBB-9A60-994D-826E-5C6C44683B28}"/>
              </a:ext>
            </a:extLst>
          </p:cNvPr>
          <p:cNvSpPr/>
          <p:nvPr/>
        </p:nvSpPr>
        <p:spPr>
          <a:xfrm rot="16200000">
            <a:off x="7277681" y="3507366"/>
            <a:ext cx="665426" cy="2064325"/>
          </a:xfrm>
          <a:prstGeom prst="leftBrace">
            <a:avLst>
              <a:gd name="adj1" fmla="val 8333"/>
              <a:gd name="adj2" fmla="val 4902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C4D968D-5966-8B45-A20E-2976C57272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0267" y="3236996"/>
            <a:ext cx="100261" cy="661723"/>
          </a:xfrm>
          <a:prstGeom prst="rect">
            <a:avLst/>
          </a:prstGeom>
        </p:spPr>
      </p:pic>
      <p:sp>
        <p:nvSpPr>
          <p:cNvPr id="27" name="Left Brace 26">
            <a:extLst>
              <a:ext uri="{FF2B5EF4-FFF2-40B4-BE49-F238E27FC236}">
                <a16:creationId xmlns:a16="http://schemas.microsoft.com/office/drawing/2014/main" id="{9234CA40-ECAB-8141-BC12-69CC61FD157B}"/>
              </a:ext>
            </a:extLst>
          </p:cNvPr>
          <p:cNvSpPr/>
          <p:nvPr/>
        </p:nvSpPr>
        <p:spPr>
          <a:xfrm>
            <a:off x="1688394" y="892095"/>
            <a:ext cx="638710" cy="4816611"/>
          </a:xfrm>
          <a:prstGeom prst="leftBrace">
            <a:avLst>
              <a:gd name="adj1" fmla="val 8333"/>
              <a:gd name="adj2" fmla="val 4902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1F33E5A-96A5-CC41-9539-FF2470CE90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7846" y="5429304"/>
            <a:ext cx="4279900" cy="279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A0B6076-34AF-F448-8A6D-FDC5DB4D65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910" y="2783963"/>
            <a:ext cx="1193800" cy="4699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A173C13-DA80-674E-B4E4-9D531B0C76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060" y="3313897"/>
            <a:ext cx="13335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6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67887</TotalTime>
  <Words>265</Words>
  <Application>Microsoft Macintosh PowerPoint</Application>
  <PresentationFormat>Custom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Duke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Machanavajjhala</dc:creator>
  <cp:lastModifiedBy>Microsoft Office User</cp:lastModifiedBy>
  <cp:revision>48</cp:revision>
  <cp:lastPrinted>2019-01-16T21:41:21Z</cp:lastPrinted>
  <dcterms:created xsi:type="dcterms:W3CDTF">2018-08-01T15:32:08Z</dcterms:created>
  <dcterms:modified xsi:type="dcterms:W3CDTF">2019-01-31T04:40:31Z</dcterms:modified>
</cp:coreProperties>
</file>