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4666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330" y="1122363"/>
            <a:ext cx="93499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330" y="3602038"/>
            <a:ext cx="93499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438" y="365125"/>
            <a:ext cx="268811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082" y="365125"/>
            <a:ext cx="790852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88" y="1709739"/>
            <a:ext cx="107524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588" y="4589464"/>
            <a:ext cx="107524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081" y="1825625"/>
            <a:ext cx="529832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236" y="1825625"/>
            <a:ext cx="529832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5" y="365126"/>
            <a:ext cx="1075247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706" y="1681163"/>
            <a:ext cx="52739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8706" y="2505075"/>
            <a:ext cx="527397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1235" y="1681163"/>
            <a:ext cx="52999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1235" y="2505075"/>
            <a:ext cx="529994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457200"/>
            <a:ext cx="40208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945" y="987426"/>
            <a:ext cx="6311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2057400"/>
            <a:ext cx="40208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457200"/>
            <a:ext cx="402081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9945" y="987426"/>
            <a:ext cx="63112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2057400"/>
            <a:ext cx="40208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082" y="365126"/>
            <a:ext cx="10752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082" y="1825625"/>
            <a:ext cx="10752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081" y="6356351"/>
            <a:ext cx="2804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DF8A-3760-6347-86FA-0F910DD0C1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9574" y="6356351"/>
            <a:ext cx="420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4563" y="6356351"/>
            <a:ext cx="2804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182F-8DDC-5844-8A1F-1D4587FA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5540-8A25-C947-A2EE-86EC5D9D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93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637B1-D42F-8544-A786-F1B6EA7D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93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B2F67-8038-D34C-A011-6AEA92E3AA8C}"/>
              </a:ext>
            </a:extLst>
          </p:cNvPr>
          <p:cNvSpPr/>
          <p:nvPr/>
        </p:nvSpPr>
        <p:spPr>
          <a:xfrm>
            <a:off x="717986" y="1784506"/>
            <a:ext cx="674493" cy="1930652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63A50D-B5C8-8246-B5FC-BDDD9769FDCE}"/>
              </a:ext>
            </a:extLst>
          </p:cNvPr>
          <p:cNvSpPr/>
          <p:nvPr/>
        </p:nvSpPr>
        <p:spPr>
          <a:xfrm>
            <a:off x="2960375" y="1979873"/>
            <a:ext cx="4627833" cy="1478273"/>
          </a:xfrm>
          <a:prstGeom prst="roundRect">
            <a:avLst>
              <a:gd name="adj" fmla="val 6702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Analytics 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0EF3E71B-925A-BD44-93D6-E4A4F75D8875}"/>
                  </a:ext>
                </a:extLst>
              </p:cNvPr>
              <p:cNvSpPr/>
              <p:nvPr/>
            </p:nvSpPr>
            <p:spPr>
              <a:xfrm>
                <a:off x="2755900" y="1226054"/>
                <a:ext cx="5070054" cy="4909304"/>
              </a:xfrm>
              <a:prstGeom prst="roundRect">
                <a:avLst>
                  <a:gd name="adj" fmla="val 5395"/>
                </a:avLst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b="1" dirty="0"/>
                  <a:t>Crypt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0EF3E71B-925A-BD44-93D6-E4A4F75D8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900" y="1226054"/>
                <a:ext cx="5070054" cy="4909304"/>
              </a:xfrm>
              <a:prstGeom prst="roundRect">
                <a:avLst>
                  <a:gd name="adj" fmla="val 5395"/>
                </a:avLst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6486DE0-23BD-3B44-A66A-BED5917F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0" y="1994497"/>
            <a:ext cx="435131" cy="435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A81EC6-9BEB-E242-A088-67AD1DAA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79" y="3103483"/>
            <a:ext cx="432215" cy="4322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2A96EF-360E-7E4B-B322-4C645E28BD74}"/>
              </a:ext>
            </a:extLst>
          </p:cNvPr>
          <p:cNvCxnSpPr>
            <a:cxnSpLocks/>
          </p:cNvCxnSpPr>
          <p:nvPr/>
        </p:nvCxnSpPr>
        <p:spPr>
          <a:xfrm>
            <a:off x="1388881" y="3237344"/>
            <a:ext cx="1572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68899-7FA1-FF4F-9711-91A558A27360}"/>
              </a:ext>
            </a:extLst>
          </p:cNvPr>
          <p:cNvSpPr txBox="1"/>
          <p:nvPr/>
        </p:nvSpPr>
        <p:spPr>
          <a:xfrm>
            <a:off x="54893" y="1186478"/>
            <a:ext cx="220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Owners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270F1-E083-444E-BD1E-E5D3610C7142}"/>
              </a:ext>
            </a:extLst>
          </p:cNvPr>
          <p:cNvSpPr txBox="1"/>
          <p:nvPr/>
        </p:nvSpPr>
        <p:spPr>
          <a:xfrm>
            <a:off x="929786" y="2494985"/>
            <a:ext cx="252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77886C-F8B3-F64B-B894-26BE5AED1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085" y="3034675"/>
            <a:ext cx="1034428" cy="9292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F57D23-5780-7844-A393-D73B9F5C9C0B}"/>
              </a:ext>
            </a:extLst>
          </p:cNvPr>
          <p:cNvCxnSpPr>
            <a:cxnSpLocks/>
          </p:cNvCxnSpPr>
          <p:nvPr/>
        </p:nvCxnSpPr>
        <p:spPr>
          <a:xfrm flipH="1">
            <a:off x="7845823" y="3251259"/>
            <a:ext cx="3379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188936-D263-5949-86ED-C79B7A9D8FC6}"/>
              </a:ext>
            </a:extLst>
          </p:cNvPr>
          <p:cNvCxnSpPr>
            <a:cxnSpLocks/>
          </p:cNvCxnSpPr>
          <p:nvPr/>
        </p:nvCxnSpPr>
        <p:spPr>
          <a:xfrm flipV="1">
            <a:off x="7858993" y="3856888"/>
            <a:ext cx="3411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192EE-DBA7-C349-BDCA-CDF3E0D12AB1}"/>
              </a:ext>
            </a:extLst>
          </p:cNvPr>
          <p:cNvSpPr txBox="1"/>
          <p:nvPr/>
        </p:nvSpPr>
        <p:spPr>
          <a:xfrm>
            <a:off x="8691147" y="3977863"/>
            <a:ext cx="188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Noisy Output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66EF5-6EAE-EF4E-A9D6-FCE09BD3CE97}"/>
              </a:ext>
            </a:extLst>
          </p:cNvPr>
          <p:cNvSpPr txBox="1"/>
          <p:nvPr/>
        </p:nvSpPr>
        <p:spPr>
          <a:xfrm rot="5400000">
            <a:off x="9601753" y="2433015"/>
            <a:ext cx="1285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.</a:t>
            </a:r>
          </a:p>
          <a:p>
            <a:r>
              <a:rPr lang="en-US" sz="1100" dirty="0"/>
              <a:t>.</a:t>
            </a:r>
          </a:p>
          <a:p>
            <a:r>
              <a:rPr lang="en-US" sz="1100" dirty="0"/>
              <a:t>.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7E927-E0A9-5746-8456-413FCD933FB0}"/>
              </a:ext>
            </a:extLst>
          </p:cNvPr>
          <p:cNvSpPr txBox="1"/>
          <p:nvPr/>
        </p:nvSpPr>
        <p:spPr>
          <a:xfrm>
            <a:off x="10505040" y="1357736"/>
            <a:ext cx="220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Data Analyst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7A0FE-DE69-AF42-8CA7-5E7C22817817}"/>
              </a:ext>
            </a:extLst>
          </p:cNvPr>
          <p:cNvSpPr txBox="1"/>
          <p:nvPr/>
        </p:nvSpPr>
        <p:spPr>
          <a:xfrm>
            <a:off x="22897" y="5138226"/>
            <a:ext cx="298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Data Collection 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Phase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F4FAD-F5E0-634D-977E-1D5040365D39}"/>
              </a:ext>
            </a:extLst>
          </p:cNvPr>
          <p:cNvSpPr txBox="1"/>
          <p:nvPr/>
        </p:nvSpPr>
        <p:spPr>
          <a:xfrm>
            <a:off x="8251014" y="5095898"/>
            <a:ext cx="343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Program Execution 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E700246-AEF0-4041-B573-DF4E6BD64709}"/>
                  </a:ext>
                </a:extLst>
              </p:cNvPr>
              <p:cNvSpPr/>
              <p:nvPr/>
            </p:nvSpPr>
            <p:spPr>
              <a:xfrm>
                <a:off x="3431712" y="4377974"/>
                <a:ext cx="39667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/>
                  <a:t>Key Manager (</a:t>
                </a:r>
                <a:r>
                  <a:rPr lang="en-US" sz="2400" dirty="0" err="1"/>
                  <a:t>pk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sk</a:t>
                </a:r>
                <a:r>
                  <a:rPr lang="en-US" sz="2400" dirty="0"/>
                  <a:t>)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/>
                  <a:t>Data Decryption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/>
                  <a:t>Privacy Engine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baseline="30000" dirty="0"/>
                  <a:t>B</a:t>
                </a:r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E700246-AEF0-4041-B573-DF4E6BD64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12" y="4377974"/>
                <a:ext cx="3966713" cy="1200329"/>
              </a:xfrm>
              <a:prstGeom prst="rect">
                <a:avLst/>
              </a:prstGeom>
              <a:blipFill>
                <a:blip r:embed="rId6"/>
                <a:stretch>
                  <a:fillRect l="-1911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E6C33-59D1-EC4D-9B4C-20A27133E7D4}"/>
                  </a:ext>
                </a:extLst>
              </p:cNvPr>
              <p:cNvSpPr txBox="1"/>
              <p:nvPr/>
            </p:nvSpPr>
            <p:spPr>
              <a:xfrm>
                <a:off x="1874942" y="1932124"/>
                <a:ext cx="334322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E6C33-59D1-EC4D-9B4C-20A27133E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42" y="1932124"/>
                <a:ext cx="334322" cy="315536"/>
              </a:xfrm>
              <a:prstGeom prst="rect">
                <a:avLst/>
              </a:prstGeom>
              <a:blipFill>
                <a:blip r:embed="rId7"/>
                <a:stretch>
                  <a:fillRect l="-14815" t="-3846" r="-370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8C9868-CC40-BB4B-99CB-C83424C9AE95}"/>
                  </a:ext>
                </a:extLst>
              </p:cNvPr>
              <p:cNvSpPr txBox="1"/>
              <p:nvPr/>
            </p:nvSpPr>
            <p:spPr>
              <a:xfrm>
                <a:off x="1893531" y="2901309"/>
                <a:ext cx="417807" cy="31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8C9868-CC40-BB4B-99CB-C83424C9A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31" y="2901309"/>
                <a:ext cx="417807" cy="315536"/>
              </a:xfrm>
              <a:prstGeom prst="rect">
                <a:avLst/>
              </a:prstGeom>
              <a:blipFill>
                <a:blip r:embed="rId8"/>
                <a:stretch>
                  <a:fillRect l="-11765" t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E0F01-4A10-CA4D-AE19-A2082C50B5BB}"/>
              </a:ext>
            </a:extLst>
          </p:cNvPr>
          <p:cNvCxnSpPr>
            <a:cxnSpLocks/>
          </p:cNvCxnSpPr>
          <p:nvPr/>
        </p:nvCxnSpPr>
        <p:spPr>
          <a:xfrm>
            <a:off x="1377489" y="2313376"/>
            <a:ext cx="1572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666432-5430-E740-90B9-9E3B3F345515}"/>
              </a:ext>
            </a:extLst>
          </p:cNvPr>
          <p:cNvSpPr txBox="1"/>
          <p:nvPr/>
        </p:nvSpPr>
        <p:spPr>
          <a:xfrm>
            <a:off x="1907377" y="2447034"/>
            <a:ext cx="2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7B5F98-BBF1-AE4C-9D6B-93F00D7B64E7}"/>
                  </a:ext>
                </a:extLst>
              </p:cNvPr>
              <p:cNvSpPr txBox="1"/>
              <p:nvPr/>
            </p:nvSpPr>
            <p:spPr>
              <a:xfrm>
                <a:off x="8081626" y="2343935"/>
                <a:ext cx="1100949" cy="707886"/>
              </a:xfrm>
              <a:prstGeom prst="rect">
                <a:avLst/>
              </a:prstGeom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Crypt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Program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7B5F98-BBF1-AE4C-9D6B-93F00D7B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626" y="2343935"/>
                <a:ext cx="1100949" cy="707886"/>
              </a:xfrm>
              <a:prstGeom prst="rect">
                <a:avLst/>
              </a:prstGeom>
              <a:blipFill>
                <a:blip r:embed="rId9"/>
                <a:stretch>
                  <a:fillRect t="-1351"/>
                </a:stretch>
              </a:blip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C25A04-79C4-104D-B8E4-6D27E5700793}"/>
              </a:ext>
            </a:extLst>
          </p:cNvPr>
          <p:cNvSpPr/>
          <p:nvPr/>
        </p:nvSpPr>
        <p:spPr>
          <a:xfrm>
            <a:off x="2989255" y="3795360"/>
            <a:ext cx="4649654" cy="2098623"/>
          </a:xfrm>
          <a:prstGeom prst="roundRect">
            <a:avLst>
              <a:gd name="adj" fmla="val 497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Cryptographic Service Provider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EBA1C38-EDB2-A749-A222-9CA104979D17}"/>
              </a:ext>
            </a:extLst>
          </p:cNvPr>
          <p:cNvCxnSpPr>
            <a:stCxn id="26" idx="1"/>
            <a:endCxn id="4" idx="2"/>
          </p:cNvCxnSpPr>
          <p:nvPr/>
        </p:nvCxnSpPr>
        <p:spPr>
          <a:xfrm rot="10800000">
            <a:off x="1055234" y="3715160"/>
            <a:ext cx="1934023" cy="1129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9636115-F0BE-F143-A244-D7ED00EFAB21}"/>
              </a:ext>
            </a:extLst>
          </p:cNvPr>
          <p:cNvSpPr/>
          <p:nvPr/>
        </p:nvSpPr>
        <p:spPr>
          <a:xfrm>
            <a:off x="1774704" y="4297265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pk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7C48A9-9FA9-614D-A2D3-092962FF9054}"/>
                  </a:ext>
                </a:extLst>
              </p:cNvPr>
              <p:cNvSpPr txBox="1"/>
              <p:nvPr/>
            </p:nvSpPr>
            <p:spPr>
              <a:xfrm>
                <a:off x="9893814" y="2349091"/>
                <a:ext cx="1100949" cy="707886"/>
              </a:xfrm>
              <a:prstGeom prst="rect">
                <a:avLst/>
              </a:prstGeom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Crypt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Program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7C48A9-9FA9-614D-A2D3-092962FF9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814" y="2349091"/>
                <a:ext cx="110094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Up-Down Arrow 29">
            <a:extLst>
              <a:ext uri="{FF2B5EF4-FFF2-40B4-BE49-F238E27FC236}">
                <a16:creationId xmlns:a16="http://schemas.microsoft.com/office/drawing/2014/main" id="{998CE901-DABC-E14B-AE25-13ACF4BEFEAB}"/>
              </a:ext>
            </a:extLst>
          </p:cNvPr>
          <p:cNvSpPr/>
          <p:nvPr/>
        </p:nvSpPr>
        <p:spPr>
          <a:xfrm>
            <a:off x="5125918" y="3263890"/>
            <a:ext cx="363399" cy="586399"/>
          </a:xfrm>
          <a:prstGeom prst="upDownArrow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57D56-50EE-374F-AB30-A93F5B5E0743}"/>
              </a:ext>
            </a:extLst>
          </p:cNvPr>
          <p:cNvSpPr/>
          <p:nvPr/>
        </p:nvSpPr>
        <p:spPr>
          <a:xfrm>
            <a:off x="3848349" y="2492140"/>
            <a:ext cx="3574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Data Aggregator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Program Executor</a:t>
            </a:r>
          </a:p>
        </p:txBody>
      </p:sp>
    </p:spTree>
    <p:extLst>
      <p:ext uri="{BB962C8B-B14F-4D97-AF65-F5344CB8AC3E}">
        <p14:creationId xmlns:p14="http://schemas.microsoft.com/office/powerpoint/2010/main" val="106038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2019-02-06T01:43:56Z</cp:lastPrinted>
  <dcterms:created xsi:type="dcterms:W3CDTF">2019-02-06T01:41:12Z</dcterms:created>
  <dcterms:modified xsi:type="dcterms:W3CDTF">2019-02-06T05:29:40Z</dcterms:modified>
</cp:coreProperties>
</file>