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2992680" y="1567440"/>
            <a:ext cx="3648240" cy="29109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2992680" y="1567440"/>
            <a:ext cx="3648240" cy="291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720" cy="4236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992680" y="1567440"/>
            <a:ext cx="3648240" cy="291096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992680" y="1567440"/>
            <a:ext cx="3648240" cy="291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720" cy="4236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7500600" y="0"/>
            <a:ext cx="1643400" cy="16434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16200000">
            <a:off x="9720" y="-8280"/>
            <a:ext cx="5133960" cy="5153400"/>
          </a:xfrm>
          <a:prstGeom prst="diagStripe">
            <a:avLst>
              <a:gd name="adj" fmla="val 5000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16200000">
            <a:off x="7200" y="1135080"/>
            <a:ext cx="3981960" cy="3996720"/>
          </a:xfrm>
          <a:prstGeom prst="diagStripe">
            <a:avLst>
              <a:gd name="adj" fmla="val 58774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16200000">
            <a:off x="5760" y="-2880"/>
            <a:ext cx="2291040" cy="229968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flipH="1">
            <a:off x="652680" y="588240"/>
            <a:ext cx="2299680" cy="2291040"/>
          </a:xfrm>
          <a:prstGeom prst="diagStrip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62FC52DA-B4CA-4839-ADEC-2C7578CB613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 rot="16200000">
            <a:off x="0" y="381240"/>
            <a:ext cx="808560" cy="80856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 flipH="1">
            <a:off x="228960" y="588600"/>
            <a:ext cx="808560" cy="808560"/>
          </a:xfrm>
          <a:prstGeom prst="diagStrip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573CEE3E-BA6D-4FC9-BA38-0128AE27B9E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Irony Detection in English Tweets </a:t>
            </a: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	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4532400" y="3344040"/>
            <a:ext cx="3470400" cy="859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By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Amrita Sundari V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What is Irony and why is it important to detect Irony?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Irony is a common phenomenon in human communication and is identified generally when the actual meaning differs from the intended meaning.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Oh Great! Another Rainy Day… How wonderful!!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Monday mornings are my favourite!! Yay!!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Regular Sentiment analysis  which categorises any opinions expressed in a statement into positive, negative and neutral will fail when there is an IRONY present.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Therefore it is important to detect irony in the statement in order to improve such sentiment analysis systems.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 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Dataset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	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The dataset is provided by a competition called semeval-2018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The training dataset consist of twitter data 3834 tweets labeled 0 or 1 to indicate the presence of irony.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Preprocessing of the twitter data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1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Stopwords: </a:t>
            </a: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English stop words are the commonly used words such as “the”, “as”, “it”, etc. Since it has no significant role in case of irony , they have been removed from the original tweets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1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URLs and @references : </a:t>
            </a: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Just like stop words, URLs and references are also of not much of importance and doesn’t provide any cues for Irony.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1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Hashtag data:</a:t>
            </a: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In contrast to the previous categories hashtag data are of much use. Some users deliver the polarity contrast in the hashtags. Eg. “Monday mornings are my fave :) #not”. So the hashtags (#) are removed but the words accompanying are retained.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TOKENISATION: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Each tweet is converted to a list of tokens(words) after all the preprocessing is done.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Feature Extraction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 have extracted  the following 6 sets of features from each tweet 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Rare and Common words (</a:t>
            </a:r>
            <a:r>
              <a:rPr b="0" i="1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Frequency of the rarest word, difference in frequency of the rarest word and the most common word….</a:t>
            </a: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Structure (punctuations,l</a:t>
            </a:r>
            <a:r>
              <a:rPr b="0" i="1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ength,no.of words,nouns,verbs,adjective,adverbs</a:t>
            </a: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Internet laughs and Emoticons (</a:t>
            </a:r>
            <a:r>
              <a:rPr b="0" i="1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lol,lmao,rofl… and :) :P ;) etc</a:t>
            </a: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Sentiments (</a:t>
            </a:r>
            <a:r>
              <a:rPr b="0" i="1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total polarity of the tweet,number of positive,negative words,difference</a:t>
            </a: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Synonyms and the ambiguity factors (</a:t>
            </a:r>
            <a:r>
              <a:rPr b="0" i="1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number of synonyms for each word,.</a:t>
            </a: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Apart from these special set of features, I have also included Bag-of-Words features incorporating token unigrams.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911520" y="1040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Feature analysis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104480" y="68508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The correlation matrix is as shown in the figure, It can be seen that most of the features have very less correlations with the others.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Shape 166" descr=""/>
          <p:cNvPicPr/>
          <p:nvPr/>
        </p:nvPicPr>
        <p:blipFill>
          <a:blip r:embed="rId1"/>
          <a:stretch/>
        </p:blipFill>
        <p:spPr>
          <a:xfrm>
            <a:off x="1979640" y="1248120"/>
            <a:ext cx="4811400" cy="384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Experiment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297440" y="1006560"/>
            <a:ext cx="7038720" cy="4026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6" name="Table 3"/>
          <p:cNvGraphicFramePr/>
          <p:nvPr/>
        </p:nvGraphicFramePr>
        <p:xfrm>
          <a:off x="1228320" y="1547640"/>
          <a:ext cx="7238160" cy="1929600"/>
        </p:xfrm>
        <a:graphic>
          <a:graphicData uri="http://schemas.openxmlformats.org/drawingml/2006/table">
            <a:tbl>
              <a:tblPr/>
              <a:tblGrid>
                <a:gridCol w="1447560"/>
                <a:gridCol w="1447560"/>
                <a:gridCol w="1447560"/>
                <a:gridCol w="1447560"/>
                <a:gridCol w="1448280"/>
              </a:tblGrid>
              <a:tr h="4006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3f3f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Classifiers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1c23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Accuracy 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1c23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Recall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1c23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Precision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1c23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F-score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99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Decision Tree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3f3f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0.564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3f3f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0.558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3f3f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0.5635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3f3f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0.5612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99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Random Forest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3f3f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0.598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3f3f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0.571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3f3f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0.602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3f3f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0.5866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99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Gaussian NB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3f3f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0.571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3f3f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0.732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3f3f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0.553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3f3f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0.629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99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Linear SVM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3f3f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0.6392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3f3f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0.6185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3f3f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0.6437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3f3f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0.6309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297440" y="31752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Experiment(contd..)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Shape 180" descr=""/>
          <p:cNvPicPr/>
          <p:nvPr/>
        </p:nvPicPr>
        <p:blipFill>
          <a:blip r:embed="rId1"/>
          <a:stretch/>
        </p:blipFill>
        <p:spPr>
          <a:xfrm>
            <a:off x="1175760" y="1082520"/>
            <a:ext cx="6792120" cy="339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Conclusion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242360" y="107820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The Linear SVM classifier performs the best as we can see from the model comparison plots.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The Features are mostly uncorrelated and to further improve the system performance, I am trying to remove the redundant features(highly correlated features) from the feature set.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Things Learnt:</a:t>
            </a: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 have a better understanding of the different classifier algorithms mentioned above.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Also I have also learnt a lot about Natural Language processing and related tools such as RegEx, POS tagging, Sentiment Analysis , different python packages NLTK, WordNet, etc.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2017-12-05T01:10:41Z</dcterms:modified>
  <cp:revision>1</cp:revision>
  <dc:subject/>
  <dc:title/>
</cp:coreProperties>
</file>