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5" r:id="rId4"/>
    <p:sldId id="259" r:id="rId5"/>
    <p:sldId id="256" r:id="rId6"/>
    <p:sldId id="257" r:id="rId7"/>
    <p:sldId id="260" r:id="rId8"/>
    <p:sldId id="25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8643-88B3-4E36-A986-ED2D692ABF8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2312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 +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 inside your Virtual environment and type:</a:t>
            </a:r>
          </a:p>
          <a:p>
            <a:pPr marL="0" indent="0">
              <a:buNone/>
            </a:pPr>
            <a:r>
              <a:rPr lang="en-US" b="1" dirty="0"/>
              <a:t>python -m pip install </a:t>
            </a:r>
            <a:r>
              <a:rPr lang="en-US" b="1" dirty="0" err="1"/>
              <a:t>mysql</a:t>
            </a:r>
            <a:r>
              <a:rPr lang="en-US" b="1" dirty="0"/>
              <a:t>-connector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8618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Create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18488"/>
            <a:ext cx="9144000" cy="45994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>  		#importing database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database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host="localhost",</a:t>
            </a:r>
            <a:br>
              <a:rPr lang="en-US" dirty="0"/>
            </a:br>
            <a:r>
              <a:rPr lang="en-US" dirty="0"/>
              <a:t>  user=“</a:t>
            </a:r>
            <a:r>
              <a:rPr lang="en-US" i="1" dirty="0"/>
              <a:t>root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database.cursor</a:t>
            </a:r>
            <a:r>
              <a:rPr lang="en-US" dirty="0"/>
              <a:t>() </a:t>
            </a:r>
          </a:p>
          <a:p>
            <a:pPr algn="l"/>
            <a:br>
              <a:rPr lang="en-US" dirty="0"/>
            </a:br>
            <a:r>
              <a:rPr lang="en-US" dirty="0" err="1"/>
              <a:t>db.execute</a:t>
            </a:r>
            <a:r>
              <a:rPr lang="en-US" dirty="0"/>
              <a:t>("CREATE DATABASE pythons")</a:t>
            </a:r>
          </a:p>
          <a:p>
            <a:pPr algn="l"/>
            <a:endParaRPr lang="en-US" dirty="0"/>
          </a:p>
          <a:p>
            <a:pPr algn="l"/>
            <a:r>
              <a:rPr lang="en-US" sz="1400" dirty="0"/>
              <a:t>The </a:t>
            </a:r>
            <a:r>
              <a:rPr lang="en-US" sz="1400" dirty="0" err="1"/>
              <a:t>MySQLCursor</a:t>
            </a:r>
            <a:r>
              <a:rPr lang="en-US" sz="1400" dirty="0"/>
              <a:t> class instantiates objects that can execute operations such as SQL statements. Cursor objects interact with the MySQL server using a </a:t>
            </a:r>
            <a:r>
              <a:rPr lang="en-US" sz="1400" dirty="0" err="1"/>
              <a:t>MySQLConnection</a:t>
            </a:r>
            <a:r>
              <a:rPr lang="en-US" sz="1400" dirty="0"/>
              <a:t> object.</a:t>
            </a:r>
          </a:p>
          <a:p>
            <a:pPr algn="l"/>
            <a:r>
              <a:rPr lang="en-US" sz="1400" dirty="0"/>
              <a:t>To create a cursor, use the cursor() method of a connection object.</a:t>
            </a:r>
          </a:p>
        </p:txBody>
      </p:sp>
    </p:spTree>
    <p:extLst>
      <p:ext uri="{BB962C8B-B14F-4D97-AF65-F5344CB8AC3E}">
        <p14:creationId xmlns:p14="http://schemas.microsoft.com/office/powerpoint/2010/main" val="383184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en-US" dirty="0"/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#importing database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host="localhost",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user=“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password=“”,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 = “pythons”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database.cursor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db.execute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(“CREATE  TABLE  subject(id INT, name VARCHAR(255))”)</a:t>
            </a:r>
          </a:p>
        </p:txBody>
      </p:sp>
    </p:spTree>
    <p:extLst>
      <p:ext uri="{BB962C8B-B14F-4D97-AF65-F5344CB8AC3E}">
        <p14:creationId xmlns:p14="http://schemas.microsoft.com/office/powerpoint/2010/main" val="197696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/>
              <a:t>Select in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db.execute</a:t>
            </a:r>
            <a:r>
              <a:rPr lang="en-US" dirty="0"/>
              <a:t>("SELECT * FROM profile”)</a:t>
            </a:r>
            <a:br>
              <a:rPr lang="en-US" dirty="0"/>
            </a:br>
            <a:r>
              <a:rPr lang="en-US" dirty="0"/>
              <a:t>result =</a:t>
            </a:r>
            <a:r>
              <a:rPr lang="en-US"/>
              <a:t>db.fetchall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x in result: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7485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dirty="0"/>
              <a:t>Insert in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host="localhost",</a:t>
            </a:r>
          </a:p>
          <a:p>
            <a:pPr marL="0" indent="0">
              <a:buNone/>
            </a:pPr>
            <a:r>
              <a:rPr lang="en-US" dirty="0"/>
              <a:t>  user="root",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passwd</a:t>
            </a:r>
            <a:r>
              <a:rPr lang="en-US" dirty="0"/>
              <a:t>="",</a:t>
            </a:r>
          </a:p>
          <a:p>
            <a:pPr marL="0" indent="0">
              <a:buNone/>
            </a:pPr>
            <a:r>
              <a:rPr lang="en-US" dirty="0"/>
              <a:t>  database="python"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= "INSERT INTO profile (name, address) VALUES(‘Ram’,’</a:t>
            </a:r>
            <a:r>
              <a:rPr lang="en-US" dirty="0" err="1"/>
              <a:t>kathmandu</a:t>
            </a:r>
            <a:r>
              <a:rPr lang="en-US" dirty="0"/>
              <a:t>’)"</a:t>
            </a:r>
          </a:p>
          <a:p>
            <a:pPr marL="0" indent="0">
              <a:buNone/>
            </a:pP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/>
              <a:t>sql)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mydb.commit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 "record inserted.")</a:t>
            </a:r>
          </a:p>
        </p:txBody>
      </p:sp>
    </p:spTree>
    <p:extLst>
      <p:ext uri="{BB962C8B-B14F-4D97-AF65-F5344CB8AC3E}">
        <p14:creationId xmlns:p14="http://schemas.microsoft.com/office/powerpoint/2010/main" val="111210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/>
          <a:lstStyle/>
          <a:p>
            <a:r>
              <a:rPr lang="en-US" dirty="0"/>
              <a:t>Where in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344"/>
            <a:ext cx="10515600" cy="45676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= "SELECT * FROM profile WHERE address =‘Nepal'"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database.execute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database.fetchall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x in result: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26499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/>
          <a:lstStyle/>
          <a:p>
            <a:r>
              <a:rPr lang="en-US" dirty="0"/>
              <a:t>Delete in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mysql.connector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database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host="localhost",</a:t>
            </a:r>
            <a:br>
              <a:rPr lang="en-US" dirty="0"/>
            </a:br>
            <a:r>
              <a:rPr lang="en-US" dirty="0"/>
              <a:t>  user=“</a:t>
            </a:r>
            <a:r>
              <a:rPr lang="en-US" i="1" dirty="0"/>
              <a:t>root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passwd</a:t>
            </a:r>
            <a:r>
              <a:rPr lang="en-US" dirty="0"/>
              <a:t>="",</a:t>
            </a:r>
            <a:br>
              <a:rPr lang="en-US" dirty="0"/>
            </a:br>
            <a:r>
              <a:rPr lang="en-US" dirty="0"/>
              <a:t>  database=“python"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database.cursor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 "DELETE FROM profile WHERE address = ‘Nepal‘ "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db.execute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database.commit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db.rowcount</a:t>
            </a:r>
            <a:r>
              <a:rPr lang="en-US" dirty="0"/>
              <a:t>, "record(s) deleted")</a:t>
            </a:r>
          </a:p>
        </p:txBody>
      </p:sp>
    </p:spTree>
    <p:extLst>
      <p:ext uri="{BB962C8B-B14F-4D97-AF65-F5344CB8AC3E}">
        <p14:creationId xmlns:p14="http://schemas.microsoft.com/office/powerpoint/2010/main" val="215490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/>
          <a:lstStyle/>
          <a:p>
            <a:r>
              <a:rPr lang="en-US" dirty="0"/>
              <a:t>Update in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152"/>
            <a:ext cx="10515600" cy="49608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host="localhost",</a:t>
            </a:r>
          </a:p>
          <a:p>
            <a:pPr marL="0" indent="0">
              <a:buNone/>
            </a:pPr>
            <a:r>
              <a:rPr lang="en-US" dirty="0"/>
              <a:t>  user="root",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passwd</a:t>
            </a:r>
            <a:r>
              <a:rPr lang="en-US" dirty="0"/>
              <a:t>="",</a:t>
            </a:r>
          </a:p>
          <a:p>
            <a:pPr marL="0" indent="0">
              <a:buNone/>
            </a:pPr>
            <a:r>
              <a:rPr lang="en-US" dirty="0"/>
              <a:t>  database="python"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db.cursor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= "UPDATE profile SET address = '</a:t>
            </a:r>
            <a:r>
              <a:rPr lang="en-US" i="1" dirty="0"/>
              <a:t>Kathmandu</a:t>
            </a:r>
            <a:r>
              <a:rPr lang="en-US" dirty="0"/>
              <a:t>' WHERE address = 'Nepal'"</a:t>
            </a:r>
          </a:p>
          <a:p>
            <a:pPr marL="0" indent="0">
              <a:buNone/>
            </a:pP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db.commit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 "record(s) affected")</a:t>
            </a:r>
          </a:p>
        </p:txBody>
      </p:sp>
    </p:spTree>
    <p:extLst>
      <p:ext uri="{BB962C8B-B14F-4D97-AF65-F5344CB8AC3E}">
        <p14:creationId xmlns:p14="http://schemas.microsoft.com/office/powerpoint/2010/main" val="312759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9468FD2EAD83459FCD8D52EF17AAFF" ma:contentTypeVersion="6" ma:contentTypeDescription="Create a new document." ma:contentTypeScope="" ma:versionID="772f9bd8dfcb8a78e066639a346f4573">
  <xsd:schema xmlns:xsd="http://www.w3.org/2001/XMLSchema" xmlns:xs="http://www.w3.org/2001/XMLSchema" xmlns:p="http://schemas.microsoft.com/office/2006/metadata/properties" xmlns:ns2="65cacded-ef8d-41f2-b62f-b36f70236835" xmlns:ns3="64dc020a-fc44-49a1-965b-0875f306ad88" targetNamespace="http://schemas.microsoft.com/office/2006/metadata/properties" ma:root="true" ma:fieldsID="bf565995d450b2b61342885c91738963" ns2:_="" ns3:_="">
    <xsd:import namespace="65cacded-ef8d-41f2-b62f-b36f70236835"/>
    <xsd:import namespace="64dc020a-fc44-49a1-965b-0875f306ad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acded-ef8d-41f2-b62f-b36f702368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dc020a-fc44-49a1-965b-0875f306a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F9117B-9B71-475D-86C5-D7E99EDF98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2F7A49-49E7-4153-932F-2DCEFE8832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cacded-ef8d-41f2-b62f-b36f70236835"/>
    <ds:schemaRef ds:uri="64dc020a-fc44-49a1-965b-0875f306ad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170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+ MySql</vt:lpstr>
      <vt:lpstr>Install MySql</vt:lpstr>
      <vt:lpstr>Create a database</vt:lpstr>
      <vt:lpstr>Creating a table</vt:lpstr>
      <vt:lpstr>Select in MySql</vt:lpstr>
      <vt:lpstr>Insert in MySql</vt:lpstr>
      <vt:lpstr>Where in MySql</vt:lpstr>
      <vt:lpstr>Delete in MySql</vt:lpstr>
      <vt:lpstr>Update in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database</dc:title>
  <dc:creator>Ayush Adhikari</dc:creator>
  <cp:lastModifiedBy>Ayush Adhikari</cp:lastModifiedBy>
  <cp:revision>43</cp:revision>
  <dcterms:created xsi:type="dcterms:W3CDTF">2019-05-30T08:32:39Z</dcterms:created>
  <dcterms:modified xsi:type="dcterms:W3CDTF">2022-10-11T01:52:02Z</dcterms:modified>
</cp:coreProperties>
</file>