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8C1C-FE40-C358-12E4-3F1DD5B6D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82967-2646-4611-2344-47CB5405A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53822-CEDF-6E8D-EA62-92C3FAFC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5F33-E1A4-7640-82FD-5972AD7399B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D3307-629F-F1B5-E76A-84E137CD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4475B-C4F2-17B3-5EAC-C7D22727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53CE-99CB-1244-BC37-DC798537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7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C110-5025-0403-87C9-6F9E488A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74083-AC76-1291-864C-588F4FF25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28993-BEDA-EF9E-AAF3-88386253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5F33-E1A4-7640-82FD-5972AD7399B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69E87-D08E-E64A-81CD-60F2164E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AD55E-DA70-DB2C-3306-87608827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53CE-99CB-1244-BC37-DC798537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5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835721-5DB6-7EAF-E936-4B8999F49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2007B-F9B7-FAE1-82F7-1824347DE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883A0-F61E-0C34-C2FE-1C7DBD7A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5F33-E1A4-7640-82FD-5972AD7399B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25F9A-A574-1F11-39C8-C88A052D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2A911-0CAD-70FF-0482-87A49EB2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53CE-99CB-1244-BC37-DC798537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8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6D23-D770-1A76-F8CD-E1FE40BB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133C9-EF6C-422E-3430-099436831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D4A13-3618-7255-4E09-981FB0B5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5F33-E1A4-7640-82FD-5972AD7399B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88705-8AE2-30DE-D9B4-472445AA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85F8F-60FF-258E-836B-35AFCEB7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53CE-99CB-1244-BC37-DC798537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5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555D-E279-B93F-3F62-6B0F8094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AE0DA-C32E-018E-71E6-31E716E50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F40E6-BCB8-413F-8038-0455AE83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5F33-E1A4-7640-82FD-5972AD7399B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C4C9B-BD22-4272-5EE2-DFDDA78C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84868-889C-4944-C8EA-F4DFC55D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53CE-99CB-1244-BC37-DC798537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3A1E-0BB5-3E7F-ACEB-F0098DCE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94736-2E78-FD1F-48DB-9A2A48394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27876-666B-84E4-7474-888D7E9DF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712C9-E85D-FC29-F8CC-5B23051C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5F33-E1A4-7640-82FD-5972AD7399B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EBBE4-1A9A-F260-63BD-01AA1AA9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21C02-9CC7-D239-7725-B7B254C2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53CE-99CB-1244-BC37-DC798537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9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C1BB-B1CF-1C82-ECAE-FF00102B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2AEC6-6833-FDAD-7B70-60253EB2D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39075-F1AE-8926-057C-EDFA55C34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C70C0-79ED-56DF-3285-09CCCA2D5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51B83-2084-8716-AD24-E92D76CD9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B5E1D-E05A-2AE2-DAB7-5431D458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5F33-E1A4-7640-82FD-5972AD7399B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2E1D5-072C-15C9-DAAC-4FF42F87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1EE36-088D-4FEA-0912-EC4B1AC9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53CE-99CB-1244-BC37-DC798537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6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63DD-236D-47D4-AA51-6D45669C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D6D42-6682-835D-1EFE-B08A57FD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5F33-E1A4-7640-82FD-5972AD7399B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E101B-1906-910E-DD99-C6ECF56D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4349C-D2EC-A9B8-07D7-00424692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53CE-99CB-1244-BC37-DC798537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6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184E7F-5E44-9515-38B0-CA939C23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5F33-E1A4-7640-82FD-5972AD7399B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4882A-1ADC-726F-7386-19975713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24B61-D69C-E9B5-A373-20429387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53CE-99CB-1244-BC37-DC798537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9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F75D-D9D4-E7EE-4B60-4686C2AE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6177-576D-0E1B-B021-74D5C4F47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CABFF-781B-6061-5D45-F0BD9F74E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9D6FD-21D4-6DEC-6BCF-BEB0B2C1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5F33-E1A4-7640-82FD-5972AD7399B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E2E39-8C56-2B2F-B079-5EE95524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C37DB-E3FA-A43A-3B21-CDB131DA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53CE-99CB-1244-BC37-DC798537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9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0B78-3246-7D21-6C10-C18D3440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78FA8-6031-16D9-1730-F59023742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48641-60A1-788A-FDEE-185AC311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DEB88-8D50-A5C2-CC08-6DA0E861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5F33-E1A4-7640-82FD-5972AD7399B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5A309-F0B5-1256-1FAE-DADB144B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483A7-426A-359C-8708-C963CA10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53CE-99CB-1244-BC37-DC798537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2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ABC35-220E-B3D3-2B47-AC0C1173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555B-531E-28D1-3F7D-EECD9FD98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781E4-E77A-7EAC-9EC2-54CF5B3D7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915F33-E1A4-7640-82FD-5972AD7399B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16DD4-6F3F-9754-A853-C04DBE61F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486D7-8152-55A7-B70F-7BEC38FCA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3F53CE-99CB-1244-BC37-DC798537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jpeg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A5C10B-32D7-D4F6-BE92-6763EEAB0E8D}"/>
              </a:ext>
            </a:extLst>
          </p:cNvPr>
          <p:cNvSpPr txBox="1"/>
          <p:nvPr/>
        </p:nvSpPr>
        <p:spPr>
          <a:xfrm>
            <a:off x="5183728" y="251247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1CECA8-C1EC-694A-B7FC-2E927CA58025}"/>
              </a:ext>
            </a:extLst>
          </p:cNvPr>
          <p:cNvSpPr/>
          <p:nvPr/>
        </p:nvSpPr>
        <p:spPr>
          <a:xfrm>
            <a:off x="-223492" y="-247970"/>
            <a:ext cx="13151686" cy="74103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21F532-5D6D-12FB-EFB2-E73DF0E07695}"/>
              </a:ext>
            </a:extLst>
          </p:cNvPr>
          <p:cNvSpPr txBox="1"/>
          <p:nvPr/>
        </p:nvSpPr>
        <p:spPr>
          <a:xfrm>
            <a:off x="579512" y="728827"/>
            <a:ext cx="10289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000" i="1" dirty="0">
                <a:solidFill>
                  <a:schemeClr val="bg1"/>
                </a:solidFill>
                <a:latin typeface="Calibri Light" panose="020F0302020204030204" pitchFamily="34" charset="0"/>
              </a:rPr>
              <a:t>DIGITAL PORTFOLIO</a:t>
            </a:r>
          </a:p>
          <a:p>
            <a:pPr algn="l"/>
            <a:endParaRPr lang="en-GB" sz="6000" i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algn="l"/>
            <a:r>
              <a:rPr lang="en-GB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F6BE9-97C0-08D6-C063-43F38BDC4B93}"/>
              </a:ext>
            </a:extLst>
          </p:cNvPr>
          <p:cNvSpPr txBox="1"/>
          <p:nvPr/>
        </p:nvSpPr>
        <p:spPr>
          <a:xfrm flipH="1" flipV="1">
            <a:off x="1436732" y="2298771"/>
            <a:ext cx="4002415" cy="245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101A5-AE48-5698-67A5-C0FB84C912CC}"/>
              </a:ext>
            </a:extLst>
          </p:cNvPr>
          <p:cNvSpPr txBox="1"/>
          <p:nvPr/>
        </p:nvSpPr>
        <p:spPr>
          <a:xfrm>
            <a:off x="431368" y="2712525"/>
            <a:ext cx="821597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: AMRITA DEVI</a:t>
            </a:r>
          </a:p>
          <a:p>
            <a:pPr algn="l"/>
            <a:r>
              <a:rPr lang="en-GB" sz="3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 NO&amp; NMID: 222407883 &amp; autunm1455ds242723</a:t>
            </a:r>
          </a:p>
          <a:p>
            <a:pPr algn="l"/>
            <a:r>
              <a:rPr lang="en-GB" sz="3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: B.SC (CS WITH DS)</a:t>
            </a:r>
          </a:p>
          <a:p>
            <a:pPr algn="l"/>
            <a:r>
              <a:rPr lang="en-GB" sz="3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COLLEGE : TAGORE COLLEGE OF ARTS AND SCIENCE </a:t>
            </a:r>
          </a:p>
          <a:p>
            <a:pPr algn="l"/>
            <a:endParaRPr lang="en-GB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CC785A-97AA-6CC7-E316-41C69DF9F74D}"/>
              </a:ext>
            </a:extLst>
          </p:cNvPr>
          <p:cNvSpPr txBox="1"/>
          <p:nvPr/>
        </p:nvSpPr>
        <p:spPr>
          <a:xfrm>
            <a:off x="4033492" y="2544399"/>
            <a:ext cx="3234455" cy="16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87EF95-11D8-ECCE-434B-8FBC01311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121" y="3403462"/>
            <a:ext cx="2692522" cy="288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2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EBE4-3385-0DE3-3952-9DAC7CC1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82276C-F387-964C-EB6D-2C3BD659B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5625"/>
            <a:ext cx="5178035" cy="43789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EEB1E8A-7D7F-A872-D6DF-B9B93F67B407}"/>
              </a:ext>
            </a:extLst>
          </p:cNvPr>
          <p:cNvSpPr/>
          <p:nvPr/>
        </p:nvSpPr>
        <p:spPr>
          <a:xfrm>
            <a:off x="0" y="0"/>
            <a:ext cx="11930196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02C40-E675-1094-F110-D153AD075324}"/>
              </a:ext>
            </a:extLst>
          </p:cNvPr>
          <p:cNvSpPr txBox="1"/>
          <p:nvPr/>
        </p:nvSpPr>
        <p:spPr>
          <a:xfrm>
            <a:off x="365624" y="360768"/>
            <a:ext cx="10223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0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Results and Screenshots </a:t>
            </a:r>
            <a:endParaRPr lang="en-US" sz="6000" i="1" dirty="0">
              <a:solidFill>
                <a:schemeClr val="accent5">
                  <a:lumMod val="40000"/>
                  <a:lumOff val="6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D2B55-11B5-5F23-F0AF-35D1FF468A49}"/>
              </a:ext>
            </a:extLst>
          </p:cNvPr>
          <p:cNvSpPr txBox="1"/>
          <p:nvPr/>
        </p:nvSpPr>
        <p:spPr>
          <a:xfrm>
            <a:off x="5178407" y="251247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ABD9FB-5807-0BE8-3729-9508B3D84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77" y="1690687"/>
            <a:ext cx="4284830" cy="5033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33A64F-554E-AF78-A06E-5EE58A699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374" y="1690687"/>
            <a:ext cx="4053953" cy="497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5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B3D0-8D20-DA3A-7393-618D90A1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937B89-C364-C08B-C40A-BDAD26F6B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48" y="1825625"/>
            <a:ext cx="3033504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76D785-0241-236D-0485-C976F9220217}"/>
              </a:ext>
            </a:extLst>
          </p:cNvPr>
          <p:cNvSpPr/>
          <p:nvPr/>
        </p:nvSpPr>
        <p:spPr>
          <a:xfrm>
            <a:off x="-191564" y="0"/>
            <a:ext cx="12383564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3EA9C-F192-5476-C233-298C1BC37858}"/>
              </a:ext>
            </a:extLst>
          </p:cNvPr>
          <p:cNvSpPr txBox="1"/>
          <p:nvPr/>
        </p:nvSpPr>
        <p:spPr>
          <a:xfrm flipH="1">
            <a:off x="69174" y="324594"/>
            <a:ext cx="10892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0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Results &amp; Screenshots </a:t>
            </a:r>
            <a:endParaRPr lang="en-US" sz="6000" i="1" dirty="0">
              <a:solidFill>
                <a:schemeClr val="accent5">
                  <a:lumMod val="40000"/>
                  <a:lumOff val="6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6F063-8746-076A-A73C-7970C3D04CE2}"/>
              </a:ext>
            </a:extLst>
          </p:cNvPr>
          <p:cNvSpPr txBox="1"/>
          <p:nvPr/>
        </p:nvSpPr>
        <p:spPr>
          <a:xfrm>
            <a:off x="5040055" y="251247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57F1ED-0042-4607-6E0F-6C3A243EB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34" y="1504109"/>
            <a:ext cx="4429817" cy="48396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F9B892-10E6-A76A-C2AA-8C5C96221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454" y="1291960"/>
            <a:ext cx="3459327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8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0AE0-2A4B-BA00-5988-6CEC42AD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903D54-6D65-36B2-8945-5F8042516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08" y="1825625"/>
            <a:ext cx="4280584" cy="43513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BA222E-8ED8-56B3-E91E-F7046018B8B8}"/>
              </a:ext>
            </a:extLst>
          </p:cNvPr>
          <p:cNvSpPr/>
          <p:nvPr/>
        </p:nvSpPr>
        <p:spPr>
          <a:xfrm>
            <a:off x="-85140" y="0"/>
            <a:ext cx="12277140" cy="706659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4A757-021E-0BF5-C94A-6AE24FBED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81" y="719666"/>
            <a:ext cx="4448548" cy="5335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88FA1B-ED8D-2D07-855F-A8BD73292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05" y="585808"/>
            <a:ext cx="4280584" cy="546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23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5996-C187-1391-9E70-DB87AB2C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55B4-95B1-76AF-0315-E6AB40EC0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2C467C-8038-B2F8-D9E8-DEC6097903FE}"/>
              </a:ext>
            </a:extLst>
          </p:cNvPr>
          <p:cNvSpPr/>
          <p:nvPr/>
        </p:nvSpPr>
        <p:spPr>
          <a:xfrm>
            <a:off x="-117067" y="-127709"/>
            <a:ext cx="12419749" cy="72049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619DD-E630-E499-8A56-05F22D3D7160}"/>
              </a:ext>
            </a:extLst>
          </p:cNvPr>
          <p:cNvSpPr txBox="1"/>
          <p:nvPr/>
        </p:nvSpPr>
        <p:spPr>
          <a:xfrm rot="10800000" flipV="1">
            <a:off x="425698" y="681037"/>
            <a:ext cx="11334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72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Conclusion</a:t>
            </a:r>
            <a:r>
              <a:rPr lang="en-GB" sz="60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 </a:t>
            </a:r>
            <a:endParaRPr lang="en-US" sz="6000" i="1" dirty="0">
              <a:solidFill>
                <a:schemeClr val="accent5">
                  <a:lumMod val="40000"/>
                  <a:lumOff val="6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E912E0-6B83-F23C-BFA7-8843DF3A2096}"/>
              </a:ext>
            </a:extLst>
          </p:cNvPr>
          <p:cNvSpPr txBox="1"/>
          <p:nvPr/>
        </p:nvSpPr>
        <p:spPr>
          <a:xfrm>
            <a:off x="425698" y="2560361"/>
            <a:ext cx="91418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project demonstrates a professional digital portfolio for Lotus flower Interiors.🌺</a:t>
            </a:r>
          </a:p>
          <a:p>
            <a:pPr algn="l"/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° Simple and elegant structure.</a:t>
            </a:r>
          </a:p>
          <a:p>
            <a:pPr algn="l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° Soft pastel aesthetic.</a:t>
            </a:r>
          </a:p>
          <a:p>
            <a:pPr algn="l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° Showcase design inspiration &amp; services</a:t>
            </a:r>
          </a:p>
          <a:p>
            <a:pPr algn="l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° Can be extended into a real business website. </a:t>
            </a:r>
          </a:p>
          <a:p>
            <a:pPr algn="l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🌺🌺🌺.                                                          🌺🌺🌺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61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695B-FBDD-69DE-2286-A78C22BD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A973B-2DB6-D0DB-77E7-29B0A7B60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3B9059-49D3-E1C9-540C-1B110E2958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EBA9D-810C-A4E3-32AA-4CF0975926D0}"/>
              </a:ext>
            </a:extLst>
          </p:cNvPr>
          <p:cNvSpPr txBox="1"/>
          <p:nvPr/>
        </p:nvSpPr>
        <p:spPr>
          <a:xfrm>
            <a:off x="401859" y="246808"/>
            <a:ext cx="9782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000" i="1" dirty="0">
                <a:solidFill>
                  <a:schemeClr val="bg1"/>
                </a:solidFill>
                <a:latin typeface="Georgia" panose="02040502050405020303" pitchFamily="18" charset="0"/>
              </a:rPr>
              <a:t>GitHub Link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A1719-B220-92CA-1A57-10222CB9EE38}"/>
              </a:ext>
            </a:extLst>
          </p:cNvPr>
          <p:cNvSpPr txBox="1"/>
          <p:nvPr/>
        </p:nvSpPr>
        <p:spPr>
          <a:xfrm>
            <a:off x="5183728" y="251247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0C276F-4489-D6A3-BD46-45EA8E743E62}"/>
              </a:ext>
            </a:extLst>
          </p:cNvPr>
          <p:cNvSpPr/>
          <p:nvPr/>
        </p:nvSpPr>
        <p:spPr>
          <a:xfrm>
            <a:off x="1249423" y="2194011"/>
            <a:ext cx="7179404" cy="246997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Amritadevi2006.github.io/Portfolio---Amrita-Devi.-A/</a:t>
            </a: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86F54-3C53-F602-AF4F-EEE535A73AF8}"/>
              </a:ext>
            </a:extLst>
          </p:cNvPr>
          <p:cNvSpPr txBox="1"/>
          <p:nvPr/>
        </p:nvSpPr>
        <p:spPr>
          <a:xfrm>
            <a:off x="721133" y="5132487"/>
            <a:ext cx="5697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5400" dirty="0">
                <a:solidFill>
                  <a:schemeClr val="bg1"/>
                </a:solidFill>
                <a:latin typeface="Georgia" panose="02040502050405020303" pitchFamily="18" charset="0"/>
              </a:rPr>
              <a:t>Thank you</a:t>
            </a:r>
            <a:r>
              <a:rPr lang="en-GB" sz="2800" dirty="0">
                <a:solidFill>
                  <a:schemeClr val="bg1"/>
                </a:solidFill>
                <a:latin typeface="Georgia" panose="02040502050405020303" pitchFamily="18" charset="0"/>
              </a:rPr>
              <a:t> 🌺🌺</a:t>
            </a:r>
            <a:endParaRPr lang="en-US" sz="28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9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8A8C-BCC3-D25E-6F7D-CEB0408D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482A6E-26AC-ECFB-3CDA-D70EE2725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014" y="1825625"/>
            <a:ext cx="3699972" cy="4351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2D1708-1FB9-0233-3DC8-2B89F3A4039D}"/>
              </a:ext>
            </a:extLst>
          </p:cNvPr>
          <p:cNvSpPr txBox="1"/>
          <p:nvPr/>
        </p:nvSpPr>
        <p:spPr>
          <a:xfrm>
            <a:off x="5183728" y="251247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BA6C1-378F-D96B-7672-F97C96B892FC}"/>
              </a:ext>
            </a:extLst>
          </p:cNvPr>
          <p:cNvSpPr txBox="1"/>
          <p:nvPr/>
        </p:nvSpPr>
        <p:spPr>
          <a:xfrm>
            <a:off x="5183728" y="251247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033E3C-4C4E-4BD4-9CC7-87F002CD60BA}"/>
              </a:ext>
            </a:extLst>
          </p:cNvPr>
          <p:cNvSpPr/>
          <p:nvPr/>
        </p:nvSpPr>
        <p:spPr>
          <a:xfrm>
            <a:off x="1" y="0"/>
            <a:ext cx="12292038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B67BE-824E-B498-8585-66B541C3D104}"/>
              </a:ext>
            </a:extLst>
          </p:cNvPr>
          <p:cNvSpPr txBox="1"/>
          <p:nvPr/>
        </p:nvSpPr>
        <p:spPr>
          <a:xfrm flipV="1">
            <a:off x="5183728" y="2144258"/>
            <a:ext cx="4943879" cy="368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CE8463-5812-57CD-9DD3-DA146DD9FCBA}"/>
              </a:ext>
            </a:extLst>
          </p:cNvPr>
          <p:cNvSpPr txBox="1"/>
          <p:nvPr/>
        </p:nvSpPr>
        <p:spPr>
          <a:xfrm flipV="1">
            <a:off x="3448156" y="230188"/>
            <a:ext cx="3612264" cy="2282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04DBC0-5713-B3C9-E67D-CAE35317939D}"/>
              </a:ext>
            </a:extLst>
          </p:cNvPr>
          <p:cNvSpPr txBox="1"/>
          <p:nvPr/>
        </p:nvSpPr>
        <p:spPr>
          <a:xfrm flipH="1" flipV="1">
            <a:off x="1021676" y="230188"/>
            <a:ext cx="4209944" cy="2282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CC471-3D30-C6EE-851F-BB4176F49480}"/>
              </a:ext>
            </a:extLst>
          </p:cNvPr>
          <p:cNvSpPr txBox="1"/>
          <p:nvPr/>
        </p:nvSpPr>
        <p:spPr>
          <a:xfrm flipH="1">
            <a:off x="500196" y="138351"/>
            <a:ext cx="110362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0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🌸Lotus flower Interiors Design – Digital Portfolio 🌸</a:t>
            </a:r>
            <a:endParaRPr lang="en-US" sz="6000" i="1" dirty="0">
              <a:solidFill>
                <a:schemeClr val="accent5">
                  <a:lumMod val="40000"/>
                  <a:lumOff val="6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B4BB1E-2012-1896-96BF-1CCDB228B668}"/>
              </a:ext>
            </a:extLst>
          </p:cNvPr>
          <p:cNvSpPr txBox="1"/>
          <p:nvPr/>
        </p:nvSpPr>
        <p:spPr>
          <a:xfrm flipH="1">
            <a:off x="446982" y="2491185"/>
            <a:ext cx="589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09B8E-3AA4-83CA-BEDE-F53E7694E5C5}"/>
              </a:ext>
            </a:extLst>
          </p:cNvPr>
          <p:cNvSpPr txBox="1"/>
          <p:nvPr/>
        </p:nvSpPr>
        <p:spPr>
          <a:xfrm flipH="1">
            <a:off x="771576" y="2491184"/>
            <a:ext cx="82319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>Key Points:</a:t>
            </a:r>
          </a:p>
          <a:p>
            <a:pPr algn="l"/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>• Interior Design</a:t>
            </a:r>
          </a:p>
          <a:p>
            <a:pPr algn="l"/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>• Space Planning </a:t>
            </a:r>
          </a:p>
          <a:p>
            <a:pPr algn="l"/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>• 3D visualisation </a:t>
            </a:r>
          </a:p>
          <a:p>
            <a:pPr algn="l"/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>• Room Makeovers </a:t>
            </a:r>
          </a:p>
          <a:p>
            <a:pPr algn="l"/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>• Pastel Aesthetic Concepts </a:t>
            </a:r>
            <a:endParaRPr lang="en-US" sz="32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D5F88BE-F960-C7E0-5D89-74B53677B01C}"/>
              </a:ext>
            </a:extLst>
          </p:cNvPr>
          <p:cNvSpPr/>
          <p:nvPr/>
        </p:nvSpPr>
        <p:spPr>
          <a:xfrm>
            <a:off x="118442" y="2077343"/>
            <a:ext cx="8231943" cy="4099620"/>
          </a:xfrm>
          <a:prstGeom prst="fram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189C08-A8E1-8058-FE63-2AC7F6EB6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377" y="4893433"/>
            <a:ext cx="2571321" cy="196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9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504E-658A-7937-68A5-3493CA16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5E987-766C-23BE-B724-F1BA7663D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68482A-1951-C761-79FC-1C236C47213C}"/>
              </a:ext>
            </a:extLst>
          </p:cNvPr>
          <p:cNvSpPr/>
          <p:nvPr/>
        </p:nvSpPr>
        <p:spPr>
          <a:xfrm>
            <a:off x="-138352" y="-95782"/>
            <a:ext cx="12419749" cy="69537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B2BCF-ADA6-CEDD-F821-111816D71295}"/>
              </a:ext>
            </a:extLst>
          </p:cNvPr>
          <p:cNvSpPr txBox="1"/>
          <p:nvPr/>
        </p:nvSpPr>
        <p:spPr>
          <a:xfrm rot="10800000" flipV="1">
            <a:off x="3496897" y="128925"/>
            <a:ext cx="5921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000" dirty="0">
                <a:solidFill>
                  <a:schemeClr val="accent5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AGENDA 🌷</a:t>
            </a:r>
            <a:endParaRPr lang="en-US" sz="6000" dirty="0">
              <a:solidFill>
                <a:schemeClr val="accent5">
                  <a:lumMod val="40000"/>
                  <a:lumOff val="6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6B9D3F-10CE-0B85-ED16-B1C285B85788}"/>
              </a:ext>
            </a:extLst>
          </p:cNvPr>
          <p:cNvSpPr/>
          <p:nvPr/>
        </p:nvSpPr>
        <p:spPr>
          <a:xfrm>
            <a:off x="1964384" y="1605496"/>
            <a:ext cx="7454189" cy="48873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FDD48-2A11-73C5-3D2E-9A852B8AB88C}"/>
              </a:ext>
            </a:extLst>
          </p:cNvPr>
          <p:cNvSpPr txBox="1"/>
          <p:nvPr/>
        </p:nvSpPr>
        <p:spPr>
          <a:xfrm rot="10800000" flipH="1" flipV="1">
            <a:off x="2182357" y="2038533"/>
            <a:ext cx="70233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</a:p>
          <a:p>
            <a:pPr marL="457200" indent="-457200" algn="l">
              <a:buAutoNum type="arabicPeriod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Overview </a:t>
            </a:r>
          </a:p>
          <a:p>
            <a:pPr marL="457200" indent="-457200" algn="l">
              <a:buAutoNum type="arabicPeriod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</a:p>
          <a:p>
            <a:pPr marL="457200" indent="-457200" algn="l">
              <a:buAutoNum type="arabicPeriod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and Technologies</a:t>
            </a:r>
          </a:p>
          <a:p>
            <a:pPr marL="457200" indent="-457200" algn="l">
              <a:buAutoNum type="arabicPeriod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 Design &amp; Layout </a:t>
            </a:r>
          </a:p>
          <a:p>
            <a:pPr marL="457200" indent="-457200" algn="l">
              <a:buAutoNum type="arabicPeriod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and Functionality </a:t>
            </a:r>
          </a:p>
          <a:p>
            <a:pPr marL="457200" indent="-457200" algn="l">
              <a:buAutoNum type="arabicPeriod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&amp; Screenshots </a:t>
            </a:r>
          </a:p>
          <a:p>
            <a:pPr marL="457200" indent="-457200" algn="l">
              <a:buAutoNum type="arabicPeriod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</a:p>
          <a:p>
            <a:pPr marL="457200" indent="-457200" algn="l">
              <a:buAutoNum type="arabicPeriod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  🌷</a:t>
            </a:r>
          </a:p>
          <a:p>
            <a:pPr algn="l"/>
            <a:endParaRPr lang="en-GB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19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FABD-72C3-8744-A7DB-8EDBA688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6DDDB-1511-D333-5675-F1B80CBD3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15ED8-2E3B-5ED6-5A5A-72BD2B38CE8C}"/>
              </a:ext>
            </a:extLst>
          </p:cNvPr>
          <p:cNvSpPr/>
          <p:nvPr/>
        </p:nvSpPr>
        <p:spPr>
          <a:xfrm>
            <a:off x="-138352" y="0"/>
            <a:ext cx="12504888" cy="68579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A1430-0698-7592-ADFE-FFF3A2EF30DB}"/>
              </a:ext>
            </a:extLst>
          </p:cNvPr>
          <p:cNvSpPr txBox="1"/>
          <p:nvPr/>
        </p:nvSpPr>
        <p:spPr>
          <a:xfrm>
            <a:off x="5199692" y="2512471"/>
            <a:ext cx="78967" cy="63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CBB478-DDF7-0A98-2C40-56FD53A494F5}"/>
              </a:ext>
            </a:extLst>
          </p:cNvPr>
          <p:cNvSpPr txBox="1"/>
          <p:nvPr/>
        </p:nvSpPr>
        <p:spPr>
          <a:xfrm>
            <a:off x="427576" y="417414"/>
            <a:ext cx="9613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0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Problem Statement </a:t>
            </a:r>
            <a:endParaRPr lang="en-US" sz="6000" i="1" dirty="0">
              <a:solidFill>
                <a:schemeClr val="accent5">
                  <a:lumMod val="40000"/>
                  <a:lumOff val="6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94604-A0D2-31DA-ED78-88626C1364B7}"/>
              </a:ext>
            </a:extLst>
          </p:cNvPr>
          <p:cNvSpPr txBox="1"/>
          <p:nvPr/>
        </p:nvSpPr>
        <p:spPr>
          <a:xfrm flipH="1">
            <a:off x="494868" y="1742976"/>
            <a:ext cx="9072701" cy="420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BD8D4-F482-01F1-BAD3-55187DDA0162}"/>
              </a:ext>
            </a:extLst>
          </p:cNvPr>
          <p:cNvSpPr txBox="1"/>
          <p:nvPr/>
        </p:nvSpPr>
        <p:spPr>
          <a:xfrm>
            <a:off x="494869" y="1850491"/>
            <a:ext cx="9179126" cy="39703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people desire interiors that feels calm, aesthetic, and timeless, but they struggle to find a single platform showcasing design inspirations and services.</a:t>
            </a:r>
          </a:p>
          <a:p>
            <a:pPr algn="l"/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digital portfolio can solve this by:</a:t>
            </a:r>
          </a:p>
          <a:p>
            <a:pPr algn="l"/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Presenting creative designs in one place</a:t>
            </a:r>
          </a:p>
          <a:p>
            <a:pPr algn="l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Offering easy-to-navigate layouts </a:t>
            </a:r>
          </a:p>
          <a:p>
            <a:pPr algn="l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Inspiring users with images, styles, and ideas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65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31EC-9817-C3DB-6078-BAF9033B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3A8EE-04F2-2459-87CA-395116010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569EDF-B2B3-8138-0C4B-759F0DDA4F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3EA73-196F-5523-9774-2CEE69F898F3}"/>
              </a:ext>
            </a:extLst>
          </p:cNvPr>
          <p:cNvSpPr txBox="1"/>
          <p:nvPr/>
        </p:nvSpPr>
        <p:spPr>
          <a:xfrm rot="10800000" flipH="1" flipV="1">
            <a:off x="500196" y="375252"/>
            <a:ext cx="9003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0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Project Overview </a:t>
            </a:r>
            <a:endParaRPr lang="en-US" sz="6000" i="1" dirty="0">
              <a:solidFill>
                <a:schemeClr val="accent5">
                  <a:lumMod val="40000"/>
                  <a:lumOff val="6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87C8E-8573-C13F-94C7-4FBFCEF68E82}"/>
              </a:ext>
            </a:extLst>
          </p:cNvPr>
          <p:cNvSpPr txBox="1"/>
          <p:nvPr/>
        </p:nvSpPr>
        <p:spPr>
          <a:xfrm>
            <a:off x="500196" y="2206668"/>
            <a:ext cx="79073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is a digital portfolio for Lotus Flowers Interiors, a concept interior design studio inspired by the elegance of the lotus.</a:t>
            </a:r>
          </a:p>
          <a:p>
            <a:pPr algn="l"/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portfolio highlights: </a:t>
            </a:r>
          </a:p>
          <a:p>
            <a:pPr algn="l"/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Services: Styling, planning, visualisation </a:t>
            </a:r>
          </a:p>
          <a:p>
            <a:pPr algn="l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Aesthetic: Pastel, serene, and floral.</a:t>
            </a:r>
          </a:p>
          <a:p>
            <a:pPr algn="l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Inspire clients and showcase unique design philosophy. 🪐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93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6F2C-43E3-2DCC-B716-19544862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DE3B4-F9E2-0261-7182-30CC9C4F2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E3B02F-792D-A399-B49B-FCA29ECA59F9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48F6A-8EE9-66B8-C153-D74F9580F5BA}"/>
              </a:ext>
            </a:extLst>
          </p:cNvPr>
          <p:cNvSpPr txBox="1"/>
          <p:nvPr/>
        </p:nvSpPr>
        <p:spPr>
          <a:xfrm rot="10800000" flipH="1" flipV="1">
            <a:off x="729071" y="447606"/>
            <a:ext cx="5681843" cy="1243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2B1AA8-55FB-001F-B352-B09F7953C559}"/>
              </a:ext>
            </a:extLst>
          </p:cNvPr>
          <p:cNvSpPr txBox="1"/>
          <p:nvPr/>
        </p:nvSpPr>
        <p:spPr>
          <a:xfrm flipH="1">
            <a:off x="1246169" y="520074"/>
            <a:ext cx="10216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6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End Users</a:t>
            </a:r>
            <a:r>
              <a:rPr lang="en-GB" sz="6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 </a:t>
            </a:r>
            <a:endParaRPr lang="en-US" sz="6000" i="1" dirty="0">
              <a:solidFill>
                <a:schemeClr val="accent5">
                  <a:lumMod val="60000"/>
                  <a:lumOff val="4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583E26-84CC-0078-8C84-A19224257B51}"/>
              </a:ext>
            </a:extLst>
          </p:cNvPr>
          <p:cNvSpPr/>
          <p:nvPr/>
        </p:nvSpPr>
        <p:spPr>
          <a:xfrm>
            <a:off x="1246169" y="2148144"/>
            <a:ext cx="3103922" cy="191661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Homeowner:</a:t>
            </a:r>
          </a:p>
          <a:p>
            <a:pPr algn="ctr"/>
            <a:r>
              <a:rPr lang="en-GB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explore makeover ideas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1EF0A7-95F1-EA34-5A5F-1BC543D1C396}"/>
              </a:ext>
            </a:extLst>
          </p:cNvPr>
          <p:cNvSpPr/>
          <p:nvPr/>
        </p:nvSpPr>
        <p:spPr>
          <a:xfrm>
            <a:off x="6974965" y="2148144"/>
            <a:ext cx="3103922" cy="191661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Students:</a:t>
            </a:r>
          </a:p>
          <a:p>
            <a:pPr algn="ctr"/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project or portfolio reference.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ABCC4A-19D3-97F1-D357-E58F3C7A8FAA}"/>
              </a:ext>
            </a:extLst>
          </p:cNvPr>
          <p:cNvSpPr/>
          <p:nvPr/>
        </p:nvSpPr>
        <p:spPr>
          <a:xfrm>
            <a:off x="1246169" y="4421308"/>
            <a:ext cx="3273621" cy="191661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Interior design:</a:t>
            </a:r>
          </a:p>
          <a:p>
            <a:pPr algn="ctr"/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learn design styles.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605EBE-A2C5-7EF7-BC68-964E62FA13E3}"/>
              </a:ext>
            </a:extLst>
          </p:cNvPr>
          <p:cNvSpPr/>
          <p:nvPr/>
        </p:nvSpPr>
        <p:spPr>
          <a:xfrm>
            <a:off x="6927363" y="4501760"/>
            <a:ext cx="3151523" cy="167520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Business:</a:t>
            </a:r>
          </a:p>
          <a:p>
            <a:pPr algn="ctr"/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find creative decor inspiration.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97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B9D4-3156-B9E0-6AED-7A060C56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E8A6F-660A-832E-5CD2-7634D6A9F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67F77-9062-5C03-18ED-F81CFCA74D2A}"/>
              </a:ext>
            </a:extLst>
          </p:cNvPr>
          <p:cNvSpPr/>
          <p:nvPr/>
        </p:nvSpPr>
        <p:spPr>
          <a:xfrm>
            <a:off x="0" y="0"/>
            <a:ext cx="12192000" cy="69708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AF7F6-A466-B05E-88FE-B1068C842202}"/>
              </a:ext>
            </a:extLst>
          </p:cNvPr>
          <p:cNvSpPr txBox="1"/>
          <p:nvPr/>
        </p:nvSpPr>
        <p:spPr>
          <a:xfrm>
            <a:off x="664943" y="681037"/>
            <a:ext cx="93176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6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Tools and Technologies </a:t>
            </a:r>
            <a:endParaRPr lang="en-US" sz="6600" dirty="0">
              <a:solidFill>
                <a:schemeClr val="accent5">
                  <a:lumMod val="40000"/>
                  <a:lumOff val="6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5B1D4-FC04-8DC8-9575-B47B1A5B7B0A}"/>
              </a:ext>
            </a:extLst>
          </p:cNvPr>
          <p:cNvSpPr txBox="1"/>
          <p:nvPr/>
        </p:nvSpPr>
        <p:spPr>
          <a:xfrm>
            <a:off x="5183728" y="257100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80F7A-4132-CDB7-B097-2915ABFB4724}"/>
              </a:ext>
            </a:extLst>
          </p:cNvPr>
          <p:cNvSpPr txBox="1"/>
          <p:nvPr/>
        </p:nvSpPr>
        <p:spPr>
          <a:xfrm>
            <a:off x="838200" y="2772470"/>
            <a:ext cx="80022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Frontend: HTML, CSS </a:t>
            </a:r>
          </a:p>
          <a:p>
            <a:pPr algn="l"/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Images: Free high-quality images from</a:t>
            </a:r>
          </a:p>
          <a:p>
            <a:pPr algn="l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Unsplash</a:t>
            </a:r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Editor: </a:t>
            </a:r>
            <a:r>
              <a:rPr lang="en-GB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Codepen</a:t>
            </a:r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Hosting: GitHub pages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2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BFE8-C05A-2ABF-4A3D-3AD2296C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FA501-57DF-35DE-DAF5-2181E258A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C5B6B7-F2D5-2E6C-8378-10D645FCB78B}"/>
              </a:ext>
            </a:extLst>
          </p:cNvPr>
          <p:cNvSpPr/>
          <p:nvPr/>
        </p:nvSpPr>
        <p:spPr>
          <a:xfrm>
            <a:off x="0" y="-168329"/>
            <a:ext cx="12206899" cy="71178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09FD6-64E8-A4FF-2AC1-2A1A522CB0DB}"/>
              </a:ext>
            </a:extLst>
          </p:cNvPr>
          <p:cNvSpPr txBox="1"/>
          <p:nvPr/>
        </p:nvSpPr>
        <p:spPr>
          <a:xfrm>
            <a:off x="845649" y="365125"/>
            <a:ext cx="1051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6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Portfolio Design &amp; Layout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60541-5FF2-FBEB-9E03-705E515089F2}"/>
              </a:ext>
            </a:extLst>
          </p:cNvPr>
          <p:cNvSpPr txBox="1"/>
          <p:nvPr/>
        </p:nvSpPr>
        <p:spPr>
          <a:xfrm>
            <a:off x="838199" y="2475221"/>
            <a:ext cx="105230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•Responsive design using HTML+ CSS.</a:t>
            </a:r>
          </a:p>
          <a:p>
            <a:pPr algn="l"/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Home page —&gt; Introduction to lotus and interiors.</a:t>
            </a:r>
          </a:p>
          <a:p>
            <a:pPr algn="l"/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Sections: Services, Portfolio Gallery, About Us, Contact.</a:t>
            </a:r>
          </a:p>
          <a:p>
            <a:pPr algn="l"/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Grid based structure with pastel theme.</a:t>
            </a:r>
          </a:p>
          <a:p>
            <a:pPr algn="l"/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32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A25D-2976-D599-3D99-B7B58614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B68CF-FA1E-0ACE-0C35-C9D40E43D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B386CF-4E0B-DFC6-EDD0-FCBB29BA3FBE}"/>
              </a:ext>
            </a:extLst>
          </p:cNvPr>
          <p:cNvSpPr/>
          <p:nvPr/>
        </p:nvSpPr>
        <p:spPr>
          <a:xfrm>
            <a:off x="-85140" y="0"/>
            <a:ext cx="1227714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619EA-21C3-D68A-5A12-D7525D297227}"/>
              </a:ext>
            </a:extLst>
          </p:cNvPr>
          <p:cNvSpPr txBox="1"/>
          <p:nvPr/>
        </p:nvSpPr>
        <p:spPr>
          <a:xfrm rot="10800000" flipH="1" flipV="1">
            <a:off x="374631" y="586448"/>
            <a:ext cx="10640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0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Features and functionality </a:t>
            </a:r>
            <a:endParaRPr lang="en-US" sz="6000" i="1" dirty="0">
              <a:solidFill>
                <a:schemeClr val="accent5">
                  <a:lumMod val="40000"/>
                  <a:lumOff val="6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44D0CC-EB59-0FC5-990A-C3AF73EDC848}"/>
              </a:ext>
            </a:extLst>
          </p:cNvPr>
          <p:cNvSpPr/>
          <p:nvPr/>
        </p:nvSpPr>
        <p:spPr>
          <a:xfrm>
            <a:off x="5822275" y="2142694"/>
            <a:ext cx="3106748" cy="18288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 grid with aesthetic images.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AD3734-4D74-DDA6-6414-E925FF58FDE2}"/>
              </a:ext>
            </a:extLst>
          </p:cNvPr>
          <p:cNvSpPr/>
          <p:nvPr/>
        </p:nvSpPr>
        <p:spPr>
          <a:xfrm>
            <a:off x="5822275" y="4332635"/>
            <a:ext cx="3106748" cy="193891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Mobile-friendly responsive layout.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BCAEDA-26DC-AFA2-0F18-02D150F1815A}"/>
              </a:ext>
            </a:extLst>
          </p:cNvPr>
          <p:cNvSpPr/>
          <p:nvPr/>
        </p:nvSpPr>
        <p:spPr>
          <a:xfrm>
            <a:off x="1090640" y="4332634"/>
            <a:ext cx="3364718" cy="190391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navigation: Home| Services| Portfolio| Contact.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7722A0-41E6-8B82-219C-B2ABB564153E}"/>
              </a:ext>
            </a:extLst>
          </p:cNvPr>
          <p:cNvSpPr/>
          <p:nvPr/>
        </p:nvSpPr>
        <p:spPr>
          <a:xfrm flipH="1">
            <a:off x="1062116" y="2172494"/>
            <a:ext cx="3293202" cy="18288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 showcase</a:t>
            </a:r>
          </a:p>
          <a:p>
            <a:pPr algn="ctr"/>
            <a:r>
              <a:rPr lang="en-GB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icons and text. </a:t>
            </a:r>
          </a:p>
        </p:txBody>
      </p:sp>
    </p:spTree>
    <p:extLst>
      <p:ext uri="{BB962C8B-B14F-4D97-AF65-F5344CB8AC3E}">
        <p14:creationId xmlns:p14="http://schemas.microsoft.com/office/powerpoint/2010/main" val="2664602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Amrita Devi . A</dc:creator>
  <cp:lastModifiedBy>Amrita Devi . A</cp:lastModifiedBy>
  <cp:revision>12</cp:revision>
  <dcterms:created xsi:type="dcterms:W3CDTF">2025-08-28T18:19:04Z</dcterms:created>
  <dcterms:modified xsi:type="dcterms:W3CDTF">2025-09-01T06:05:55Z</dcterms:modified>
</cp:coreProperties>
</file>