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0" r:id="rId2"/>
    <p:sldId id="26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48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74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77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91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742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674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27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58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602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10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08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A32057F-F015-B1B2-4E3E-2307F8EFC9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7168896" y="1129554"/>
            <a:ext cx="4361688" cy="3475236"/>
          </a:xfrm>
        </p:spPr>
        <p:txBody>
          <a:bodyPr>
            <a:normAutofit/>
          </a:bodyPr>
          <a:lstStyle/>
          <a:p>
            <a:pPr algn="l"/>
            <a:endParaRPr sz="5400"/>
          </a:p>
        </p:txBody>
      </p:sp>
      <p:pic>
        <p:nvPicPr>
          <p:cNvPr id="3" name="Picture 2" descr="Blue and red smoke colliding">
            <a:extLst>
              <a:ext uri="{FF2B5EF4-FFF2-40B4-BE49-F238E27FC236}">
                <a16:creationId xmlns:a16="http://schemas.microsoft.com/office/drawing/2014/main" id="{803B9F19-A24E-5C46-22CF-B953B38BA5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858" r="6613" b="4"/>
          <a:stretch>
            <a:fillRect/>
          </a:stretch>
        </p:blipFill>
        <p:spPr>
          <a:xfrm>
            <a:off x="20" y="1"/>
            <a:ext cx="65755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2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endParaRPr lang="en-GB" sz="1800"/>
          </a:p>
        </p:txBody>
      </p:sp>
    </p:spTree>
    <p:extLst>
      <p:ext uri="{BB962C8B-B14F-4D97-AF65-F5344CB8AC3E}">
        <p14:creationId xmlns:p14="http://schemas.microsoft.com/office/powerpoint/2010/main" val="1483310653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VanillaVTI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Amrita Devi . A</dc:creator>
  <cp:lastModifiedBy>Amrita Devi . A</cp:lastModifiedBy>
  <cp:revision>1</cp:revision>
  <dcterms:created xsi:type="dcterms:W3CDTF">2025-08-28T18:16:07Z</dcterms:created>
  <dcterms:modified xsi:type="dcterms:W3CDTF">2025-08-28T18:16:24Z</dcterms:modified>
</cp:coreProperties>
</file>