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 showGuides="1">
      <p:cViewPr>
        <p:scale>
          <a:sx n="400" d="100"/>
          <a:sy n="400" d="100"/>
        </p:scale>
        <p:origin x="1216" y="160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2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0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6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2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2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3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3B03-0ED2-ED48-9EEB-CA7B01BD498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010A-C8F8-5549-B33A-3104E12A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6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3FD04-9BC5-D54A-821F-210950C76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555" b="41985"/>
          <a:stretch/>
        </p:blipFill>
        <p:spPr>
          <a:xfrm>
            <a:off x="524749" y="943009"/>
            <a:ext cx="2583470" cy="13208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B226A-17E6-0041-822C-AD8B9F28A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4" t="2425" r="62384" b="41508"/>
          <a:stretch/>
        </p:blipFill>
        <p:spPr>
          <a:xfrm>
            <a:off x="3648949" y="943010"/>
            <a:ext cx="1041400" cy="1320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07D85F-A83E-314C-80A8-CB052774013F}"/>
              </a:ext>
            </a:extLst>
          </p:cNvPr>
          <p:cNvSpPr txBox="1"/>
          <p:nvPr/>
        </p:nvSpPr>
        <p:spPr>
          <a:xfrm>
            <a:off x="1360911" y="435009"/>
            <a:ext cx="91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v.10.1.0</a:t>
            </a:r>
            <a:br>
              <a:rPr lang="en-GB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GB" sz="800" dirty="0"/>
              <a:t>(2.7 secs)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39A14-9BAC-0540-93BC-5F7F27F8D518}"/>
              </a:ext>
            </a:extLst>
          </p:cNvPr>
          <p:cNvSpPr txBox="1"/>
          <p:nvPr/>
        </p:nvSpPr>
        <p:spPr>
          <a:xfrm>
            <a:off x="3714076" y="435009"/>
            <a:ext cx="91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v.10.1.1</a:t>
            </a:r>
            <a:br>
              <a:rPr lang="en-GB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GB" sz="800" dirty="0"/>
              <a:t>(1.2 secs)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FDFE11-AFA7-2F43-ACD6-40341B93789A}"/>
              </a:ext>
            </a:extLst>
          </p:cNvPr>
          <p:cNvGrpSpPr/>
          <p:nvPr/>
        </p:nvGrpSpPr>
        <p:grpSpPr>
          <a:xfrm>
            <a:off x="3180710" y="1539909"/>
            <a:ext cx="343393" cy="333868"/>
            <a:chOff x="4511675" y="1285875"/>
            <a:chExt cx="343393" cy="3338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542117-1CF7-F443-A54E-2761C1EAB5CF}"/>
                </a:ext>
              </a:extLst>
            </p:cNvPr>
            <p:cNvSpPr txBox="1"/>
            <p:nvPr/>
          </p:nvSpPr>
          <p:spPr>
            <a:xfrm>
              <a:off x="4511675" y="1285875"/>
              <a:ext cx="290464" cy="223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2F518F"/>
                  </a:solidFill>
                </a:rPr>
                <a:t>Vs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CE6FFA-7756-934E-860A-291AD7F0D2C7}"/>
                </a:ext>
              </a:extLst>
            </p:cNvPr>
            <p:cNvSpPr/>
            <p:nvPr/>
          </p:nvSpPr>
          <p:spPr>
            <a:xfrm rot="2700000">
              <a:off x="4551332" y="1316007"/>
              <a:ext cx="303736" cy="303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18600E-EA99-C44E-9E65-A4126C1C2B68}"/>
              </a:ext>
            </a:extLst>
          </p:cNvPr>
          <p:cNvSpPr txBox="1"/>
          <p:nvPr/>
        </p:nvSpPr>
        <p:spPr>
          <a:xfrm>
            <a:off x="824297" y="2325872"/>
            <a:ext cx="19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Compilation Times</a:t>
            </a:r>
            <a:endParaRPr lang="en-GB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D54180-E2A4-C747-9DC7-096A23A2E514}"/>
              </a:ext>
            </a:extLst>
          </p:cNvPr>
          <p:cNvSpPr/>
          <p:nvPr/>
        </p:nvSpPr>
        <p:spPr>
          <a:xfrm>
            <a:off x="423148" y="435009"/>
            <a:ext cx="4397375" cy="232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A22DB9-B3FD-D041-B8C8-B44F49990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3" t="4715" r="3033" b="14631"/>
          <a:stretch/>
        </p:blipFill>
        <p:spPr>
          <a:xfrm>
            <a:off x="3741396" y="2369952"/>
            <a:ext cx="856507" cy="2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8</cp:revision>
  <dcterms:created xsi:type="dcterms:W3CDTF">2020-06-25T20:41:00Z</dcterms:created>
  <dcterms:modified xsi:type="dcterms:W3CDTF">2020-06-25T21:17:11Z</dcterms:modified>
</cp:coreProperties>
</file>