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 id="2147483693" r:id="rId6"/>
  </p:sldMasterIdLst>
  <p:notesMasterIdLst>
    <p:notesMasterId r:id="rId12"/>
  </p:notesMasterIdLst>
  <p:handoutMasterIdLst>
    <p:handoutMasterId r:id="rId13"/>
  </p:handoutMasterIdLst>
  <p:sldIdLst>
    <p:sldId id="341" r:id="rId7"/>
    <p:sldId id="367" r:id="rId8"/>
    <p:sldId id="368" r:id="rId9"/>
    <p:sldId id="369" r:id="rId10"/>
    <p:sldId id="339"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6D6E71"/>
    <a:srgbClr val="E31837"/>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567" autoAdjust="0"/>
  </p:normalViewPr>
  <p:slideViewPr>
    <p:cSldViewPr snapToGrid="0" showGuides="1">
      <p:cViewPr>
        <p:scale>
          <a:sx n="141" d="100"/>
          <a:sy n="141" d="100"/>
        </p:scale>
        <p:origin x="82" y="-1373"/>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6/3/2020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192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85206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2020 </a:t>
            </a:r>
            <a:r>
              <a:rPr lang="en-US" sz="800" dirty="0">
                <a:solidFill>
                  <a:schemeClr val="bg1">
                    <a:lumMod val="75000"/>
                  </a:schemeClr>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2019 </a:t>
            </a:r>
            <a:r>
              <a:rPr lang="en-US" sz="800" dirty="0">
                <a:solidFill>
                  <a:schemeClr val="bg1">
                    <a:lumMod val="75000"/>
                  </a:schemeClr>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1" y="6152202"/>
            <a:ext cx="3224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46531" b="47168"/>
          <a:stretch/>
        </p:blipFill>
        <p:spPr>
          <a:xfrm>
            <a:off x="243840" y="5749150"/>
            <a:ext cx="3934326" cy="350800"/>
          </a:xfrm>
          <a:prstGeom prst="rect">
            <a:avLst/>
          </a:prstGeom>
          <a:noFill/>
          <a:ln>
            <a:noFill/>
          </a:ln>
        </p:spPr>
      </p:pic>
      <p:sp>
        <p:nvSpPr>
          <p:cNvPr id="3" name="Rectangle 2"/>
          <p:cNvSpPr/>
          <p:nvPr/>
        </p:nvSpPr>
        <p:spPr>
          <a:xfrm>
            <a:off x="6390412" y="3394055"/>
            <a:ext cx="5801588"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Aarogya</a:t>
            </a:r>
            <a:r>
              <a:rPr lang="en-US" sz="5400" b="1" cap="none" spc="0" dirty="0" smtClean="0">
                <a:ln/>
                <a:solidFill>
                  <a:schemeClr val="accent3"/>
                </a:solidFill>
                <a:effectLst/>
              </a:rPr>
              <a:t> at home</a:t>
            </a:r>
          </a:p>
          <a:p>
            <a:pPr algn="ctr"/>
            <a:r>
              <a:rPr lang="en-US" sz="5400" b="1" dirty="0" smtClean="0">
                <a:ln/>
                <a:solidFill>
                  <a:schemeClr val="accent3"/>
                </a:solidFill>
              </a:rPr>
              <a:t>Data </a:t>
            </a:r>
            <a:r>
              <a:rPr lang="en-US" sz="5400" b="1" dirty="0" smtClean="0">
                <a:ln/>
                <a:solidFill>
                  <a:schemeClr val="accent3"/>
                </a:solidFill>
              </a:rPr>
              <a:t>Design </a:t>
            </a:r>
            <a:endParaRPr lang="en-US" sz="5400" b="1" cap="none" spc="0" dirty="0">
              <a:ln/>
              <a:solidFill>
                <a:schemeClr val="accent3"/>
              </a:solidFill>
              <a:effectLst/>
            </a:endParaRPr>
          </a:p>
        </p:txBody>
      </p:sp>
      <p:sp>
        <p:nvSpPr>
          <p:cNvPr id="4" name="TextBox 3"/>
          <p:cNvSpPr txBox="1"/>
          <p:nvPr/>
        </p:nvSpPr>
        <p:spPr>
          <a:xfrm>
            <a:off x="9645676" y="5786050"/>
            <a:ext cx="3064484"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solidFill>
                  <a:schemeClr val="bg1"/>
                </a:solidFill>
                <a:latin typeface="+mj-lt"/>
              </a:rPr>
              <a:t>Aditi Mazumder</a:t>
            </a:r>
            <a:endParaRPr lang="en-US" dirty="0" smtClean="0">
              <a:solidFill>
                <a:schemeClr val="bg1"/>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Data Model</a:t>
            </a:r>
            <a:endParaRPr lang="en-US" dirty="0"/>
          </a:p>
        </p:txBody>
      </p:sp>
      <p:pic>
        <p:nvPicPr>
          <p:cNvPr id="1026" name="Picture 2" descr="https://documents.app.lucidchart.com/documents/8e8fd8e8-adc1-4c4b-b9ec-2fa644305b51/pages/0_0?a=2648&amp;x=454&amp;y=165&amp;w=573&amp;h=1248&amp;store=1&amp;accept=image%2F*&amp;auth=LCA%204636937be2a29175535c992e200e6c058d7fd905-ts%3D15911978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211583"/>
            <a:ext cx="2303018" cy="501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7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222" y="133923"/>
            <a:ext cx="10966449" cy="492443"/>
          </a:xfrm>
        </p:spPr>
        <p:txBody>
          <a:bodyPr/>
          <a:lstStyle/>
          <a:p>
            <a:r>
              <a:rPr lang="en-US" dirty="0" smtClean="0"/>
              <a:t>Vendor Data Model</a:t>
            </a:r>
            <a:endParaRPr lang="en-US" dirty="0"/>
          </a:p>
        </p:txBody>
      </p:sp>
      <p:pic>
        <p:nvPicPr>
          <p:cNvPr id="2050" name="Picture 2" descr="https://documents.app.lucidchart.com/documents/8e8fd8e8-adc1-4c4b-b9ec-2fa644305b51/pages/cgT4_VTg7Q9v?a=2648&amp;x=37&amp;y=35&amp;w=955&amp;h=986&amp;store=1&amp;accept=image%2F*&amp;auth=LCA%205de17040965c654105891f50a3ae11f9499682c9-ts%3D15911978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46" y="626367"/>
            <a:ext cx="5834254" cy="602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615" y="201168"/>
            <a:ext cx="8502650" cy="530352"/>
          </a:xfrm>
        </p:spPr>
        <p:txBody>
          <a:bodyPr/>
          <a:lstStyle/>
          <a:p>
            <a:r>
              <a:rPr lang="en-US" dirty="0" smtClean="0"/>
              <a:t>Order Data Model </a:t>
            </a:r>
            <a:endParaRPr lang="en-US" dirty="0"/>
          </a:p>
        </p:txBody>
      </p:sp>
      <p:pic>
        <p:nvPicPr>
          <p:cNvPr id="3076" name="Picture 4" descr="https://documents.app.lucidchart.com/documents/8e8fd8e8-adc1-4c4b-b9ec-2fa644305b51/pages/qgT49y99wN~W?a=2648&amp;x=48&amp;y=27&amp;w=264&amp;h=732&amp;store=1&amp;accept=image%2F*&amp;auth=LCA%20ff1bcaf73e941c5c03b09daee02e51ea3a0079fd-ts%3D15911978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39" y="1169225"/>
            <a:ext cx="1885950" cy="522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1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83933" y="1527176"/>
            <a:ext cx="6729412"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783934" y="2139951"/>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_dlc_DocId xmlns="27cd6113-d97b-4cb2-8f51-77165cadf5e1">MINKSUPP-320371298-1892</_dlc_DocId>
    <_dlc_DocIdUrl xmlns="27cd6113-d97b-4cb2-8f51-77165cadf5e1">
      <Url>https://mink.techmahindra.com/support/MC/MYBeat/_layouts/15/DocIdRedir.aspx?ID=MINKSUPP-320371298-1892</Url>
      <Description>MINKSUPP-320371298-1892</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1AACCA191822F47BA6DEE1CA1434910" ma:contentTypeVersion="9" ma:contentTypeDescription="Create a new document." ma:contentTypeScope="" ma:versionID="21135fac26931ae7531f603016dc075c">
  <xsd:schema xmlns:xsd="http://www.w3.org/2001/XMLSchema" xmlns:xs="http://www.w3.org/2001/XMLSchema" xmlns:p="http://schemas.microsoft.com/office/2006/metadata/properties" xmlns:ns1="http://schemas.microsoft.com/sharepoint/v3" xmlns:ns2="27cd6113-d97b-4cb2-8f51-77165cadf5e1" targetNamespace="http://schemas.microsoft.com/office/2006/metadata/properties" ma:root="true" ma:fieldsID="5aeec5561b01ddeef67940f0b34e6b22" ns1:_="" ns2:_="">
    <xsd:import namespace="http://schemas.microsoft.com/sharepoint/v3"/>
    <xsd:import namespace="27cd6113-d97b-4cb2-8f51-77165cadf5e1"/>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cd6113-d97b-4cb2-8f51-77165cadf5e1"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schemas.openxmlformats.org/package/2006/metadata/core-properties"/>
    <ds:schemaRef ds:uri="27cd6113-d97b-4cb2-8f51-77165cadf5e1"/>
    <ds:schemaRef ds:uri="http://www.w3.org/XML/1998/namespace"/>
    <ds:schemaRef ds:uri="http://purl.org/dc/dcmitype/"/>
  </ds:schemaRefs>
</ds:datastoreItem>
</file>

<file path=customXml/itemProps2.xml><?xml version="1.0" encoding="utf-8"?>
<ds:datastoreItem xmlns:ds="http://schemas.openxmlformats.org/officeDocument/2006/customXml" ds:itemID="{1F1219D9-EDA3-44F2-9840-F0263F8E4288}">
  <ds:schemaRefs>
    <ds:schemaRef ds:uri="http://schemas.microsoft.com/sharepoint/events"/>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4.xml><?xml version="1.0" encoding="utf-8"?>
<ds:datastoreItem xmlns:ds="http://schemas.openxmlformats.org/officeDocument/2006/customXml" ds:itemID="{FBA36C5A-5A2D-41C7-A23B-240D9B404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cd6113-d97b-4cb2-8f51-77165cadf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Words>
  <Application>Microsoft Office PowerPoint</Application>
  <PresentationFormat>Widescreen</PresentationFormat>
  <Paragraphs>10</Paragraphs>
  <Slides>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Wingdings</vt:lpstr>
      <vt:lpstr>Tech Mahindra Template 2014</vt:lpstr>
      <vt:lpstr>1_Tech Mahindra Template 2014</vt:lpstr>
      <vt:lpstr>PowerPoint Presentation</vt:lpstr>
      <vt:lpstr>Patient Data Model</vt:lpstr>
      <vt:lpstr>Vendor Data Model</vt:lpstr>
      <vt:lpstr>Order Data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2017-02-20T06:37:07Z</dcterms:created>
  <dcterms:modified xsi:type="dcterms:W3CDTF">2020-06-03T16:42:50Z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0x01010061AACCA191822F47BA6DEE1CA1434910</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_dlc_DocIdItemGuid">
    <vt:lpwstr>cc365e54-3713-4441-9cd5-cf5c78439bf4</vt:lpwstr>
  </property>
</Properties>
</file>