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9E0B-C645-4418-87B8-11FC02154C0C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E20EFE-243A-4BDD-A8D3-D048FB1E240E}">
      <dgm:prSet phldrT="[Text]"/>
      <dgm:spPr/>
      <dgm:t>
        <a:bodyPr/>
        <a:lstStyle/>
        <a:p>
          <a:r>
            <a:rPr lang="en-US" dirty="0" smtClean="0"/>
            <a:t>Database on Cloud</a:t>
          </a:r>
          <a:endParaRPr lang="en-US" dirty="0"/>
        </a:p>
      </dgm:t>
    </dgm:pt>
    <dgm:pt modelId="{B2610035-56A7-4333-BE7C-D9C94D8D9DE1}" type="parTrans" cxnId="{5299091F-9034-48FC-B2BB-1AEAF020678C}">
      <dgm:prSet/>
      <dgm:spPr/>
      <dgm:t>
        <a:bodyPr/>
        <a:lstStyle/>
        <a:p>
          <a:endParaRPr lang="en-US"/>
        </a:p>
      </dgm:t>
    </dgm:pt>
    <dgm:pt modelId="{162ADFD0-F671-4FB9-A981-11A956BFA43B}" type="sibTrans" cxnId="{5299091F-9034-48FC-B2BB-1AEAF020678C}">
      <dgm:prSet/>
      <dgm:spPr/>
      <dgm:t>
        <a:bodyPr/>
        <a:lstStyle/>
        <a:p>
          <a:endParaRPr lang="en-US"/>
        </a:p>
      </dgm:t>
    </dgm:pt>
    <dgm:pt modelId="{F69AD572-05E0-4596-9FEB-801A1D4FD4C9}">
      <dgm:prSet phldrT="[Text]"/>
      <dgm:spPr/>
      <dgm:t>
        <a:bodyPr/>
        <a:lstStyle/>
        <a:p>
          <a:r>
            <a:rPr lang="en-US" dirty="0" smtClean="0"/>
            <a:t>Business logic on  cloud </a:t>
          </a:r>
          <a:endParaRPr lang="en-US" dirty="0"/>
        </a:p>
      </dgm:t>
    </dgm:pt>
    <dgm:pt modelId="{CD322770-376C-4749-A568-6B6D636A859F}" type="parTrans" cxnId="{0AEFB097-BF1C-463E-A032-DBFB928D1C41}">
      <dgm:prSet/>
      <dgm:spPr/>
      <dgm:t>
        <a:bodyPr/>
        <a:lstStyle/>
        <a:p>
          <a:endParaRPr lang="en-US"/>
        </a:p>
      </dgm:t>
    </dgm:pt>
    <dgm:pt modelId="{28307AAE-712C-4B44-96F0-B4E0B85FD94C}" type="sibTrans" cxnId="{0AEFB097-BF1C-463E-A032-DBFB928D1C41}">
      <dgm:prSet/>
      <dgm:spPr/>
      <dgm:t>
        <a:bodyPr/>
        <a:lstStyle/>
        <a:p>
          <a:endParaRPr lang="en-US"/>
        </a:p>
      </dgm:t>
    </dgm:pt>
    <dgm:pt modelId="{61214B06-A3BC-49F9-8552-4B4E2C24BB71}">
      <dgm:prSet phldrT="[Text]"/>
      <dgm:spPr/>
      <dgm:t>
        <a:bodyPr/>
        <a:lstStyle/>
        <a:p>
          <a:r>
            <a:rPr lang="en-US" dirty="0" smtClean="0"/>
            <a:t>AWS API Gateway </a:t>
          </a:r>
          <a:endParaRPr lang="en-US" dirty="0"/>
        </a:p>
      </dgm:t>
    </dgm:pt>
    <dgm:pt modelId="{DB74ADAD-E030-464D-B9B2-91CD03035128}" type="parTrans" cxnId="{9A0A13A0-3E8C-4AC9-AEE8-547CAEBA3DF6}">
      <dgm:prSet/>
      <dgm:spPr/>
      <dgm:t>
        <a:bodyPr/>
        <a:lstStyle/>
        <a:p>
          <a:endParaRPr lang="en-US"/>
        </a:p>
      </dgm:t>
    </dgm:pt>
    <dgm:pt modelId="{ACB79CCA-5C21-45C2-9280-8FC1C808B274}" type="sibTrans" cxnId="{9A0A13A0-3E8C-4AC9-AEE8-547CAEBA3DF6}">
      <dgm:prSet/>
      <dgm:spPr/>
      <dgm:t>
        <a:bodyPr/>
        <a:lstStyle/>
        <a:p>
          <a:endParaRPr lang="en-US"/>
        </a:p>
      </dgm:t>
    </dgm:pt>
    <dgm:pt modelId="{2EB5A493-0168-4BDA-BBB7-75266A07D078}">
      <dgm:prSet phldrT="[Text]"/>
      <dgm:spPr/>
      <dgm:t>
        <a:bodyPr/>
        <a:lstStyle/>
        <a:p>
          <a:r>
            <a:rPr lang="en-US" dirty="0" smtClean="0"/>
            <a:t>Identity and Access Management</a:t>
          </a:r>
          <a:endParaRPr lang="en-US" dirty="0"/>
        </a:p>
      </dgm:t>
    </dgm:pt>
    <dgm:pt modelId="{9594E4D4-E87D-4F1C-A976-8F5B71AE03D9}" type="parTrans" cxnId="{E38A5BC0-62B5-477E-9016-402068B51F47}">
      <dgm:prSet/>
      <dgm:spPr/>
      <dgm:t>
        <a:bodyPr/>
        <a:lstStyle/>
        <a:p>
          <a:endParaRPr lang="en-US"/>
        </a:p>
      </dgm:t>
    </dgm:pt>
    <dgm:pt modelId="{A253E020-072F-418E-AFD6-2602836088B6}" type="sibTrans" cxnId="{E38A5BC0-62B5-477E-9016-402068B51F47}">
      <dgm:prSet/>
      <dgm:spPr/>
      <dgm:t>
        <a:bodyPr/>
        <a:lstStyle/>
        <a:p>
          <a:endParaRPr lang="en-US"/>
        </a:p>
      </dgm:t>
    </dgm:pt>
    <dgm:pt modelId="{2C7B44AE-2885-4E3C-B5C7-A5DB53EED15F}">
      <dgm:prSet phldrT="[Text]"/>
      <dgm:spPr/>
      <dgm:t>
        <a:bodyPr/>
        <a:lstStyle/>
        <a:p>
          <a:r>
            <a:rPr lang="en-US" dirty="0" smtClean="0"/>
            <a:t>AWS </a:t>
          </a:r>
          <a:r>
            <a:rPr lang="en-US" dirty="0" err="1" smtClean="0"/>
            <a:t>DynamoDB</a:t>
          </a:r>
          <a:r>
            <a:rPr lang="en-US" dirty="0" smtClean="0"/>
            <a:t>  and Data model</a:t>
          </a:r>
          <a:endParaRPr lang="en-US" dirty="0"/>
        </a:p>
      </dgm:t>
    </dgm:pt>
    <dgm:pt modelId="{CED64655-0A1A-4F45-B77A-1434CA3D3A8B}" type="parTrans" cxnId="{AF7859CA-ACAF-4B59-BF63-E0B1B70585DC}">
      <dgm:prSet/>
      <dgm:spPr/>
      <dgm:t>
        <a:bodyPr/>
        <a:lstStyle/>
        <a:p>
          <a:endParaRPr lang="en-US"/>
        </a:p>
      </dgm:t>
    </dgm:pt>
    <dgm:pt modelId="{9A4AA1C5-F931-4B77-B7B6-B82AB4F1C5C0}" type="sibTrans" cxnId="{AF7859CA-ACAF-4B59-BF63-E0B1B70585DC}">
      <dgm:prSet/>
      <dgm:spPr/>
      <dgm:t>
        <a:bodyPr/>
        <a:lstStyle/>
        <a:p>
          <a:endParaRPr lang="en-US"/>
        </a:p>
      </dgm:t>
    </dgm:pt>
    <dgm:pt modelId="{DA8C6D12-0229-4542-80AD-72981EF686D0}">
      <dgm:prSet phldrT="[Text]"/>
      <dgm:spPr/>
      <dgm:t>
        <a:bodyPr/>
        <a:lstStyle/>
        <a:p>
          <a:r>
            <a:rPr lang="en-US" dirty="0" smtClean="0"/>
            <a:t>AWS Lambda </a:t>
          </a:r>
          <a:endParaRPr lang="en-US" dirty="0"/>
        </a:p>
      </dgm:t>
    </dgm:pt>
    <dgm:pt modelId="{9DBB1C17-2472-4CCE-BB28-1655515F8323}" type="parTrans" cxnId="{1B42A8DA-B244-4B66-9689-A86A070C8119}">
      <dgm:prSet/>
      <dgm:spPr/>
      <dgm:t>
        <a:bodyPr/>
        <a:lstStyle/>
        <a:p>
          <a:endParaRPr lang="en-US"/>
        </a:p>
      </dgm:t>
    </dgm:pt>
    <dgm:pt modelId="{47EEDE6B-33CC-414D-8F2A-7D8E8388AE1A}" type="sibTrans" cxnId="{1B42A8DA-B244-4B66-9689-A86A070C8119}">
      <dgm:prSet/>
      <dgm:spPr/>
      <dgm:t>
        <a:bodyPr/>
        <a:lstStyle/>
        <a:p>
          <a:endParaRPr lang="en-US"/>
        </a:p>
      </dgm:t>
    </dgm:pt>
    <dgm:pt modelId="{A82B5E3D-F817-4ED4-8E2F-4854FCCF4970}">
      <dgm:prSet phldrT="[Text]"/>
      <dgm:spPr/>
      <dgm:t>
        <a:bodyPr/>
        <a:lstStyle/>
        <a:p>
          <a:r>
            <a:rPr lang="en-US" dirty="0" smtClean="0"/>
            <a:t>API Layer</a:t>
          </a:r>
          <a:endParaRPr lang="en-US" dirty="0"/>
        </a:p>
      </dgm:t>
    </dgm:pt>
    <dgm:pt modelId="{515E3CBA-8327-467A-B130-B25C1426A7F9}" type="parTrans" cxnId="{B703BD97-A097-4578-8208-782672FC0B34}">
      <dgm:prSet/>
      <dgm:spPr/>
      <dgm:t>
        <a:bodyPr/>
        <a:lstStyle/>
        <a:p>
          <a:endParaRPr lang="en-US"/>
        </a:p>
      </dgm:t>
    </dgm:pt>
    <dgm:pt modelId="{EA6110C7-2EBC-4EDD-A876-92B2079BF58B}" type="sibTrans" cxnId="{B703BD97-A097-4578-8208-782672FC0B34}">
      <dgm:prSet/>
      <dgm:spPr/>
      <dgm:t>
        <a:bodyPr/>
        <a:lstStyle/>
        <a:p>
          <a:endParaRPr lang="en-US"/>
        </a:p>
      </dgm:t>
    </dgm:pt>
    <dgm:pt modelId="{032E29A0-4678-4C72-99C7-1F030D4D37D6}">
      <dgm:prSet phldrT="[Text]"/>
      <dgm:spPr/>
      <dgm:t>
        <a:bodyPr/>
        <a:lstStyle/>
        <a:p>
          <a:r>
            <a:rPr lang="en-US" dirty="0" err="1" smtClean="0"/>
            <a:t>Aamazon</a:t>
          </a:r>
          <a:r>
            <a:rPr lang="en-US" dirty="0" smtClean="0"/>
            <a:t> </a:t>
          </a:r>
          <a:r>
            <a:rPr lang="en-US" dirty="0" err="1" smtClean="0"/>
            <a:t>Cognito</a:t>
          </a:r>
          <a:r>
            <a:rPr lang="en-US" dirty="0" smtClean="0"/>
            <a:t> and IAM services</a:t>
          </a:r>
          <a:endParaRPr lang="en-US" dirty="0"/>
        </a:p>
      </dgm:t>
    </dgm:pt>
    <dgm:pt modelId="{228C5D41-FEBB-4D02-8E5E-3DB979F653BB}" type="parTrans" cxnId="{2BA15159-2D85-462B-A081-B52B4D192E1A}">
      <dgm:prSet/>
      <dgm:spPr/>
      <dgm:t>
        <a:bodyPr/>
        <a:lstStyle/>
        <a:p>
          <a:endParaRPr lang="en-US"/>
        </a:p>
      </dgm:t>
    </dgm:pt>
    <dgm:pt modelId="{20F91CBF-0D49-4AE7-9C74-DF0A0D348F86}" type="sibTrans" cxnId="{2BA15159-2D85-462B-A081-B52B4D192E1A}">
      <dgm:prSet/>
      <dgm:spPr/>
      <dgm:t>
        <a:bodyPr/>
        <a:lstStyle/>
        <a:p>
          <a:endParaRPr lang="en-US"/>
        </a:p>
      </dgm:t>
    </dgm:pt>
    <dgm:pt modelId="{4237702B-6018-4EF6-ADD2-2BBB779F505B}" type="pres">
      <dgm:prSet presAssocID="{C3CF9E0B-C645-4418-87B8-11FC02154C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B70B8-E355-4A50-84D6-6022B365A638}" type="pres">
      <dgm:prSet presAssocID="{2C7B44AE-2885-4E3C-B5C7-A5DB53EED15F}" presName="compositeNode" presStyleCnt="0">
        <dgm:presLayoutVars>
          <dgm:bulletEnabled val="1"/>
        </dgm:presLayoutVars>
      </dgm:prSet>
      <dgm:spPr/>
    </dgm:pt>
    <dgm:pt modelId="{F34612ED-90DA-42E2-BD96-523A017395F6}" type="pres">
      <dgm:prSet presAssocID="{2C7B44AE-2885-4E3C-B5C7-A5DB53EED15F}" presName="bgRect" presStyleLbl="node1" presStyleIdx="0" presStyleCnt="4"/>
      <dgm:spPr/>
      <dgm:t>
        <a:bodyPr/>
        <a:lstStyle/>
        <a:p>
          <a:endParaRPr lang="en-US"/>
        </a:p>
      </dgm:t>
    </dgm:pt>
    <dgm:pt modelId="{428C7F08-4872-4CDF-BDA2-7B50428DEDBB}" type="pres">
      <dgm:prSet presAssocID="{2C7B44AE-2885-4E3C-B5C7-A5DB53EED15F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9C451-1D8C-4905-A372-7E77D4D41A60}" type="pres">
      <dgm:prSet presAssocID="{2C7B44AE-2885-4E3C-B5C7-A5DB53EED15F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46BBE-3F72-452A-96F0-E06574C525AE}" type="pres">
      <dgm:prSet presAssocID="{9A4AA1C5-F931-4B77-B7B6-B82AB4F1C5C0}" presName="hSp" presStyleCnt="0"/>
      <dgm:spPr/>
    </dgm:pt>
    <dgm:pt modelId="{FA47406C-237A-4352-827E-FAC45646DBB1}" type="pres">
      <dgm:prSet presAssocID="{9A4AA1C5-F931-4B77-B7B6-B82AB4F1C5C0}" presName="vProcSp" presStyleCnt="0"/>
      <dgm:spPr/>
    </dgm:pt>
    <dgm:pt modelId="{DCC5E140-4EA9-4D4C-8D26-39F02FB1D1D0}" type="pres">
      <dgm:prSet presAssocID="{9A4AA1C5-F931-4B77-B7B6-B82AB4F1C5C0}" presName="vSp1" presStyleCnt="0"/>
      <dgm:spPr/>
    </dgm:pt>
    <dgm:pt modelId="{DFC50F0A-3AB6-44BD-BA41-A7C581BAE8AB}" type="pres">
      <dgm:prSet presAssocID="{9A4AA1C5-F931-4B77-B7B6-B82AB4F1C5C0}" presName="simulatedConn" presStyleLbl="solidFgAcc1" presStyleIdx="0" presStyleCnt="3"/>
      <dgm:spPr/>
    </dgm:pt>
    <dgm:pt modelId="{8A4BE244-2EA1-4496-A718-71B73D591985}" type="pres">
      <dgm:prSet presAssocID="{9A4AA1C5-F931-4B77-B7B6-B82AB4F1C5C0}" presName="vSp2" presStyleCnt="0"/>
      <dgm:spPr/>
    </dgm:pt>
    <dgm:pt modelId="{174BE0AD-E560-4D38-8A1F-0F0672080218}" type="pres">
      <dgm:prSet presAssocID="{9A4AA1C5-F931-4B77-B7B6-B82AB4F1C5C0}" presName="sibTrans" presStyleCnt="0"/>
      <dgm:spPr/>
    </dgm:pt>
    <dgm:pt modelId="{D83D7D29-20B6-4848-B0D6-037ADF792B66}" type="pres">
      <dgm:prSet presAssocID="{DA8C6D12-0229-4542-80AD-72981EF686D0}" presName="compositeNode" presStyleCnt="0">
        <dgm:presLayoutVars>
          <dgm:bulletEnabled val="1"/>
        </dgm:presLayoutVars>
      </dgm:prSet>
      <dgm:spPr/>
    </dgm:pt>
    <dgm:pt modelId="{0791435F-A113-4514-AC98-D8B6C7D3ACC7}" type="pres">
      <dgm:prSet presAssocID="{DA8C6D12-0229-4542-80AD-72981EF686D0}" presName="bgRect" presStyleLbl="node1" presStyleIdx="1" presStyleCnt="4"/>
      <dgm:spPr/>
      <dgm:t>
        <a:bodyPr/>
        <a:lstStyle/>
        <a:p>
          <a:endParaRPr lang="en-US"/>
        </a:p>
      </dgm:t>
    </dgm:pt>
    <dgm:pt modelId="{34727BF4-F294-4542-822D-F8ECB61F6BCC}" type="pres">
      <dgm:prSet presAssocID="{DA8C6D12-0229-4542-80AD-72981EF686D0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04401-D30E-49D0-A884-0FF8778AA42B}" type="pres">
      <dgm:prSet presAssocID="{DA8C6D12-0229-4542-80AD-72981EF686D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D9E29-E2C0-4C11-996D-F86FA3C23DE8}" type="pres">
      <dgm:prSet presAssocID="{47EEDE6B-33CC-414D-8F2A-7D8E8388AE1A}" presName="hSp" presStyleCnt="0"/>
      <dgm:spPr/>
    </dgm:pt>
    <dgm:pt modelId="{ED576460-DBD3-4BDB-9991-FA55971FADC8}" type="pres">
      <dgm:prSet presAssocID="{47EEDE6B-33CC-414D-8F2A-7D8E8388AE1A}" presName="vProcSp" presStyleCnt="0"/>
      <dgm:spPr/>
    </dgm:pt>
    <dgm:pt modelId="{B2A6F3E1-8D2E-4763-A2EB-B37B80CA960A}" type="pres">
      <dgm:prSet presAssocID="{47EEDE6B-33CC-414D-8F2A-7D8E8388AE1A}" presName="vSp1" presStyleCnt="0"/>
      <dgm:spPr/>
    </dgm:pt>
    <dgm:pt modelId="{9229C268-9D89-4924-B57B-48BF6FF7AFE7}" type="pres">
      <dgm:prSet presAssocID="{47EEDE6B-33CC-414D-8F2A-7D8E8388AE1A}" presName="simulatedConn" presStyleLbl="solidFgAcc1" presStyleIdx="1" presStyleCnt="3"/>
      <dgm:spPr/>
    </dgm:pt>
    <dgm:pt modelId="{9567A382-07C5-42B4-9381-D9F5ACDCEE94}" type="pres">
      <dgm:prSet presAssocID="{47EEDE6B-33CC-414D-8F2A-7D8E8388AE1A}" presName="vSp2" presStyleCnt="0"/>
      <dgm:spPr/>
    </dgm:pt>
    <dgm:pt modelId="{A70E6F7D-1617-408E-982E-48411440C833}" type="pres">
      <dgm:prSet presAssocID="{47EEDE6B-33CC-414D-8F2A-7D8E8388AE1A}" presName="sibTrans" presStyleCnt="0"/>
      <dgm:spPr/>
    </dgm:pt>
    <dgm:pt modelId="{77F34A23-6489-4781-8E46-D6A8EA93307C}" type="pres">
      <dgm:prSet presAssocID="{61214B06-A3BC-49F9-8552-4B4E2C24BB71}" presName="compositeNode" presStyleCnt="0">
        <dgm:presLayoutVars>
          <dgm:bulletEnabled val="1"/>
        </dgm:presLayoutVars>
      </dgm:prSet>
      <dgm:spPr/>
    </dgm:pt>
    <dgm:pt modelId="{3B92B94C-E607-4A3A-86F9-AEDC042281B7}" type="pres">
      <dgm:prSet presAssocID="{61214B06-A3BC-49F9-8552-4B4E2C24BB71}" presName="bgRect" presStyleLbl="node1" presStyleIdx="2" presStyleCnt="4"/>
      <dgm:spPr/>
      <dgm:t>
        <a:bodyPr/>
        <a:lstStyle/>
        <a:p>
          <a:endParaRPr lang="en-US"/>
        </a:p>
      </dgm:t>
    </dgm:pt>
    <dgm:pt modelId="{09E58B70-BBC2-435E-8A8D-5F18E93D90E9}" type="pres">
      <dgm:prSet presAssocID="{61214B06-A3BC-49F9-8552-4B4E2C24BB71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AA72E-5BF8-43AB-B021-E50D7D6C77AC}" type="pres">
      <dgm:prSet presAssocID="{61214B06-A3BC-49F9-8552-4B4E2C24BB7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8F9E7-C78B-4389-8FF4-27EF1B232391}" type="pres">
      <dgm:prSet presAssocID="{ACB79CCA-5C21-45C2-9280-8FC1C808B274}" presName="hSp" presStyleCnt="0"/>
      <dgm:spPr/>
    </dgm:pt>
    <dgm:pt modelId="{E91B1898-0CDE-4503-A828-D18967CF5C96}" type="pres">
      <dgm:prSet presAssocID="{ACB79CCA-5C21-45C2-9280-8FC1C808B274}" presName="vProcSp" presStyleCnt="0"/>
      <dgm:spPr/>
    </dgm:pt>
    <dgm:pt modelId="{EC8D9017-A3A3-46D4-A140-9DCE0D711B21}" type="pres">
      <dgm:prSet presAssocID="{ACB79CCA-5C21-45C2-9280-8FC1C808B274}" presName="vSp1" presStyleCnt="0"/>
      <dgm:spPr/>
    </dgm:pt>
    <dgm:pt modelId="{96B8CAE1-A81D-4434-8B3E-C873FE3C2E0A}" type="pres">
      <dgm:prSet presAssocID="{ACB79CCA-5C21-45C2-9280-8FC1C808B274}" presName="simulatedConn" presStyleLbl="solidFgAcc1" presStyleIdx="2" presStyleCnt="3"/>
      <dgm:spPr/>
    </dgm:pt>
    <dgm:pt modelId="{CCD7D27C-4AC2-462F-9E9C-28189DFE2E05}" type="pres">
      <dgm:prSet presAssocID="{ACB79CCA-5C21-45C2-9280-8FC1C808B274}" presName="vSp2" presStyleCnt="0"/>
      <dgm:spPr/>
    </dgm:pt>
    <dgm:pt modelId="{884D7EBD-4CF4-4E97-962E-DAFD66548E17}" type="pres">
      <dgm:prSet presAssocID="{ACB79CCA-5C21-45C2-9280-8FC1C808B274}" presName="sibTrans" presStyleCnt="0"/>
      <dgm:spPr/>
    </dgm:pt>
    <dgm:pt modelId="{58754C7E-F8E6-4F62-AE13-A36CCE30F043}" type="pres">
      <dgm:prSet presAssocID="{032E29A0-4678-4C72-99C7-1F030D4D37D6}" presName="compositeNode" presStyleCnt="0">
        <dgm:presLayoutVars>
          <dgm:bulletEnabled val="1"/>
        </dgm:presLayoutVars>
      </dgm:prSet>
      <dgm:spPr/>
    </dgm:pt>
    <dgm:pt modelId="{C8816498-CD44-4774-9ADE-BCC52FD5BAF0}" type="pres">
      <dgm:prSet presAssocID="{032E29A0-4678-4C72-99C7-1F030D4D37D6}" presName="bgRect" presStyleLbl="node1" presStyleIdx="3" presStyleCnt="4"/>
      <dgm:spPr/>
      <dgm:t>
        <a:bodyPr/>
        <a:lstStyle/>
        <a:p>
          <a:endParaRPr lang="en-US"/>
        </a:p>
      </dgm:t>
    </dgm:pt>
    <dgm:pt modelId="{8D99011A-DEF8-45E8-9B19-24B6E2A15435}" type="pres">
      <dgm:prSet presAssocID="{032E29A0-4678-4C72-99C7-1F030D4D37D6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7110E-D57E-41BC-9AE3-3A96CA93EDBC}" type="pres">
      <dgm:prSet presAssocID="{032E29A0-4678-4C72-99C7-1F030D4D37D6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E91E9-7086-4288-A4AC-1A6BAB3010AC}" type="presOf" srcId="{032E29A0-4678-4C72-99C7-1F030D4D37D6}" destId="{C8816498-CD44-4774-9ADE-BCC52FD5BAF0}" srcOrd="0" destOrd="0" presId="urn:microsoft.com/office/officeart/2005/8/layout/hProcess7"/>
    <dgm:cxn modelId="{632D807B-ACB2-4DB9-BC89-CAA4317B2551}" type="presOf" srcId="{032E29A0-4678-4C72-99C7-1F030D4D37D6}" destId="{8D99011A-DEF8-45E8-9B19-24B6E2A15435}" srcOrd="1" destOrd="0" presId="urn:microsoft.com/office/officeart/2005/8/layout/hProcess7"/>
    <dgm:cxn modelId="{E38A5BC0-62B5-477E-9016-402068B51F47}" srcId="{032E29A0-4678-4C72-99C7-1F030D4D37D6}" destId="{2EB5A493-0168-4BDA-BBB7-75266A07D078}" srcOrd="0" destOrd="0" parTransId="{9594E4D4-E87D-4F1C-A976-8F5B71AE03D9}" sibTransId="{A253E020-072F-418E-AFD6-2602836088B6}"/>
    <dgm:cxn modelId="{38388904-3C62-473D-A811-1DCA7585E6CC}" type="presOf" srcId="{2FE20EFE-243A-4BDD-A8D3-D048FB1E240E}" destId="{4829C451-1D8C-4905-A372-7E77D4D41A60}" srcOrd="0" destOrd="0" presId="urn:microsoft.com/office/officeart/2005/8/layout/hProcess7"/>
    <dgm:cxn modelId="{DB9D87CE-96D5-423A-BEF0-B36497394C7A}" type="presOf" srcId="{2EB5A493-0168-4BDA-BBB7-75266A07D078}" destId="{65A7110E-D57E-41BC-9AE3-3A96CA93EDBC}" srcOrd="0" destOrd="0" presId="urn:microsoft.com/office/officeart/2005/8/layout/hProcess7"/>
    <dgm:cxn modelId="{B703BD97-A097-4578-8208-782672FC0B34}" srcId="{61214B06-A3BC-49F9-8552-4B4E2C24BB71}" destId="{A82B5E3D-F817-4ED4-8E2F-4854FCCF4970}" srcOrd="0" destOrd="0" parTransId="{515E3CBA-8327-467A-B130-B25C1426A7F9}" sibTransId="{EA6110C7-2EBC-4EDD-A876-92B2079BF58B}"/>
    <dgm:cxn modelId="{2BA15159-2D85-462B-A081-B52B4D192E1A}" srcId="{C3CF9E0B-C645-4418-87B8-11FC02154C0C}" destId="{032E29A0-4678-4C72-99C7-1F030D4D37D6}" srcOrd="3" destOrd="0" parTransId="{228C5D41-FEBB-4D02-8E5E-3DB979F653BB}" sibTransId="{20F91CBF-0D49-4AE7-9C74-DF0A0D348F86}"/>
    <dgm:cxn modelId="{5299091F-9034-48FC-B2BB-1AEAF020678C}" srcId="{2C7B44AE-2885-4E3C-B5C7-A5DB53EED15F}" destId="{2FE20EFE-243A-4BDD-A8D3-D048FB1E240E}" srcOrd="0" destOrd="0" parTransId="{B2610035-56A7-4333-BE7C-D9C94D8D9DE1}" sibTransId="{162ADFD0-F671-4FB9-A981-11A956BFA43B}"/>
    <dgm:cxn modelId="{95AF2392-6CFF-4148-973E-8CBE52878206}" type="presOf" srcId="{F69AD572-05E0-4596-9FEB-801A1D4FD4C9}" destId="{8DE04401-D30E-49D0-A884-0FF8778AA42B}" srcOrd="0" destOrd="0" presId="urn:microsoft.com/office/officeart/2005/8/layout/hProcess7"/>
    <dgm:cxn modelId="{B0F509CB-6090-4E84-8252-EF279CFA00FF}" type="presOf" srcId="{2C7B44AE-2885-4E3C-B5C7-A5DB53EED15F}" destId="{F34612ED-90DA-42E2-BD96-523A017395F6}" srcOrd="0" destOrd="0" presId="urn:microsoft.com/office/officeart/2005/8/layout/hProcess7"/>
    <dgm:cxn modelId="{125A0809-5392-4FE3-9B92-71108A4F0FC6}" type="presOf" srcId="{C3CF9E0B-C645-4418-87B8-11FC02154C0C}" destId="{4237702B-6018-4EF6-ADD2-2BBB779F505B}" srcOrd="0" destOrd="0" presId="urn:microsoft.com/office/officeart/2005/8/layout/hProcess7"/>
    <dgm:cxn modelId="{4693D367-BBF2-49C2-B4ED-215C15CEB02E}" type="presOf" srcId="{61214B06-A3BC-49F9-8552-4B4E2C24BB71}" destId="{3B92B94C-E607-4A3A-86F9-AEDC042281B7}" srcOrd="0" destOrd="0" presId="urn:microsoft.com/office/officeart/2005/8/layout/hProcess7"/>
    <dgm:cxn modelId="{1B42A8DA-B244-4B66-9689-A86A070C8119}" srcId="{C3CF9E0B-C645-4418-87B8-11FC02154C0C}" destId="{DA8C6D12-0229-4542-80AD-72981EF686D0}" srcOrd="1" destOrd="0" parTransId="{9DBB1C17-2472-4CCE-BB28-1655515F8323}" sibTransId="{47EEDE6B-33CC-414D-8F2A-7D8E8388AE1A}"/>
    <dgm:cxn modelId="{AF7859CA-ACAF-4B59-BF63-E0B1B70585DC}" srcId="{C3CF9E0B-C645-4418-87B8-11FC02154C0C}" destId="{2C7B44AE-2885-4E3C-B5C7-A5DB53EED15F}" srcOrd="0" destOrd="0" parTransId="{CED64655-0A1A-4F45-B77A-1434CA3D3A8B}" sibTransId="{9A4AA1C5-F931-4B77-B7B6-B82AB4F1C5C0}"/>
    <dgm:cxn modelId="{26A1303E-8CE7-4AA3-87C9-8E2F739E8F29}" type="presOf" srcId="{2C7B44AE-2885-4E3C-B5C7-A5DB53EED15F}" destId="{428C7F08-4872-4CDF-BDA2-7B50428DEDBB}" srcOrd="1" destOrd="0" presId="urn:microsoft.com/office/officeart/2005/8/layout/hProcess7"/>
    <dgm:cxn modelId="{E8906E72-BF56-4258-8205-3A9052E49386}" type="presOf" srcId="{DA8C6D12-0229-4542-80AD-72981EF686D0}" destId="{34727BF4-F294-4542-822D-F8ECB61F6BCC}" srcOrd="1" destOrd="0" presId="urn:microsoft.com/office/officeart/2005/8/layout/hProcess7"/>
    <dgm:cxn modelId="{EF887F43-DFCD-41AD-A96D-E6E6CB91850A}" type="presOf" srcId="{A82B5E3D-F817-4ED4-8E2F-4854FCCF4970}" destId="{4F8AA72E-5BF8-43AB-B021-E50D7D6C77AC}" srcOrd="0" destOrd="0" presId="urn:microsoft.com/office/officeart/2005/8/layout/hProcess7"/>
    <dgm:cxn modelId="{13915B50-E8F7-4117-B28C-35F9D0EEBE31}" type="presOf" srcId="{DA8C6D12-0229-4542-80AD-72981EF686D0}" destId="{0791435F-A113-4514-AC98-D8B6C7D3ACC7}" srcOrd="0" destOrd="0" presId="urn:microsoft.com/office/officeart/2005/8/layout/hProcess7"/>
    <dgm:cxn modelId="{BFA780A8-E607-44CC-AD5C-B6DD919D8D9B}" type="presOf" srcId="{61214B06-A3BC-49F9-8552-4B4E2C24BB71}" destId="{09E58B70-BBC2-435E-8A8D-5F18E93D90E9}" srcOrd="1" destOrd="0" presId="urn:microsoft.com/office/officeart/2005/8/layout/hProcess7"/>
    <dgm:cxn modelId="{9A0A13A0-3E8C-4AC9-AEE8-547CAEBA3DF6}" srcId="{C3CF9E0B-C645-4418-87B8-11FC02154C0C}" destId="{61214B06-A3BC-49F9-8552-4B4E2C24BB71}" srcOrd="2" destOrd="0" parTransId="{DB74ADAD-E030-464D-B9B2-91CD03035128}" sibTransId="{ACB79CCA-5C21-45C2-9280-8FC1C808B274}"/>
    <dgm:cxn modelId="{0AEFB097-BF1C-463E-A032-DBFB928D1C41}" srcId="{DA8C6D12-0229-4542-80AD-72981EF686D0}" destId="{F69AD572-05E0-4596-9FEB-801A1D4FD4C9}" srcOrd="0" destOrd="0" parTransId="{CD322770-376C-4749-A568-6B6D636A859F}" sibTransId="{28307AAE-712C-4B44-96F0-B4E0B85FD94C}"/>
    <dgm:cxn modelId="{8EA5977A-1EB3-4232-B1BA-1091A4190524}" type="presParOf" srcId="{4237702B-6018-4EF6-ADD2-2BBB779F505B}" destId="{B85B70B8-E355-4A50-84D6-6022B365A638}" srcOrd="0" destOrd="0" presId="urn:microsoft.com/office/officeart/2005/8/layout/hProcess7"/>
    <dgm:cxn modelId="{EDD17B78-E515-450B-9761-A74C933A9CB8}" type="presParOf" srcId="{B85B70B8-E355-4A50-84D6-6022B365A638}" destId="{F34612ED-90DA-42E2-BD96-523A017395F6}" srcOrd="0" destOrd="0" presId="urn:microsoft.com/office/officeart/2005/8/layout/hProcess7"/>
    <dgm:cxn modelId="{0D2DA109-B4DC-4931-82A8-5CF89DED7EB8}" type="presParOf" srcId="{B85B70B8-E355-4A50-84D6-6022B365A638}" destId="{428C7F08-4872-4CDF-BDA2-7B50428DEDBB}" srcOrd="1" destOrd="0" presId="urn:microsoft.com/office/officeart/2005/8/layout/hProcess7"/>
    <dgm:cxn modelId="{5E490B7C-4B60-4BD6-9B36-4D34B59C7488}" type="presParOf" srcId="{B85B70B8-E355-4A50-84D6-6022B365A638}" destId="{4829C451-1D8C-4905-A372-7E77D4D41A60}" srcOrd="2" destOrd="0" presId="urn:microsoft.com/office/officeart/2005/8/layout/hProcess7"/>
    <dgm:cxn modelId="{4DA94E16-FDB8-4805-AD27-55054815ADB5}" type="presParOf" srcId="{4237702B-6018-4EF6-ADD2-2BBB779F505B}" destId="{FAA46BBE-3F72-452A-96F0-E06574C525AE}" srcOrd="1" destOrd="0" presId="urn:microsoft.com/office/officeart/2005/8/layout/hProcess7"/>
    <dgm:cxn modelId="{13328FA1-769D-49EF-B000-6E697110C31F}" type="presParOf" srcId="{4237702B-6018-4EF6-ADD2-2BBB779F505B}" destId="{FA47406C-237A-4352-827E-FAC45646DBB1}" srcOrd="2" destOrd="0" presId="urn:microsoft.com/office/officeart/2005/8/layout/hProcess7"/>
    <dgm:cxn modelId="{8EE25042-4855-43FF-83B4-9921E071ED8C}" type="presParOf" srcId="{FA47406C-237A-4352-827E-FAC45646DBB1}" destId="{DCC5E140-4EA9-4D4C-8D26-39F02FB1D1D0}" srcOrd="0" destOrd="0" presId="urn:microsoft.com/office/officeart/2005/8/layout/hProcess7"/>
    <dgm:cxn modelId="{28F967A4-79AA-4E90-BED3-0102A2AE0CB0}" type="presParOf" srcId="{FA47406C-237A-4352-827E-FAC45646DBB1}" destId="{DFC50F0A-3AB6-44BD-BA41-A7C581BAE8AB}" srcOrd="1" destOrd="0" presId="urn:microsoft.com/office/officeart/2005/8/layout/hProcess7"/>
    <dgm:cxn modelId="{F6E220D9-1560-4ADD-AAFC-6D0925356617}" type="presParOf" srcId="{FA47406C-237A-4352-827E-FAC45646DBB1}" destId="{8A4BE244-2EA1-4496-A718-71B73D591985}" srcOrd="2" destOrd="0" presId="urn:microsoft.com/office/officeart/2005/8/layout/hProcess7"/>
    <dgm:cxn modelId="{E477D2D8-8704-4642-A726-320E2A70EEF6}" type="presParOf" srcId="{4237702B-6018-4EF6-ADD2-2BBB779F505B}" destId="{174BE0AD-E560-4D38-8A1F-0F0672080218}" srcOrd="3" destOrd="0" presId="urn:microsoft.com/office/officeart/2005/8/layout/hProcess7"/>
    <dgm:cxn modelId="{2CE8C2CE-05D5-480E-A100-982EEA21EB9A}" type="presParOf" srcId="{4237702B-6018-4EF6-ADD2-2BBB779F505B}" destId="{D83D7D29-20B6-4848-B0D6-037ADF792B66}" srcOrd="4" destOrd="0" presId="urn:microsoft.com/office/officeart/2005/8/layout/hProcess7"/>
    <dgm:cxn modelId="{67084487-F4C8-465A-8FA6-20AAE93AFE1E}" type="presParOf" srcId="{D83D7D29-20B6-4848-B0D6-037ADF792B66}" destId="{0791435F-A113-4514-AC98-D8B6C7D3ACC7}" srcOrd="0" destOrd="0" presId="urn:microsoft.com/office/officeart/2005/8/layout/hProcess7"/>
    <dgm:cxn modelId="{B1B1F44C-7EEB-40A6-BC6C-57074D09E7D1}" type="presParOf" srcId="{D83D7D29-20B6-4848-B0D6-037ADF792B66}" destId="{34727BF4-F294-4542-822D-F8ECB61F6BCC}" srcOrd="1" destOrd="0" presId="urn:microsoft.com/office/officeart/2005/8/layout/hProcess7"/>
    <dgm:cxn modelId="{018C88A8-C89D-45FD-BEE3-787781F91235}" type="presParOf" srcId="{D83D7D29-20B6-4848-B0D6-037ADF792B66}" destId="{8DE04401-D30E-49D0-A884-0FF8778AA42B}" srcOrd="2" destOrd="0" presId="urn:microsoft.com/office/officeart/2005/8/layout/hProcess7"/>
    <dgm:cxn modelId="{EC2349F5-1972-4B3B-846F-B0C7E7012BA6}" type="presParOf" srcId="{4237702B-6018-4EF6-ADD2-2BBB779F505B}" destId="{6FCD9E29-E2C0-4C11-996D-F86FA3C23DE8}" srcOrd="5" destOrd="0" presId="urn:microsoft.com/office/officeart/2005/8/layout/hProcess7"/>
    <dgm:cxn modelId="{052F4ABD-3085-4957-AAFE-BA6B53885A73}" type="presParOf" srcId="{4237702B-6018-4EF6-ADD2-2BBB779F505B}" destId="{ED576460-DBD3-4BDB-9991-FA55971FADC8}" srcOrd="6" destOrd="0" presId="urn:microsoft.com/office/officeart/2005/8/layout/hProcess7"/>
    <dgm:cxn modelId="{242A5F13-47A9-4C63-98C5-FD61267817AC}" type="presParOf" srcId="{ED576460-DBD3-4BDB-9991-FA55971FADC8}" destId="{B2A6F3E1-8D2E-4763-A2EB-B37B80CA960A}" srcOrd="0" destOrd="0" presId="urn:microsoft.com/office/officeart/2005/8/layout/hProcess7"/>
    <dgm:cxn modelId="{F8ED7CFD-5852-4F8D-977F-36D652974E85}" type="presParOf" srcId="{ED576460-DBD3-4BDB-9991-FA55971FADC8}" destId="{9229C268-9D89-4924-B57B-48BF6FF7AFE7}" srcOrd="1" destOrd="0" presId="urn:microsoft.com/office/officeart/2005/8/layout/hProcess7"/>
    <dgm:cxn modelId="{0A6E988B-734B-45EF-9CCA-92F2FD268ACF}" type="presParOf" srcId="{ED576460-DBD3-4BDB-9991-FA55971FADC8}" destId="{9567A382-07C5-42B4-9381-D9F5ACDCEE94}" srcOrd="2" destOrd="0" presId="urn:microsoft.com/office/officeart/2005/8/layout/hProcess7"/>
    <dgm:cxn modelId="{FAABD1CB-11A8-4403-9AC6-50AEC0AE689E}" type="presParOf" srcId="{4237702B-6018-4EF6-ADD2-2BBB779F505B}" destId="{A70E6F7D-1617-408E-982E-48411440C833}" srcOrd="7" destOrd="0" presId="urn:microsoft.com/office/officeart/2005/8/layout/hProcess7"/>
    <dgm:cxn modelId="{538BE89B-0D43-4FD2-88C5-9CECFA3632B6}" type="presParOf" srcId="{4237702B-6018-4EF6-ADD2-2BBB779F505B}" destId="{77F34A23-6489-4781-8E46-D6A8EA93307C}" srcOrd="8" destOrd="0" presId="urn:microsoft.com/office/officeart/2005/8/layout/hProcess7"/>
    <dgm:cxn modelId="{F0A046B1-A746-45DB-B5AD-D065C329B429}" type="presParOf" srcId="{77F34A23-6489-4781-8E46-D6A8EA93307C}" destId="{3B92B94C-E607-4A3A-86F9-AEDC042281B7}" srcOrd="0" destOrd="0" presId="urn:microsoft.com/office/officeart/2005/8/layout/hProcess7"/>
    <dgm:cxn modelId="{AFCEA54A-C0F5-456E-94FE-C61DB56D1F48}" type="presParOf" srcId="{77F34A23-6489-4781-8E46-D6A8EA93307C}" destId="{09E58B70-BBC2-435E-8A8D-5F18E93D90E9}" srcOrd="1" destOrd="0" presId="urn:microsoft.com/office/officeart/2005/8/layout/hProcess7"/>
    <dgm:cxn modelId="{6827335A-B707-4BFC-8A62-E421C0927203}" type="presParOf" srcId="{77F34A23-6489-4781-8E46-D6A8EA93307C}" destId="{4F8AA72E-5BF8-43AB-B021-E50D7D6C77AC}" srcOrd="2" destOrd="0" presId="urn:microsoft.com/office/officeart/2005/8/layout/hProcess7"/>
    <dgm:cxn modelId="{DD06B8CA-606E-45A6-BDA2-1CCDFE0D70D3}" type="presParOf" srcId="{4237702B-6018-4EF6-ADD2-2BBB779F505B}" destId="{C108F9E7-C78B-4389-8FF4-27EF1B232391}" srcOrd="9" destOrd="0" presId="urn:microsoft.com/office/officeart/2005/8/layout/hProcess7"/>
    <dgm:cxn modelId="{F27347CE-8F72-441A-A3A7-44FA50E13613}" type="presParOf" srcId="{4237702B-6018-4EF6-ADD2-2BBB779F505B}" destId="{E91B1898-0CDE-4503-A828-D18967CF5C96}" srcOrd="10" destOrd="0" presId="urn:microsoft.com/office/officeart/2005/8/layout/hProcess7"/>
    <dgm:cxn modelId="{5AF58205-2C5F-4093-8312-C9D8BC667921}" type="presParOf" srcId="{E91B1898-0CDE-4503-A828-D18967CF5C96}" destId="{EC8D9017-A3A3-46D4-A140-9DCE0D711B21}" srcOrd="0" destOrd="0" presId="urn:microsoft.com/office/officeart/2005/8/layout/hProcess7"/>
    <dgm:cxn modelId="{F78B523E-5BA7-4765-9B26-6122A8262F3C}" type="presParOf" srcId="{E91B1898-0CDE-4503-A828-D18967CF5C96}" destId="{96B8CAE1-A81D-4434-8B3E-C873FE3C2E0A}" srcOrd="1" destOrd="0" presId="urn:microsoft.com/office/officeart/2005/8/layout/hProcess7"/>
    <dgm:cxn modelId="{F349AD85-0199-4195-A8F9-524E038ADFDB}" type="presParOf" srcId="{E91B1898-0CDE-4503-A828-D18967CF5C96}" destId="{CCD7D27C-4AC2-462F-9E9C-28189DFE2E05}" srcOrd="2" destOrd="0" presId="urn:microsoft.com/office/officeart/2005/8/layout/hProcess7"/>
    <dgm:cxn modelId="{BB81FFE1-BB8F-46A0-A0C3-A09EFE876383}" type="presParOf" srcId="{4237702B-6018-4EF6-ADD2-2BBB779F505B}" destId="{884D7EBD-4CF4-4E97-962E-DAFD66548E17}" srcOrd="11" destOrd="0" presId="urn:microsoft.com/office/officeart/2005/8/layout/hProcess7"/>
    <dgm:cxn modelId="{6ECDE3AD-1EF1-48AC-9840-E2D9548E49C7}" type="presParOf" srcId="{4237702B-6018-4EF6-ADD2-2BBB779F505B}" destId="{58754C7E-F8E6-4F62-AE13-A36CCE30F043}" srcOrd="12" destOrd="0" presId="urn:microsoft.com/office/officeart/2005/8/layout/hProcess7"/>
    <dgm:cxn modelId="{54A6038F-1707-415F-B7F2-0736A1EBFB7F}" type="presParOf" srcId="{58754C7E-F8E6-4F62-AE13-A36CCE30F043}" destId="{C8816498-CD44-4774-9ADE-BCC52FD5BAF0}" srcOrd="0" destOrd="0" presId="urn:microsoft.com/office/officeart/2005/8/layout/hProcess7"/>
    <dgm:cxn modelId="{70F5F6ED-E02B-4263-8991-B6147FEBB90A}" type="presParOf" srcId="{58754C7E-F8E6-4F62-AE13-A36CCE30F043}" destId="{8D99011A-DEF8-45E8-9B19-24B6E2A15435}" srcOrd="1" destOrd="0" presId="urn:microsoft.com/office/officeart/2005/8/layout/hProcess7"/>
    <dgm:cxn modelId="{A72279FC-E512-4B41-A056-76443460EEC2}" type="presParOf" srcId="{58754C7E-F8E6-4F62-AE13-A36CCE30F043}" destId="{65A7110E-D57E-41BC-9AE3-3A96CA93ED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F2FD6-9B21-43AD-AA82-712D12643BD9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6FDD5A-6086-48F6-9DC6-F5D7A59BF701}">
      <dgm:prSet phldrT="[Text]"/>
      <dgm:spPr/>
      <dgm:t>
        <a:bodyPr/>
        <a:lstStyle/>
        <a:p>
          <a:r>
            <a:rPr lang="en-US" dirty="0" smtClean="0"/>
            <a:t>AWS JS/S3/</a:t>
          </a:r>
          <a:r>
            <a:rPr lang="en-US" dirty="0" err="1" smtClean="0"/>
            <a:t>Cloudfront</a:t>
          </a:r>
          <a:r>
            <a:rPr lang="en-US" dirty="0" smtClean="0"/>
            <a:t> </a:t>
          </a:r>
          <a:endParaRPr lang="en-US" dirty="0"/>
        </a:p>
      </dgm:t>
    </dgm:pt>
    <dgm:pt modelId="{72E648F4-4625-403A-811E-52A5D28BA2D9}" type="parTrans" cxnId="{5D443EE2-5DAC-4350-BDA7-FF72EB0F7480}">
      <dgm:prSet/>
      <dgm:spPr/>
      <dgm:t>
        <a:bodyPr/>
        <a:lstStyle/>
        <a:p>
          <a:endParaRPr lang="en-US"/>
        </a:p>
      </dgm:t>
    </dgm:pt>
    <dgm:pt modelId="{417CE22B-66F8-4579-A063-EF9783FB2044}" type="sibTrans" cxnId="{5D443EE2-5DAC-4350-BDA7-FF72EB0F7480}">
      <dgm:prSet/>
      <dgm:spPr/>
      <dgm:t>
        <a:bodyPr/>
        <a:lstStyle/>
        <a:p>
          <a:endParaRPr lang="en-US"/>
        </a:p>
      </dgm:t>
    </dgm:pt>
    <dgm:pt modelId="{84A7A037-19B8-4EE2-8C93-A20887525AB7}">
      <dgm:prSet phldrT="[Text]"/>
      <dgm:spPr/>
      <dgm:t>
        <a:bodyPr/>
        <a:lstStyle/>
        <a:p>
          <a:r>
            <a:rPr lang="en-US" dirty="0" smtClean="0"/>
            <a:t>Database integration</a:t>
          </a:r>
          <a:endParaRPr lang="en-US" dirty="0"/>
        </a:p>
      </dgm:t>
    </dgm:pt>
    <dgm:pt modelId="{0BCCD429-8DED-4256-B658-F990A1AA2CBA}" type="parTrans" cxnId="{C1788FF4-5295-4ED6-A5C3-60D815A9D7DF}">
      <dgm:prSet/>
      <dgm:spPr/>
      <dgm:t>
        <a:bodyPr/>
        <a:lstStyle/>
        <a:p>
          <a:endParaRPr lang="en-US"/>
        </a:p>
      </dgm:t>
    </dgm:pt>
    <dgm:pt modelId="{0D58E2EB-3CC8-4544-9513-4B2CD7DBA97F}" type="sibTrans" cxnId="{C1788FF4-5295-4ED6-A5C3-60D815A9D7DF}">
      <dgm:prSet/>
      <dgm:spPr/>
      <dgm:t>
        <a:bodyPr/>
        <a:lstStyle/>
        <a:p>
          <a:endParaRPr lang="en-US"/>
        </a:p>
      </dgm:t>
    </dgm:pt>
    <dgm:pt modelId="{1B8C42D1-2BB8-449A-8C4B-BF0BD03F5B79}">
      <dgm:prSet phldrT="[Text]"/>
      <dgm:spPr/>
      <dgm:t>
        <a:bodyPr/>
        <a:lstStyle/>
        <a:p>
          <a:r>
            <a:rPr lang="en-US" dirty="0" err="1" smtClean="0"/>
            <a:t>Cognito</a:t>
          </a:r>
          <a:r>
            <a:rPr lang="en-US" dirty="0" smtClean="0"/>
            <a:t> and IAM </a:t>
          </a:r>
          <a:endParaRPr lang="en-US" dirty="0"/>
        </a:p>
      </dgm:t>
    </dgm:pt>
    <dgm:pt modelId="{392D36DD-4A45-4908-BF22-37B5BC3DC5D1}" type="parTrans" cxnId="{1D99B302-4398-409D-A100-D3995398C3EC}">
      <dgm:prSet/>
      <dgm:spPr/>
      <dgm:t>
        <a:bodyPr/>
        <a:lstStyle/>
        <a:p>
          <a:endParaRPr lang="en-US"/>
        </a:p>
      </dgm:t>
    </dgm:pt>
    <dgm:pt modelId="{73E03E62-E80C-4946-961F-5E740BA40861}" type="sibTrans" cxnId="{1D99B302-4398-409D-A100-D3995398C3EC}">
      <dgm:prSet/>
      <dgm:spPr/>
      <dgm:t>
        <a:bodyPr/>
        <a:lstStyle/>
        <a:p>
          <a:endParaRPr lang="en-US"/>
        </a:p>
      </dgm:t>
    </dgm:pt>
    <dgm:pt modelId="{D7CECE97-CF43-47A9-9085-56C2AAE606CF}">
      <dgm:prSet phldrT="[Text]"/>
      <dgm:spPr/>
      <dgm:t>
        <a:bodyPr/>
        <a:lstStyle/>
        <a:p>
          <a:r>
            <a:rPr lang="en-US" dirty="0" smtClean="0"/>
            <a:t>Identity and access management</a:t>
          </a:r>
          <a:endParaRPr lang="en-US" dirty="0"/>
        </a:p>
      </dgm:t>
    </dgm:pt>
    <dgm:pt modelId="{4D7C0FAE-D5A0-48E6-85CC-FA5EEF19E61B}" type="parTrans" cxnId="{5E69B8D3-A800-4C85-B7C6-0C002DE9B5EB}">
      <dgm:prSet/>
      <dgm:spPr/>
      <dgm:t>
        <a:bodyPr/>
        <a:lstStyle/>
        <a:p>
          <a:endParaRPr lang="en-US"/>
        </a:p>
      </dgm:t>
    </dgm:pt>
    <dgm:pt modelId="{02FF3F04-71F5-474A-B374-6C5ADB0233EE}" type="sibTrans" cxnId="{5E69B8D3-A800-4C85-B7C6-0C002DE9B5EB}">
      <dgm:prSet/>
      <dgm:spPr/>
      <dgm:t>
        <a:bodyPr/>
        <a:lstStyle/>
        <a:p>
          <a:endParaRPr lang="en-US"/>
        </a:p>
      </dgm:t>
    </dgm:pt>
    <dgm:pt modelId="{4EDA754F-2AAB-457D-8B35-7E928A350A48}">
      <dgm:prSet phldrT="[Text]"/>
      <dgm:spPr/>
      <dgm:t>
        <a:bodyPr/>
        <a:lstStyle/>
        <a:p>
          <a:r>
            <a:rPr lang="en-US" dirty="0" smtClean="0"/>
            <a:t>Vendor portal development</a:t>
          </a:r>
          <a:endParaRPr lang="en-US" dirty="0"/>
        </a:p>
      </dgm:t>
    </dgm:pt>
    <dgm:pt modelId="{FF72B28B-2BD7-484B-B132-DBD91273F261}" type="parTrans" cxnId="{4085F987-F472-4C52-9D2F-439A8C0F8D2A}">
      <dgm:prSet/>
      <dgm:spPr/>
      <dgm:t>
        <a:bodyPr/>
        <a:lstStyle/>
        <a:p>
          <a:endParaRPr lang="en-US"/>
        </a:p>
      </dgm:t>
    </dgm:pt>
    <dgm:pt modelId="{0F60F14A-3BB8-4058-9B4F-5D2510389989}" type="sibTrans" cxnId="{4085F987-F472-4C52-9D2F-439A8C0F8D2A}">
      <dgm:prSet/>
      <dgm:spPr/>
      <dgm:t>
        <a:bodyPr/>
        <a:lstStyle/>
        <a:p>
          <a:endParaRPr lang="en-US"/>
        </a:p>
      </dgm:t>
    </dgm:pt>
    <dgm:pt modelId="{E34A4E2A-9C70-408F-B485-9991ECE80391}">
      <dgm:prSet phldrT="[Text]"/>
      <dgm:spPr/>
      <dgm:t>
        <a:bodyPr/>
        <a:lstStyle/>
        <a:p>
          <a:r>
            <a:rPr lang="en-US" dirty="0" smtClean="0"/>
            <a:t>APIGW</a:t>
          </a:r>
          <a:endParaRPr lang="en-US" dirty="0"/>
        </a:p>
      </dgm:t>
    </dgm:pt>
    <dgm:pt modelId="{1CE61AEF-AA36-43FA-B468-4E6884D365F9}" type="parTrans" cxnId="{BF5E232B-1F46-4E7E-AC13-19BD72473274}">
      <dgm:prSet/>
      <dgm:spPr/>
      <dgm:t>
        <a:bodyPr/>
        <a:lstStyle/>
        <a:p>
          <a:endParaRPr lang="en-US"/>
        </a:p>
      </dgm:t>
    </dgm:pt>
    <dgm:pt modelId="{6F71E462-4A90-49B3-A1CF-C466F9792988}" type="sibTrans" cxnId="{BF5E232B-1F46-4E7E-AC13-19BD72473274}">
      <dgm:prSet/>
      <dgm:spPr/>
      <dgm:t>
        <a:bodyPr/>
        <a:lstStyle/>
        <a:p>
          <a:endParaRPr lang="en-US"/>
        </a:p>
      </dgm:t>
    </dgm:pt>
    <dgm:pt modelId="{B32A1BF7-6429-4C4E-9D67-58BA039615DB}" type="pres">
      <dgm:prSet presAssocID="{F09F2FD6-9B21-43AD-AA82-712D12643B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A6AE6-8C68-4067-A41F-BBFF1EFF187F}" type="pres">
      <dgm:prSet presAssocID="{C66FDD5A-6086-48F6-9DC6-F5D7A59BF701}" presName="compositeNode" presStyleCnt="0">
        <dgm:presLayoutVars>
          <dgm:bulletEnabled val="1"/>
        </dgm:presLayoutVars>
      </dgm:prSet>
      <dgm:spPr/>
    </dgm:pt>
    <dgm:pt modelId="{18883C00-F3C9-42BE-A946-F03147978034}" type="pres">
      <dgm:prSet presAssocID="{C66FDD5A-6086-48F6-9DC6-F5D7A59BF701}" presName="bgRect" presStyleLbl="node1" presStyleIdx="0" presStyleCnt="3"/>
      <dgm:spPr/>
      <dgm:t>
        <a:bodyPr/>
        <a:lstStyle/>
        <a:p>
          <a:endParaRPr lang="en-US"/>
        </a:p>
      </dgm:t>
    </dgm:pt>
    <dgm:pt modelId="{34497E75-30CF-44C8-862A-3459F2FA68BF}" type="pres">
      <dgm:prSet presAssocID="{C66FDD5A-6086-48F6-9DC6-F5D7A59BF70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6AA66-80A1-4146-A9AC-C75FDE14CA16}" type="pres">
      <dgm:prSet presAssocID="{C66FDD5A-6086-48F6-9DC6-F5D7A59BF70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4C3D1-A6BB-4681-BA22-24D3A2CF732C}" type="pres">
      <dgm:prSet presAssocID="{417CE22B-66F8-4579-A063-EF9783FB2044}" presName="hSp" presStyleCnt="0"/>
      <dgm:spPr/>
    </dgm:pt>
    <dgm:pt modelId="{36C46A10-3FED-4DC2-B33B-D08D3CE4D52C}" type="pres">
      <dgm:prSet presAssocID="{417CE22B-66F8-4579-A063-EF9783FB2044}" presName="vProcSp" presStyleCnt="0"/>
      <dgm:spPr/>
    </dgm:pt>
    <dgm:pt modelId="{1BC5AC87-7704-4B14-85BD-DD092529D739}" type="pres">
      <dgm:prSet presAssocID="{417CE22B-66F8-4579-A063-EF9783FB2044}" presName="vSp1" presStyleCnt="0"/>
      <dgm:spPr/>
    </dgm:pt>
    <dgm:pt modelId="{CA93F540-33F4-455B-9C24-3C0ADC17998F}" type="pres">
      <dgm:prSet presAssocID="{417CE22B-66F8-4579-A063-EF9783FB2044}" presName="simulatedConn" presStyleLbl="solidFgAcc1" presStyleIdx="0" presStyleCnt="2"/>
      <dgm:spPr/>
    </dgm:pt>
    <dgm:pt modelId="{37721541-1801-4539-80BD-AFF5F07F3582}" type="pres">
      <dgm:prSet presAssocID="{417CE22B-66F8-4579-A063-EF9783FB2044}" presName="vSp2" presStyleCnt="0"/>
      <dgm:spPr/>
    </dgm:pt>
    <dgm:pt modelId="{94C424A4-1157-44DA-A3E5-5922219E0D37}" type="pres">
      <dgm:prSet presAssocID="{417CE22B-66F8-4579-A063-EF9783FB2044}" presName="sibTrans" presStyleCnt="0"/>
      <dgm:spPr/>
    </dgm:pt>
    <dgm:pt modelId="{38E3D75B-D5D3-4BFB-93CC-6162A47F7E66}" type="pres">
      <dgm:prSet presAssocID="{E34A4E2A-9C70-408F-B485-9991ECE80391}" presName="compositeNode" presStyleCnt="0">
        <dgm:presLayoutVars>
          <dgm:bulletEnabled val="1"/>
        </dgm:presLayoutVars>
      </dgm:prSet>
      <dgm:spPr/>
    </dgm:pt>
    <dgm:pt modelId="{B3656BCC-26AE-45A5-817F-E51400291F83}" type="pres">
      <dgm:prSet presAssocID="{E34A4E2A-9C70-408F-B485-9991ECE80391}" presName="bgRect" presStyleLbl="node1" presStyleIdx="1" presStyleCnt="3"/>
      <dgm:spPr/>
      <dgm:t>
        <a:bodyPr/>
        <a:lstStyle/>
        <a:p>
          <a:endParaRPr lang="en-US"/>
        </a:p>
      </dgm:t>
    </dgm:pt>
    <dgm:pt modelId="{52116F0B-119E-4005-A68D-354A85C399DE}" type="pres">
      <dgm:prSet presAssocID="{E34A4E2A-9C70-408F-B485-9991ECE80391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D46FB-936A-44A8-AD8F-0773FEAF4E07}" type="pres">
      <dgm:prSet presAssocID="{E34A4E2A-9C70-408F-B485-9991ECE8039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93936-7837-4B85-ABD2-1C7112AEE759}" type="pres">
      <dgm:prSet presAssocID="{6F71E462-4A90-49B3-A1CF-C466F9792988}" presName="hSp" presStyleCnt="0"/>
      <dgm:spPr/>
    </dgm:pt>
    <dgm:pt modelId="{F4D24870-D3F8-4F88-ADD4-CE24AF5CD384}" type="pres">
      <dgm:prSet presAssocID="{6F71E462-4A90-49B3-A1CF-C466F9792988}" presName="vProcSp" presStyleCnt="0"/>
      <dgm:spPr/>
    </dgm:pt>
    <dgm:pt modelId="{E2C65E85-9101-425C-AC7F-1EB24C068548}" type="pres">
      <dgm:prSet presAssocID="{6F71E462-4A90-49B3-A1CF-C466F9792988}" presName="vSp1" presStyleCnt="0"/>
      <dgm:spPr/>
    </dgm:pt>
    <dgm:pt modelId="{E8661323-7E2C-42F2-A5CB-1304176EE2B2}" type="pres">
      <dgm:prSet presAssocID="{6F71E462-4A90-49B3-A1CF-C466F9792988}" presName="simulatedConn" presStyleLbl="solidFgAcc1" presStyleIdx="1" presStyleCnt="2"/>
      <dgm:spPr/>
    </dgm:pt>
    <dgm:pt modelId="{4116EFCE-35D4-4099-9C0D-BDEED89D1C0A}" type="pres">
      <dgm:prSet presAssocID="{6F71E462-4A90-49B3-A1CF-C466F9792988}" presName="vSp2" presStyleCnt="0"/>
      <dgm:spPr/>
    </dgm:pt>
    <dgm:pt modelId="{36199BAF-B07F-4BD6-B6D0-EF92B346316C}" type="pres">
      <dgm:prSet presAssocID="{6F71E462-4A90-49B3-A1CF-C466F9792988}" presName="sibTrans" presStyleCnt="0"/>
      <dgm:spPr/>
    </dgm:pt>
    <dgm:pt modelId="{69E2DB2E-2352-406D-8BED-9663A1444235}" type="pres">
      <dgm:prSet presAssocID="{1B8C42D1-2BB8-449A-8C4B-BF0BD03F5B79}" presName="compositeNode" presStyleCnt="0">
        <dgm:presLayoutVars>
          <dgm:bulletEnabled val="1"/>
        </dgm:presLayoutVars>
      </dgm:prSet>
      <dgm:spPr/>
    </dgm:pt>
    <dgm:pt modelId="{C2FB321C-8274-4913-B076-326822BCC475}" type="pres">
      <dgm:prSet presAssocID="{1B8C42D1-2BB8-449A-8C4B-BF0BD03F5B79}" presName="bgRect" presStyleLbl="node1" presStyleIdx="2" presStyleCnt="3"/>
      <dgm:spPr/>
      <dgm:t>
        <a:bodyPr/>
        <a:lstStyle/>
        <a:p>
          <a:endParaRPr lang="en-US"/>
        </a:p>
      </dgm:t>
    </dgm:pt>
    <dgm:pt modelId="{1BE900C8-7AAF-4C25-9CB9-259E808A63F1}" type="pres">
      <dgm:prSet presAssocID="{1B8C42D1-2BB8-449A-8C4B-BF0BD03F5B79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0F6CD-2D73-4415-B21B-0E47E75BFBFA}" type="pres">
      <dgm:prSet presAssocID="{1B8C42D1-2BB8-449A-8C4B-BF0BD03F5B7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85F987-F472-4C52-9D2F-439A8C0F8D2A}" srcId="{C66FDD5A-6086-48F6-9DC6-F5D7A59BF701}" destId="{4EDA754F-2AAB-457D-8B35-7E928A350A48}" srcOrd="0" destOrd="0" parTransId="{FF72B28B-2BD7-484B-B132-DBD91273F261}" sibTransId="{0F60F14A-3BB8-4058-9B4F-5D2510389989}"/>
    <dgm:cxn modelId="{C22749D4-2E36-4979-815E-36E013D10DDA}" type="presOf" srcId="{4EDA754F-2AAB-457D-8B35-7E928A350A48}" destId="{3A16AA66-80A1-4146-A9AC-C75FDE14CA16}" srcOrd="0" destOrd="0" presId="urn:microsoft.com/office/officeart/2005/8/layout/hProcess7"/>
    <dgm:cxn modelId="{59C99A8A-CADF-408D-88CE-BF778ADC9E18}" type="presOf" srcId="{E34A4E2A-9C70-408F-B485-9991ECE80391}" destId="{52116F0B-119E-4005-A68D-354A85C399DE}" srcOrd="1" destOrd="0" presId="urn:microsoft.com/office/officeart/2005/8/layout/hProcess7"/>
    <dgm:cxn modelId="{B07CCC51-094D-49F4-84EA-B762A8A6AF58}" type="presOf" srcId="{E34A4E2A-9C70-408F-B485-9991ECE80391}" destId="{B3656BCC-26AE-45A5-817F-E51400291F83}" srcOrd="0" destOrd="0" presId="urn:microsoft.com/office/officeart/2005/8/layout/hProcess7"/>
    <dgm:cxn modelId="{0CFFD6CC-FB79-488C-B4AB-ED0E66BCA0D3}" type="presOf" srcId="{F09F2FD6-9B21-43AD-AA82-712D12643BD9}" destId="{B32A1BF7-6429-4C4E-9D67-58BA039615DB}" srcOrd="0" destOrd="0" presId="urn:microsoft.com/office/officeart/2005/8/layout/hProcess7"/>
    <dgm:cxn modelId="{C1788FF4-5295-4ED6-A5C3-60D815A9D7DF}" srcId="{E34A4E2A-9C70-408F-B485-9991ECE80391}" destId="{84A7A037-19B8-4EE2-8C93-A20887525AB7}" srcOrd="0" destOrd="0" parTransId="{0BCCD429-8DED-4256-B658-F990A1AA2CBA}" sibTransId="{0D58E2EB-3CC8-4544-9513-4B2CD7DBA97F}"/>
    <dgm:cxn modelId="{5D443EE2-5DAC-4350-BDA7-FF72EB0F7480}" srcId="{F09F2FD6-9B21-43AD-AA82-712D12643BD9}" destId="{C66FDD5A-6086-48F6-9DC6-F5D7A59BF701}" srcOrd="0" destOrd="0" parTransId="{72E648F4-4625-403A-811E-52A5D28BA2D9}" sibTransId="{417CE22B-66F8-4579-A063-EF9783FB2044}"/>
    <dgm:cxn modelId="{1D99B302-4398-409D-A100-D3995398C3EC}" srcId="{F09F2FD6-9B21-43AD-AA82-712D12643BD9}" destId="{1B8C42D1-2BB8-449A-8C4B-BF0BD03F5B79}" srcOrd="2" destOrd="0" parTransId="{392D36DD-4A45-4908-BF22-37B5BC3DC5D1}" sibTransId="{73E03E62-E80C-4946-961F-5E740BA40861}"/>
    <dgm:cxn modelId="{510245F4-AB16-454C-875C-81BFD9DB9C33}" type="presOf" srcId="{1B8C42D1-2BB8-449A-8C4B-BF0BD03F5B79}" destId="{1BE900C8-7AAF-4C25-9CB9-259E808A63F1}" srcOrd="1" destOrd="0" presId="urn:microsoft.com/office/officeart/2005/8/layout/hProcess7"/>
    <dgm:cxn modelId="{BF5E232B-1F46-4E7E-AC13-19BD72473274}" srcId="{F09F2FD6-9B21-43AD-AA82-712D12643BD9}" destId="{E34A4E2A-9C70-408F-B485-9991ECE80391}" srcOrd="1" destOrd="0" parTransId="{1CE61AEF-AA36-43FA-B468-4E6884D365F9}" sibTransId="{6F71E462-4A90-49B3-A1CF-C466F9792988}"/>
    <dgm:cxn modelId="{5E69B8D3-A800-4C85-B7C6-0C002DE9B5EB}" srcId="{1B8C42D1-2BB8-449A-8C4B-BF0BD03F5B79}" destId="{D7CECE97-CF43-47A9-9085-56C2AAE606CF}" srcOrd="0" destOrd="0" parTransId="{4D7C0FAE-D5A0-48E6-85CC-FA5EEF19E61B}" sibTransId="{02FF3F04-71F5-474A-B374-6C5ADB0233EE}"/>
    <dgm:cxn modelId="{5AB45821-C88D-422D-9D25-62A2EA3608D5}" type="presOf" srcId="{C66FDD5A-6086-48F6-9DC6-F5D7A59BF701}" destId="{18883C00-F3C9-42BE-A946-F03147978034}" srcOrd="0" destOrd="0" presId="urn:microsoft.com/office/officeart/2005/8/layout/hProcess7"/>
    <dgm:cxn modelId="{FA4E10CF-3F90-43B2-9E28-B0E13F6D4800}" type="presOf" srcId="{84A7A037-19B8-4EE2-8C93-A20887525AB7}" destId="{C76D46FB-936A-44A8-AD8F-0773FEAF4E07}" srcOrd="0" destOrd="0" presId="urn:microsoft.com/office/officeart/2005/8/layout/hProcess7"/>
    <dgm:cxn modelId="{ECD76B4C-1A0F-4B23-8B85-B6A74DA72C2B}" type="presOf" srcId="{D7CECE97-CF43-47A9-9085-56C2AAE606CF}" destId="{0BC0F6CD-2D73-4415-B21B-0E47E75BFBFA}" srcOrd="0" destOrd="0" presId="urn:microsoft.com/office/officeart/2005/8/layout/hProcess7"/>
    <dgm:cxn modelId="{BD12800E-287B-4D0C-96A7-F016D1209231}" type="presOf" srcId="{C66FDD5A-6086-48F6-9DC6-F5D7A59BF701}" destId="{34497E75-30CF-44C8-862A-3459F2FA68BF}" srcOrd="1" destOrd="0" presId="urn:microsoft.com/office/officeart/2005/8/layout/hProcess7"/>
    <dgm:cxn modelId="{F6D90A7F-09FE-4CFC-81E1-D63DB3A1DAED}" type="presOf" srcId="{1B8C42D1-2BB8-449A-8C4B-BF0BD03F5B79}" destId="{C2FB321C-8274-4913-B076-326822BCC475}" srcOrd="0" destOrd="0" presId="urn:microsoft.com/office/officeart/2005/8/layout/hProcess7"/>
    <dgm:cxn modelId="{C2BA1496-3A80-4FC9-B8AD-C3A9662B0FFD}" type="presParOf" srcId="{B32A1BF7-6429-4C4E-9D67-58BA039615DB}" destId="{C1FA6AE6-8C68-4067-A41F-BBFF1EFF187F}" srcOrd="0" destOrd="0" presId="urn:microsoft.com/office/officeart/2005/8/layout/hProcess7"/>
    <dgm:cxn modelId="{C829A934-EC62-4AAF-A920-54624FD163CA}" type="presParOf" srcId="{C1FA6AE6-8C68-4067-A41F-BBFF1EFF187F}" destId="{18883C00-F3C9-42BE-A946-F03147978034}" srcOrd="0" destOrd="0" presId="urn:microsoft.com/office/officeart/2005/8/layout/hProcess7"/>
    <dgm:cxn modelId="{9B8C2392-321B-4562-B482-805B8D9D4B47}" type="presParOf" srcId="{C1FA6AE6-8C68-4067-A41F-BBFF1EFF187F}" destId="{34497E75-30CF-44C8-862A-3459F2FA68BF}" srcOrd="1" destOrd="0" presId="urn:microsoft.com/office/officeart/2005/8/layout/hProcess7"/>
    <dgm:cxn modelId="{C974288B-EB47-467F-9758-B0F3C4029569}" type="presParOf" srcId="{C1FA6AE6-8C68-4067-A41F-BBFF1EFF187F}" destId="{3A16AA66-80A1-4146-A9AC-C75FDE14CA16}" srcOrd="2" destOrd="0" presId="urn:microsoft.com/office/officeart/2005/8/layout/hProcess7"/>
    <dgm:cxn modelId="{66D67DAC-8D4D-4EEB-9461-12883A62214E}" type="presParOf" srcId="{B32A1BF7-6429-4C4E-9D67-58BA039615DB}" destId="{E104C3D1-A6BB-4681-BA22-24D3A2CF732C}" srcOrd="1" destOrd="0" presId="urn:microsoft.com/office/officeart/2005/8/layout/hProcess7"/>
    <dgm:cxn modelId="{1D91090D-3CAB-45A6-B3A0-76E4EB96CD0D}" type="presParOf" srcId="{B32A1BF7-6429-4C4E-9D67-58BA039615DB}" destId="{36C46A10-3FED-4DC2-B33B-D08D3CE4D52C}" srcOrd="2" destOrd="0" presId="urn:microsoft.com/office/officeart/2005/8/layout/hProcess7"/>
    <dgm:cxn modelId="{39CC06CC-FA33-4154-B45E-03A48F145BD6}" type="presParOf" srcId="{36C46A10-3FED-4DC2-B33B-D08D3CE4D52C}" destId="{1BC5AC87-7704-4B14-85BD-DD092529D739}" srcOrd="0" destOrd="0" presId="urn:microsoft.com/office/officeart/2005/8/layout/hProcess7"/>
    <dgm:cxn modelId="{70D68FEB-0994-44C9-965C-9BA98F8EFA49}" type="presParOf" srcId="{36C46A10-3FED-4DC2-B33B-D08D3CE4D52C}" destId="{CA93F540-33F4-455B-9C24-3C0ADC17998F}" srcOrd="1" destOrd="0" presId="urn:microsoft.com/office/officeart/2005/8/layout/hProcess7"/>
    <dgm:cxn modelId="{0614FB08-18F0-4DB2-B6EC-7FE710AB55EF}" type="presParOf" srcId="{36C46A10-3FED-4DC2-B33B-D08D3CE4D52C}" destId="{37721541-1801-4539-80BD-AFF5F07F3582}" srcOrd="2" destOrd="0" presId="urn:microsoft.com/office/officeart/2005/8/layout/hProcess7"/>
    <dgm:cxn modelId="{72C548F6-7916-4A31-BE0E-877FC6A45004}" type="presParOf" srcId="{B32A1BF7-6429-4C4E-9D67-58BA039615DB}" destId="{94C424A4-1157-44DA-A3E5-5922219E0D37}" srcOrd="3" destOrd="0" presId="urn:microsoft.com/office/officeart/2005/8/layout/hProcess7"/>
    <dgm:cxn modelId="{88258F9D-840B-4132-9FAF-4468F999A713}" type="presParOf" srcId="{B32A1BF7-6429-4C4E-9D67-58BA039615DB}" destId="{38E3D75B-D5D3-4BFB-93CC-6162A47F7E66}" srcOrd="4" destOrd="0" presId="urn:microsoft.com/office/officeart/2005/8/layout/hProcess7"/>
    <dgm:cxn modelId="{777FE6D2-24CB-409B-9F94-DDB9F60EAEA3}" type="presParOf" srcId="{38E3D75B-D5D3-4BFB-93CC-6162A47F7E66}" destId="{B3656BCC-26AE-45A5-817F-E51400291F83}" srcOrd="0" destOrd="0" presId="urn:microsoft.com/office/officeart/2005/8/layout/hProcess7"/>
    <dgm:cxn modelId="{A31D1676-3CD4-43C9-A4A5-E10383E44948}" type="presParOf" srcId="{38E3D75B-D5D3-4BFB-93CC-6162A47F7E66}" destId="{52116F0B-119E-4005-A68D-354A85C399DE}" srcOrd="1" destOrd="0" presId="urn:microsoft.com/office/officeart/2005/8/layout/hProcess7"/>
    <dgm:cxn modelId="{919AA9A6-3849-4D9C-ADA7-3C7CB6DF1B09}" type="presParOf" srcId="{38E3D75B-D5D3-4BFB-93CC-6162A47F7E66}" destId="{C76D46FB-936A-44A8-AD8F-0773FEAF4E07}" srcOrd="2" destOrd="0" presId="urn:microsoft.com/office/officeart/2005/8/layout/hProcess7"/>
    <dgm:cxn modelId="{A034A88E-2761-4101-A3EE-F50F6E268A80}" type="presParOf" srcId="{B32A1BF7-6429-4C4E-9D67-58BA039615DB}" destId="{A3D93936-7837-4B85-ABD2-1C7112AEE759}" srcOrd="5" destOrd="0" presId="urn:microsoft.com/office/officeart/2005/8/layout/hProcess7"/>
    <dgm:cxn modelId="{7EB7B659-679D-4AB0-BF3E-30CE88E86CB0}" type="presParOf" srcId="{B32A1BF7-6429-4C4E-9D67-58BA039615DB}" destId="{F4D24870-D3F8-4F88-ADD4-CE24AF5CD384}" srcOrd="6" destOrd="0" presId="urn:microsoft.com/office/officeart/2005/8/layout/hProcess7"/>
    <dgm:cxn modelId="{74990292-2B67-4EA7-A362-9EBC15AA2685}" type="presParOf" srcId="{F4D24870-D3F8-4F88-ADD4-CE24AF5CD384}" destId="{E2C65E85-9101-425C-AC7F-1EB24C068548}" srcOrd="0" destOrd="0" presId="urn:microsoft.com/office/officeart/2005/8/layout/hProcess7"/>
    <dgm:cxn modelId="{478B7532-7CB0-4701-A43B-9D474F6D0C2B}" type="presParOf" srcId="{F4D24870-D3F8-4F88-ADD4-CE24AF5CD384}" destId="{E8661323-7E2C-42F2-A5CB-1304176EE2B2}" srcOrd="1" destOrd="0" presId="urn:microsoft.com/office/officeart/2005/8/layout/hProcess7"/>
    <dgm:cxn modelId="{E3715988-D4D2-4176-A7A2-8DC2D5EB607B}" type="presParOf" srcId="{F4D24870-D3F8-4F88-ADD4-CE24AF5CD384}" destId="{4116EFCE-35D4-4099-9C0D-BDEED89D1C0A}" srcOrd="2" destOrd="0" presId="urn:microsoft.com/office/officeart/2005/8/layout/hProcess7"/>
    <dgm:cxn modelId="{16E08F41-ED11-45CE-AB25-36C39EA2EA46}" type="presParOf" srcId="{B32A1BF7-6429-4C4E-9D67-58BA039615DB}" destId="{36199BAF-B07F-4BD6-B6D0-EF92B346316C}" srcOrd="7" destOrd="0" presId="urn:microsoft.com/office/officeart/2005/8/layout/hProcess7"/>
    <dgm:cxn modelId="{21901FC0-9893-46AE-9B69-F1272F44F15C}" type="presParOf" srcId="{B32A1BF7-6429-4C4E-9D67-58BA039615DB}" destId="{69E2DB2E-2352-406D-8BED-9663A1444235}" srcOrd="8" destOrd="0" presId="urn:microsoft.com/office/officeart/2005/8/layout/hProcess7"/>
    <dgm:cxn modelId="{AA1C518E-8B38-4AD2-969E-DD287EAD7526}" type="presParOf" srcId="{69E2DB2E-2352-406D-8BED-9663A1444235}" destId="{C2FB321C-8274-4913-B076-326822BCC475}" srcOrd="0" destOrd="0" presId="urn:microsoft.com/office/officeart/2005/8/layout/hProcess7"/>
    <dgm:cxn modelId="{E9D2A185-B473-473A-A694-5239A5354D5F}" type="presParOf" srcId="{69E2DB2E-2352-406D-8BED-9663A1444235}" destId="{1BE900C8-7AAF-4C25-9CB9-259E808A63F1}" srcOrd="1" destOrd="0" presId="urn:microsoft.com/office/officeart/2005/8/layout/hProcess7"/>
    <dgm:cxn modelId="{4E67FC3F-E3B3-465D-84ED-D98B36F8209D}" type="presParOf" srcId="{69E2DB2E-2352-406D-8BED-9663A1444235}" destId="{0BC0F6CD-2D73-4415-B21B-0E47E75BFBF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F85F3-FE2A-4E69-BC5E-65194F35FB30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1A6561-257E-458F-8A05-9CB3D85599B5}">
      <dgm:prSet phldrT="[Text]"/>
      <dgm:spPr/>
      <dgm:t>
        <a:bodyPr/>
        <a:lstStyle/>
        <a:p>
          <a:r>
            <a:rPr lang="en-US" dirty="0" smtClean="0"/>
            <a:t>AWS APIGW</a:t>
          </a:r>
          <a:endParaRPr lang="en-US" dirty="0"/>
        </a:p>
      </dgm:t>
    </dgm:pt>
    <dgm:pt modelId="{9D40AEFE-3FE6-45CE-9832-ADC1D8059086}" type="parTrans" cxnId="{1FC69CCB-6CEC-4F65-A182-71135753CF57}">
      <dgm:prSet/>
      <dgm:spPr/>
      <dgm:t>
        <a:bodyPr/>
        <a:lstStyle/>
        <a:p>
          <a:endParaRPr lang="en-US"/>
        </a:p>
      </dgm:t>
    </dgm:pt>
    <dgm:pt modelId="{32C1AD04-28A4-4075-89AD-89A3A40CE99C}" type="sibTrans" cxnId="{1FC69CCB-6CEC-4F65-A182-71135753CF57}">
      <dgm:prSet/>
      <dgm:spPr/>
      <dgm:t>
        <a:bodyPr/>
        <a:lstStyle/>
        <a:p>
          <a:endParaRPr lang="en-US"/>
        </a:p>
      </dgm:t>
    </dgm:pt>
    <dgm:pt modelId="{9BCE89A2-5237-4C5E-B7EB-A62FF5009DEC}">
      <dgm:prSet phldrT="[Text]"/>
      <dgm:spPr/>
      <dgm:t>
        <a:bodyPr/>
        <a:lstStyle/>
        <a:p>
          <a:r>
            <a:rPr lang="en-US" dirty="0" smtClean="0"/>
            <a:t>Android App integration</a:t>
          </a:r>
          <a:endParaRPr lang="en-US" dirty="0"/>
        </a:p>
      </dgm:t>
    </dgm:pt>
    <dgm:pt modelId="{0116BDD9-4EAB-47C7-8823-4484EE0B644E}" type="parTrans" cxnId="{BF8A7C28-58EC-45DA-8262-DFF1F6158814}">
      <dgm:prSet/>
      <dgm:spPr/>
      <dgm:t>
        <a:bodyPr/>
        <a:lstStyle/>
        <a:p>
          <a:endParaRPr lang="en-US"/>
        </a:p>
      </dgm:t>
    </dgm:pt>
    <dgm:pt modelId="{D343C0D4-4280-48A1-A77A-DB5FB2A58DBE}" type="sibTrans" cxnId="{BF8A7C28-58EC-45DA-8262-DFF1F6158814}">
      <dgm:prSet/>
      <dgm:spPr/>
      <dgm:t>
        <a:bodyPr/>
        <a:lstStyle/>
        <a:p>
          <a:endParaRPr lang="en-US"/>
        </a:p>
      </dgm:t>
    </dgm:pt>
    <dgm:pt modelId="{C48E7D72-AA30-4114-857F-9DEF7B28A8B1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Cognito</a:t>
          </a:r>
          <a:r>
            <a:rPr lang="en-US" dirty="0" smtClean="0"/>
            <a:t> and IAM integration</a:t>
          </a:r>
          <a:endParaRPr lang="en-US" dirty="0"/>
        </a:p>
      </dgm:t>
    </dgm:pt>
    <dgm:pt modelId="{768CDECD-300C-4088-90E3-2316A658A7E7}" type="parTrans" cxnId="{4A9EC373-6951-4D68-AB52-5710DA813366}">
      <dgm:prSet/>
      <dgm:spPr/>
      <dgm:t>
        <a:bodyPr/>
        <a:lstStyle/>
        <a:p>
          <a:endParaRPr lang="en-US"/>
        </a:p>
      </dgm:t>
    </dgm:pt>
    <dgm:pt modelId="{F07A3B8B-7743-4629-909A-38A8684DDC15}" type="sibTrans" cxnId="{4A9EC373-6951-4D68-AB52-5710DA813366}">
      <dgm:prSet/>
      <dgm:spPr/>
      <dgm:t>
        <a:bodyPr/>
        <a:lstStyle/>
        <a:p>
          <a:endParaRPr lang="en-US"/>
        </a:p>
      </dgm:t>
    </dgm:pt>
    <dgm:pt modelId="{FCB765EC-AA83-4C4C-9BB0-0A4C7D3B4E1B}">
      <dgm:prSet phldrT="[Text]"/>
      <dgm:spPr/>
      <dgm:t>
        <a:bodyPr/>
        <a:lstStyle/>
        <a:p>
          <a:r>
            <a:rPr lang="en-US" dirty="0" smtClean="0"/>
            <a:t>Identity and </a:t>
          </a:r>
          <a:r>
            <a:rPr lang="en-US" dirty="0" smtClean="0"/>
            <a:t>access management</a:t>
          </a:r>
          <a:endParaRPr lang="en-US" dirty="0"/>
        </a:p>
      </dgm:t>
    </dgm:pt>
    <dgm:pt modelId="{B3FDC1E4-E872-49CB-97C0-D5446567CD23}" type="parTrans" cxnId="{429C3078-1066-4A6D-92B0-AA93DB411D70}">
      <dgm:prSet/>
      <dgm:spPr/>
      <dgm:t>
        <a:bodyPr/>
        <a:lstStyle/>
        <a:p>
          <a:endParaRPr lang="en-US"/>
        </a:p>
      </dgm:t>
    </dgm:pt>
    <dgm:pt modelId="{5C1D064D-C84C-4B7E-B939-DC2CCAFA71FD}" type="sibTrans" cxnId="{429C3078-1066-4A6D-92B0-AA93DB411D70}">
      <dgm:prSet/>
      <dgm:spPr/>
      <dgm:t>
        <a:bodyPr/>
        <a:lstStyle/>
        <a:p>
          <a:endParaRPr lang="en-US"/>
        </a:p>
      </dgm:t>
    </dgm:pt>
    <dgm:pt modelId="{05F0875D-2C39-4E95-83BC-2BE86726C524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party payment vendors APIs</a:t>
          </a:r>
          <a:endParaRPr lang="en-US" dirty="0"/>
        </a:p>
      </dgm:t>
    </dgm:pt>
    <dgm:pt modelId="{9A176527-04E9-41FC-9DFC-7275B55E5B25}" type="parTrans" cxnId="{166956F5-1644-4A52-8CDF-E034B17E5633}">
      <dgm:prSet/>
      <dgm:spPr/>
      <dgm:t>
        <a:bodyPr/>
        <a:lstStyle/>
        <a:p>
          <a:endParaRPr lang="en-US"/>
        </a:p>
      </dgm:t>
    </dgm:pt>
    <dgm:pt modelId="{45DA4295-4B00-4E5D-BA7C-014D62006DDE}" type="sibTrans" cxnId="{166956F5-1644-4A52-8CDF-E034B17E5633}">
      <dgm:prSet/>
      <dgm:spPr/>
      <dgm:t>
        <a:bodyPr/>
        <a:lstStyle/>
        <a:p>
          <a:endParaRPr lang="en-US"/>
        </a:p>
      </dgm:t>
    </dgm:pt>
    <dgm:pt modelId="{720D2372-3063-4E90-A55F-E3AEBF1483C8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party payment services integration</a:t>
          </a:r>
          <a:endParaRPr lang="en-US" dirty="0"/>
        </a:p>
      </dgm:t>
    </dgm:pt>
    <dgm:pt modelId="{E8B77343-98BD-4A6C-83B0-956D6C744EC0}" type="parTrans" cxnId="{17C3EAA6-5162-4B35-AD81-278A5FCBA7A2}">
      <dgm:prSet/>
      <dgm:spPr/>
      <dgm:t>
        <a:bodyPr/>
        <a:lstStyle/>
        <a:p>
          <a:endParaRPr lang="en-US"/>
        </a:p>
      </dgm:t>
    </dgm:pt>
    <dgm:pt modelId="{7BF44652-404F-43F6-911F-791ABBB916F3}" type="sibTrans" cxnId="{17C3EAA6-5162-4B35-AD81-278A5FCBA7A2}">
      <dgm:prSet/>
      <dgm:spPr/>
      <dgm:t>
        <a:bodyPr/>
        <a:lstStyle/>
        <a:p>
          <a:endParaRPr lang="en-US"/>
        </a:p>
      </dgm:t>
    </dgm:pt>
    <dgm:pt modelId="{827FDB41-264B-49B7-893B-75189114D50D}" type="pres">
      <dgm:prSet presAssocID="{A35F85F3-FE2A-4E69-BC5E-65194F35FB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86F9A0-9EF8-4570-BBA7-B61599FB3E2D}" type="pres">
      <dgm:prSet presAssocID="{571A6561-257E-458F-8A05-9CB3D85599B5}" presName="compositeNode" presStyleCnt="0">
        <dgm:presLayoutVars>
          <dgm:bulletEnabled val="1"/>
        </dgm:presLayoutVars>
      </dgm:prSet>
      <dgm:spPr/>
    </dgm:pt>
    <dgm:pt modelId="{3F8DF87A-0DAA-4934-8F70-10902E41CA31}" type="pres">
      <dgm:prSet presAssocID="{571A6561-257E-458F-8A05-9CB3D85599B5}" presName="bgRect" presStyleLbl="node1" presStyleIdx="0" presStyleCnt="3" custLinFactNeighborX="-5107" custLinFactNeighborY="0"/>
      <dgm:spPr/>
      <dgm:t>
        <a:bodyPr/>
        <a:lstStyle/>
        <a:p>
          <a:endParaRPr lang="en-US"/>
        </a:p>
      </dgm:t>
    </dgm:pt>
    <dgm:pt modelId="{CC0BB017-60D6-4BF5-8065-5BAB7AF3C05E}" type="pres">
      <dgm:prSet presAssocID="{571A6561-257E-458F-8A05-9CB3D85599B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320E7-45B6-4728-AD25-692A140F964C}" type="pres">
      <dgm:prSet presAssocID="{571A6561-257E-458F-8A05-9CB3D85599B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2773C-8CDA-43DD-BBF3-77167F14BE4E}" type="pres">
      <dgm:prSet presAssocID="{32C1AD04-28A4-4075-89AD-89A3A40CE99C}" presName="hSp" presStyleCnt="0"/>
      <dgm:spPr/>
    </dgm:pt>
    <dgm:pt modelId="{DE1DFF97-FC78-4C56-A2C3-32494EE41256}" type="pres">
      <dgm:prSet presAssocID="{32C1AD04-28A4-4075-89AD-89A3A40CE99C}" presName="vProcSp" presStyleCnt="0"/>
      <dgm:spPr/>
    </dgm:pt>
    <dgm:pt modelId="{481F29DD-8E36-49C1-B390-5F7973CE2655}" type="pres">
      <dgm:prSet presAssocID="{32C1AD04-28A4-4075-89AD-89A3A40CE99C}" presName="vSp1" presStyleCnt="0"/>
      <dgm:spPr/>
    </dgm:pt>
    <dgm:pt modelId="{90316037-33B7-4E43-A454-CDB37735B084}" type="pres">
      <dgm:prSet presAssocID="{32C1AD04-28A4-4075-89AD-89A3A40CE99C}" presName="simulatedConn" presStyleLbl="solidFgAcc1" presStyleIdx="0" presStyleCnt="2"/>
      <dgm:spPr/>
    </dgm:pt>
    <dgm:pt modelId="{987DB50F-EA45-43BC-960B-A8335C524F0C}" type="pres">
      <dgm:prSet presAssocID="{32C1AD04-28A4-4075-89AD-89A3A40CE99C}" presName="vSp2" presStyleCnt="0"/>
      <dgm:spPr/>
    </dgm:pt>
    <dgm:pt modelId="{B1EF0657-FC54-4C7D-9185-F7EB00633C02}" type="pres">
      <dgm:prSet presAssocID="{32C1AD04-28A4-4075-89AD-89A3A40CE99C}" presName="sibTrans" presStyleCnt="0"/>
      <dgm:spPr/>
    </dgm:pt>
    <dgm:pt modelId="{62FAE2BA-ADB1-4FCB-AC9A-E6F18211CADF}" type="pres">
      <dgm:prSet presAssocID="{C48E7D72-AA30-4114-857F-9DEF7B28A8B1}" presName="compositeNode" presStyleCnt="0">
        <dgm:presLayoutVars>
          <dgm:bulletEnabled val="1"/>
        </dgm:presLayoutVars>
      </dgm:prSet>
      <dgm:spPr/>
    </dgm:pt>
    <dgm:pt modelId="{30C894B9-BE95-4703-8149-72FA6E0AA1E8}" type="pres">
      <dgm:prSet presAssocID="{C48E7D72-AA30-4114-857F-9DEF7B28A8B1}" presName="bgRect" presStyleLbl="node1" presStyleIdx="1" presStyleCnt="3"/>
      <dgm:spPr/>
      <dgm:t>
        <a:bodyPr/>
        <a:lstStyle/>
        <a:p>
          <a:endParaRPr lang="en-US"/>
        </a:p>
      </dgm:t>
    </dgm:pt>
    <dgm:pt modelId="{6A211528-3912-4B00-A22A-28EC5A192521}" type="pres">
      <dgm:prSet presAssocID="{C48E7D72-AA30-4114-857F-9DEF7B28A8B1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78308-77BD-413F-9758-4A46FB8C7C6A}" type="pres">
      <dgm:prSet presAssocID="{C48E7D72-AA30-4114-857F-9DEF7B28A8B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33BC6-0A3C-4D7B-BB23-82F327E61851}" type="pres">
      <dgm:prSet presAssocID="{F07A3B8B-7743-4629-909A-38A8684DDC15}" presName="hSp" presStyleCnt="0"/>
      <dgm:spPr/>
    </dgm:pt>
    <dgm:pt modelId="{8EA51AE2-894E-48EA-90CD-E5FB1F6CCF04}" type="pres">
      <dgm:prSet presAssocID="{F07A3B8B-7743-4629-909A-38A8684DDC15}" presName="vProcSp" presStyleCnt="0"/>
      <dgm:spPr/>
    </dgm:pt>
    <dgm:pt modelId="{011C9E4A-DA33-47E7-91A1-A57C31D54AFB}" type="pres">
      <dgm:prSet presAssocID="{F07A3B8B-7743-4629-909A-38A8684DDC15}" presName="vSp1" presStyleCnt="0"/>
      <dgm:spPr/>
    </dgm:pt>
    <dgm:pt modelId="{59FF0D42-81E6-4069-BE0D-303A07EFA9F2}" type="pres">
      <dgm:prSet presAssocID="{F07A3B8B-7743-4629-909A-38A8684DDC15}" presName="simulatedConn" presStyleLbl="solidFgAcc1" presStyleIdx="1" presStyleCnt="2"/>
      <dgm:spPr/>
    </dgm:pt>
    <dgm:pt modelId="{9E59BAFB-0AA2-41CC-8901-A90221497296}" type="pres">
      <dgm:prSet presAssocID="{F07A3B8B-7743-4629-909A-38A8684DDC15}" presName="vSp2" presStyleCnt="0"/>
      <dgm:spPr/>
    </dgm:pt>
    <dgm:pt modelId="{ED0964E9-4DD5-4C6B-9D4B-2886EEE35253}" type="pres">
      <dgm:prSet presAssocID="{F07A3B8B-7743-4629-909A-38A8684DDC15}" presName="sibTrans" presStyleCnt="0"/>
      <dgm:spPr/>
    </dgm:pt>
    <dgm:pt modelId="{2B3A0DF4-34E7-495E-8DA2-2C4FD5EDF377}" type="pres">
      <dgm:prSet presAssocID="{05F0875D-2C39-4E95-83BC-2BE86726C524}" presName="compositeNode" presStyleCnt="0">
        <dgm:presLayoutVars>
          <dgm:bulletEnabled val="1"/>
        </dgm:presLayoutVars>
      </dgm:prSet>
      <dgm:spPr/>
    </dgm:pt>
    <dgm:pt modelId="{EF77565C-B874-436D-B23C-8585FB80EF0F}" type="pres">
      <dgm:prSet presAssocID="{05F0875D-2C39-4E95-83BC-2BE86726C524}" presName="bgRect" presStyleLbl="node1" presStyleIdx="2" presStyleCnt="3"/>
      <dgm:spPr/>
      <dgm:t>
        <a:bodyPr/>
        <a:lstStyle/>
        <a:p>
          <a:endParaRPr lang="en-US"/>
        </a:p>
      </dgm:t>
    </dgm:pt>
    <dgm:pt modelId="{CB2EA7C0-0DC9-434F-967E-D957BA328EBF}" type="pres">
      <dgm:prSet presAssocID="{05F0875D-2C39-4E95-83BC-2BE86726C524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AE8F6-7C0A-47A8-8C2C-72EE6D19FF47}" type="pres">
      <dgm:prSet presAssocID="{05F0875D-2C39-4E95-83BC-2BE86726C52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CCC8A0-269F-49B9-803F-CB397D9F9540}" type="presOf" srcId="{9BCE89A2-5237-4C5E-B7EB-A62FF5009DEC}" destId="{5B6320E7-45B6-4728-AD25-692A140F964C}" srcOrd="0" destOrd="0" presId="urn:microsoft.com/office/officeart/2005/8/layout/hProcess7"/>
    <dgm:cxn modelId="{1FC69CCB-6CEC-4F65-A182-71135753CF57}" srcId="{A35F85F3-FE2A-4E69-BC5E-65194F35FB30}" destId="{571A6561-257E-458F-8A05-9CB3D85599B5}" srcOrd="0" destOrd="0" parTransId="{9D40AEFE-3FE6-45CE-9832-ADC1D8059086}" sibTransId="{32C1AD04-28A4-4075-89AD-89A3A40CE99C}"/>
    <dgm:cxn modelId="{4D9BBF43-3F92-4599-9FFC-ABB75F60FBFD}" type="presOf" srcId="{FCB765EC-AA83-4C4C-9BB0-0A4C7D3B4E1B}" destId="{30978308-77BD-413F-9758-4A46FB8C7C6A}" srcOrd="0" destOrd="0" presId="urn:microsoft.com/office/officeart/2005/8/layout/hProcess7"/>
    <dgm:cxn modelId="{17C3EAA6-5162-4B35-AD81-278A5FCBA7A2}" srcId="{05F0875D-2C39-4E95-83BC-2BE86726C524}" destId="{720D2372-3063-4E90-A55F-E3AEBF1483C8}" srcOrd="0" destOrd="0" parTransId="{E8B77343-98BD-4A6C-83B0-956D6C744EC0}" sibTransId="{7BF44652-404F-43F6-911F-791ABBB916F3}"/>
    <dgm:cxn modelId="{429C3078-1066-4A6D-92B0-AA93DB411D70}" srcId="{C48E7D72-AA30-4114-857F-9DEF7B28A8B1}" destId="{FCB765EC-AA83-4C4C-9BB0-0A4C7D3B4E1B}" srcOrd="0" destOrd="0" parTransId="{B3FDC1E4-E872-49CB-97C0-D5446567CD23}" sibTransId="{5C1D064D-C84C-4B7E-B939-DC2CCAFA71FD}"/>
    <dgm:cxn modelId="{9EAED4B3-17ED-4EE2-AABC-80E559BA2FCC}" type="presOf" srcId="{A35F85F3-FE2A-4E69-BC5E-65194F35FB30}" destId="{827FDB41-264B-49B7-893B-75189114D50D}" srcOrd="0" destOrd="0" presId="urn:microsoft.com/office/officeart/2005/8/layout/hProcess7"/>
    <dgm:cxn modelId="{3DA80D29-033B-4219-88B3-64085B811044}" type="presOf" srcId="{C48E7D72-AA30-4114-857F-9DEF7B28A8B1}" destId="{30C894B9-BE95-4703-8149-72FA6E0AA1E8}" srcOrd="0" destOrd="0" presId="urn:microsoft.com/office/officeart/2005/8/layout/hProcess7"/>
    <dgm:cxn modelId="{75739EA1-06D3-483C-B700-573F60EDE963}" type="presOf" srcId="{571A6561-257E-458F-8A05-9CB3D85599B5}" destId="{CC0BB017-60D6-4BF5-8065-5BAB7AF3C05E}" srcOrd="1" destOrd="0" presId="urn:microsoft.com/office/officeart/2005/8/layout/hProcess7"/>
    <dgm:cxn modelId="{BF8A7C28-58EC-45DA-8262-DFF1F6158814}" srcId="{571A6561-257E-458F-8A05-9CB3D85599B5}" destId="{9BCE89A2-5237-4C5E-B7EB-A62FF5009DEC}" srcOrd="0" destOrd="0" parTransId="{0116BDD9-4EAB-47C7-8823-4484EE0B644E}" sibTransId="{D343C0D4-4280-48A1-A77A-DB5FB2A58DBE}"/>
    <dgm:cxn modelId="{014507BB-C5A0-4AFF-89DF-7021DBE4E215}" type="presOf" srcId="{720D2372-3063-4E90-A55F-E3AEBF1483C8}" destId="{F2DAE8F6-7C0A-47A8-8C2C-72EE6D19FF47}" srcOrd="0" destOrd="0" presId="urn:microsoft.com/office/officeart/2005/8/layout/hProcess7"/>
    <dgm:cxn modelId="{06644C25-45A3-4C43-9A6F-2EC240247911}" type="presOf" srcId="{C48E7D72-AA30-4114-857F-9DEF7B28A8B1}" destId="{6A211528-3912-4B00-A22A-28EC5A192521}" srcOrd="1" destOrd="0" presId="urn:microsoft.com/office/officeart/2005/8/layout/hProcess7"/>
    <dgm:cxn modelId="{06728211-A687-4130-B1A3-256D58A03D3B}" type="presOf" srcId="{05F0875D-2C39-4E95-83BC-2BE86726C524}" destId="{EF77565C-B874-436D-B23C-8585FB80EF0F}" srcOrd="0" destOrd="0" presId="urn:microsoft.com/office/officeart/2005/8/layout/hProcess7"/>
    <dgm:cxn modelId="{1866CB3B-0BF3-433E-B644-E25F8DFC8034}" type="presOf" srcId="{05F0875D-2C39-4E95-83BC-2BE86726C524}" destId="{CB2EA7C0-0DC9-434F-967E-D957BA328EBF}" srcOrd="1" destOrd="0" presId="urn:microsoft.com/office/officeart/2005/8/layout/hProcess7"/>
    <dgm:cxn modelId="{EB5A8182-F157-4454-9A86-213DCAF4BDBA}" type="presOf" srcId="{571A6561-257E-458F-8A05-9CB3D85599B5}" destId="{3F8DF87A-0DAA-4934-8F70-10902E41CA31}" srcOrd="0" destOrd="0" presId="urn:microsoft.com/office/officeart/2005/8/layout/hProcess7"/>
    <dgm:cxn modelId="{4A9EC373-6951-4D68-AB52-5710DA813366}" srcId="{A35F85F3-FE2A-4E69-BC5E-65194F35FB30}" destId="{C48E7D72-AA30-4114-857F-9DEF7B28A8B1}" srcOrd="1" destOrd="0" parTransId="{768CDECD-300C-4088-90E3-2316A658A7E7}" sibTransId="{F07A3B8B-7743-4629-909A-38A8684DDC15}"/>
    <dgm:cxn modelId="{166956F5-1644-4A52-8CDF-E034B17E5633}" srcId="{A35F85F3-FE2A-4E69-BC5E-65194F35FB30}" destId="{05F0875D-2C39-4E95-83BC-2BE86726C524}" srcOrd="2" destOrd="0" parTransId="{9A176527-04E9-41FC-9DFC-7275B55E5B25}" sibTransId="{45DA4295-4B00-4E5D-BA7C-014D62006DDE}"/>
    <dgm:cxn modelId="{DBACECC5-84E7-4D32-8F15-48E6E136EEAF}" type="presParOf" srcId="{827FDB41-264B-49B7-893B-75189114D50D}" destId="{1786F9A0-9EF8-4570-BBA7-B61599FB3E2D}" srcOrd="0" destOrd="0" presId="urn:microsoft.com/office/officeart/2005/8/layout/hProcess7"/>
    <dgm:cxn modelId="{7FCA4FA3-1817-4742-935F-BD21293448CE}" type="presParOf" srcId="{1786F9A0-9EF8-4570-BBA7-B61599FB3E2D}" destId="{3F8DF87A-0DAA-4934-8F70-10902E41CA31}" srcOrd="0" destOrd="0" presId="urn:microsoft.com/office/officeart/2005/8/layout/hProcess7"/>
    <dgm:cxn modelId="{EB83021E-B9E6-4447-A3C8-6CDD4DD2356F}" type="presParOf" srcId="{1786F9A0-9EF8-4570-BBA7-B61599FB3E2D}" destId="{CC0BB017-60D6-4BF5-8065-5BAB7AF3C05E}" srcOrd="1" destOrd="0" presId="urn:microsoft.com/office/officeart/2005/8/layout/hProcess7"/>
    <dgm:cxn modelId="{4A9F9A18-A6CE-4BE1-99B8-0EB953867461}" type="presParOf" srcId="{1786F9A0-9EF8-4570-BBA7-B61599FB3E2D}" destId="{5B6320E7-45B6-4728-AD25-692A140F964C}" srcOrd="2" destOrd="0" presId="urn:microsoft.com/office/officeart/2005/8/layout/hProcess7"/>
    <dgm:cxn modelId="{6D43F8B9-4E25-4CB2-A153-D2DCF330FEFF}" type="presParOf" srcId="{827FDB41-264B-49B7-893B-75189114D50D}" destId="{B382773C-8CDA-43DD-BBF3-77167F14BE4E}" srcOrd="1" destOrd="0" presId="urn:microsoft.com/office/officeart/2005/8/layout/hProcess7"/>
    <dgm:cxn modelId="{370ABC91-D750-4674-B253-FF5B595721C3}" type="presParOf" srcId="{827FDB41-264B-49B7-893B-75189114D50D}" destId="{DE1DFF97-FC78-4C56-A2C3-32494EE41256}" srcOrd="2" destOrd="0" presId="urn:microsoft.com/office/officeart/2005/8/layout/hProcess7"/>
    <dgm:cxn modelId="{1893C7A9-6E07-4A73-A110-0EC15591557A}" type="presParOf" srcId="{DE1DFF97-FC78-4C56-A2C3-32494EE41256}" destId="{481F29DD-8E36-49C1-B390-5F7973CE2655}" srcOrd="0" destOrd="0" presId="urn:microsoft.com/office/officeart/2005/8/layout/hProcess7"/>
    <dgm:cxn modelId="{33304F5D-85F5-438B-B958-4664AD99C068}" type="presParOf" srcId="{DE1DFF97-FC78-4C56-A2C3-32494EE41256}" destId="{90316037-33B7-4E43-A454-CDB37735B084}" srcOrd="1" destOrd="0" presId="urn:microsoft.com/office/officeart/2005/8/layout/hProcess7"/>
    <dgm:cxn modelId="{37DFFDF4-02B2-4C42-8123-4298E87CBF56}" type="presParOf" srcId="{DE1DFF97-FC78-4C56-A2C3-32494EE41256}" destId="{987DB50F-EA45-43BC-960B-A8335C524F0C}" srcOrd="2" destOrd="0" presId="urn:microsoft.com/office/officeart/2005/8/layout/hProcess7"/>
    <dgm:cxn modelId="{F3E55A2B-EDB4-47FA-B723-3EEDF0804334}" type="presParOf" srcId="{827FDB41-264B-49B7-893B-75189114D50D}" destId="{B1EF0657-FC54-4C7D-9185-F7EB00633C02}" srcOrd="3" destOrd="0" presId="urn:microsoft.com/office/officeart/2005/8/layout/hProcess7"/>
    <dgm:cxn modelId="{C1AAA977-3F06-43E8-AEB8-9D1E6FD21565}" type="presParOf" srcId="{827FDB41-264B-49B7-893B-75189114D50D}" destId="{62FAE2BA-ADB1-4FCB-AC9A-E6F18211CADF}" srcOrd="4" destOrd="0" presId="urn:microsoft.com/office/officeart/2005/8/layout/hProcess7"/>
    <dgm:cxn modelId="{6B5D27BE-56BF-48E6-A35E-8E8840B44F43}" type="presParOf" srcId="{62FAE2BA-ADB1-4FCB-AC9A-E6F18211CADF}" destId="{30C894B9-BE95-4703-8149-72FA6E0AA1E8}" srcOrd="0" destOrd="0" presId="urn:microsoft.com/office/officeart/2005/8/layout/hProcess7"/>
    <dgm:cxn modelId="{2673909E-0156-4114-A8BF-11AC618449BA}" type="presParOf" srcId="{62FAE2BA-ADB1-4FCB-AC9A-E6F18211CADF}" destId="{6A211528-3912-4B00-A22A-28EC5A192521}" srcOrd="1" destOrd="0" presId="urn:microsoft.com/office/officeart/2005/8/layout/hProcess7"/>
    <dgm:cxn modelId="{0E423F74-4774-4CDC-A11D-24164379C473}" type="presParOf" srcId="{62FAE2BA-ADB1-4FCB-AC9A-E6F18211CADF}" destId="{30978308-77BD-413F-9758-4A46FB8C7C6A}" srcOrd="2" destOrd="0" presId="urn:microsoft.com/office/officeart/2005/8/layout/hProcess7"/>
    <dgm:cxn modelId="{100600FA-84FD-485F-9D21-593765738BEB}" type="presParOf" srcId="{827FDB41-264B-49B7-893B-75189114D50D}" destId="{17533BC6-0A3C-4D7B-BB23-82F327E61851}" srcOrd="5" destOrd="0" presId="urn:microsoft.com/office/officeart/2005/8/layout/hProcess7"/>
    <dgm:cxn modelId="{47F7C52C-E754-4880-91BC-25CCD42DFA1A}" type="presParOf" srcId="{827FDB41-264B-49B7-893B-75189114D50D}" destId="{8EA51AE2-894E-48EA-90CD-E5FB1F6CCF04}" srcOrd="6" destOrd="0" presId="urn:microsoft.com/office/officeart/2005/8/layout/hProcess7"/>
    <dgm:cxn modelId="{AF25A0FF-83FF-4850-9FC1-E2E65CC8F4D3}" type="presParOf" srcId="{8EA51AE2-894E-48EA-90CD-E5FB1F6CCF04}" destId="{011C9E4A-DA33-47E7-91A1-A57C31D54AFB}" srcOrd="0" destOrd="0" presId="urn:microsoft.com/office/officeart/2005/8/layout/hProcess7"/>
    <dgm:cxn modelId="{ABD322EC-A01B-4061-B312-45DE13171B08}" type="presParOf" srcId="{8EA51AE2-894E-48EA-90CD-E5FB1F6CCF04}" destId="{59FF0D42-81E6-4069-BE0D-303A07EFA9F2}" srcOrd="1" destOrd="0" presId="urn:microsoft.com/office/officeart/2005/8/layout/hProcess7"/>
    <dgm:cxn modelId="{5D396B0F-902F-43A1-AA70-D323DE33B120}" type="presParOf" srcId="{8EA51AE2-894E-48EA-90CD-E5FB1F6CCF04}" destId="{9E59BAFB-0AA2-41CC-8901-A90221497296}" srcOrd="2" destOrd="0" presId="urn:microsoft.com/office/officeart/2005/8/layout/hProcess7"/>
    <dgm:cxn modelId="{4E4F0935-80B1-4B6E-997C-C2449BBC1528}" type="presParOf" srcId="{827FDB41-264B-49B7-893B-75189114D50D}" destId="{ED0964E9-4DD5-4C6B-9D4B-2886EEE35253}" srcOrd="7" destOrd="0" presId="urn:microsoft.com/office/officeart/2005/8/layout/hProcess7"/>
    <dgm:cxn modelId="{E1654241-DAEA-4250-8901-FFD86D9B6370}" type="presParOf" srcId="{827FDB41-264B-49B7-893B-75189114D50D}" destId="{2B3A0DF4-34E7-495E-8DA2-2C4FD5EDF377}" srcOrd="8" destOrd="0" presId="urn:microsoft.com/office/officeart/2005/8/layout/hProcess7"/>
    <dgm:cxn modelId="{84776427-6605-41C2-9085-20D8DB256139}" type="presParOf" srcId="{2B3A0DF4-34E7-495E-8DA2-2C4FD5EDF377}" destId="{EF77565C-B874-436D-B23C-8585FB80EF0F}" srcOrd="0" destOrd="0" presId="urn:microsoft.com/office/officeart/2005/8/layout/hProcess7"/>
    <dgm:cxn modelId="{ED6D9476-3BD9-43BB-B225-E6E1063254E8}" type="presParOf" srcId="{2B3A0DF4-34E7-495E-8DA2-2C4FD5EDF377}" destId="{CB2EA7C0-0DC9-434F-967E-D957BA328EBF}" srcOrd="1" destOrd="0" presId="urn:microsoft.com/office/officeart/2005/8/layout/hProcess7"/>
    <dgm:cxn modelId="{BCDE3D3C-DC55-4D7A-B95F-60D9B9B98EC1}" type="presParOf" srcId="{2B3A0DF4-34E7-495E-8DA2-2C4FD5EDF377}" destId="{F2DAE8F6-7C0A-47A8-8C2C-72EE6D19FF4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12ED-90DA-42E2-BD96-523A017395F6}">
      <dsp:nvSpPr>
        <dsp:cNvPr id="0" name=""/>
        <dsp:cNvSpPr/>
      </dsp:nvSpPr>
      <dsp:spPr>
        <a:xfrm>
          <a:off x="1958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 </a:t>
          </a:r>
          <a:r>
            <a:rPr lang="en-US" sz="700" kern="1200" dirty="0" err="1" smtClean="0"/>
            <a:t>DynamoDB</a:t>
          </a:r>
          <a:r>
            <a:rPr lang="en-US" sz="700" kern="1200" dirty="0" smtClean="0"/>
            <a:t>  and Data model</a:t>
          </a:r>
          <a:endParaRPr lang="en-US" sz="700" kern="1200" dirty="0"/>
        </a:p>
      </dsp:txBody>
      <dsp:txXfrm rot="16200000">
        <a:off x="-371565" y="373523"/>
        <a:ext cx="982603" cy="235555"/>
      </dsp:txXfrm>
    </dsp:sp>
    <dsp:sp modelId="{4829C451-1D8C-4905-A372-7E77D4D41A60}">
      <dsp:nvSpPr>
        <dsp:cNvPr id="0" name=""/>
        <dsp:cNvSpPr/>
      </dsp:nvSpPr>
      <dsp:spPr>
        <a:xfrm>
          <a:off x="237513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Database on Cloud</a:t>
          </a:r>
          <a:endParaRPr lang="en-US" sz="1200" kern="1200" dirty="0"/>
        </a:p>
      </dsp:txBody>
      <dsp:txXfrm>
        <a:off x="237513" y="0"/>
        <a:ext cx="877445" cy="1198297"/>
      </dsp:txXfrm>
    </dsp:sp>
    <dsp:sp modelId="{0791435F-A113-4514-AC98-D8B6C7D3ACC7}">
      <dsp:nvSpPr>
        <dsp:cNvPr id="0" name=""/>
        <dsp:cNvSpPr/>
      </dsp:nvSpPr>
      <dsp:spPr>
        <a:xfrm>
          <a:off x="1220959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 Lambda </a:t>
          </a:r>
          <a:endParaRPr lang="en-US" sz="700" kern="1200" dirty="0"/>
        </a:p>
      </dsp:txBody>
      <dsp:txXfrm rot="16200000">
        <a:off x="847435" y="373523"/>
        <a:ext cx="982603" cy="235555"/>
      </dsp:txXfrm>
    </dsp:sp>
    <dsp:sp modelId="{DFC50F0A-3AB6-44BD-BA41-A7C581BAE8AB}">
      <dsp:nvSpPr>
        <dsp:cNvPr id="0" name=""/>
        <dsp:cNvSpPr/>
      </dsp:nvSpPr>
      <dsp:spPr>
        <a:xfrm rot="5400000">
          <a:off x="1138780" y="939122"/>
          <a:ext cx="176135" cy="1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04401-D30E-49D0-A884-0FF8778AA42B}">
      <dsp:nvSpPr>
        <dsp:cNvPr id="0" name=""/>
        <dsp:cNvSpPr/>
      </dsp:nvSpPr>
      <dsp:spPr>
        <a:xfrm>
          <a:off x="1456515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logic on  cloud </a:t>
          </a:r>
          <a:endParaRPr lang="en-US" sz="1200" kern="1200" dirty="0"/>
        </a:p>
      </dsp:txBody>
      <dsp:txXfrm>
        <a:off x="1456515" y="0"/>
        <a:ext cx="877445" cy="1198297"/>
      </dsp:txXfrm>
    </dsp:sp>
    <dsp:sp modelId="{3B92B94C-E607-4A3A-86F9-AEDC042281B7}">
      <dsp:nvSpPr>
        <dsp:cNvPr id="0" name=""/>
        <dsp:cNvSpPr/>
      </dsp:nvSpPr>
      <dsp:spPr>
        <a:xfrm>
          <a:off x="2439960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 API Gateway </a:t>
          </a:r>
          <a:endParaRPr lang="en-US" sz="700" kern="1200" dirty="0"/>
        </a:p>
      </dsp:txBody>
      <dsp:txXfrm rot="16200000">
        <a:off x="2066436" y="373523"/>
        <a:ext cx="982603" cy="235555"/>
      </dsp:txXfrm>
    </dsp:sp>
    <dsp:sp modelId="{9229C268-9D89-4924-B57B-48BF6FF7AFE7}">
      <dsp:nvSpPr>
        <dsp:cNvPr id="0" name=""/>
        <dsp:cNvSpPr/>
      </dsp:nvSpPr>
      <dsp:spPr>
        <a:xfrm rot="5400000">
          <a:off x="2357781" y="939122"/>
          <a:ext cx="176135" cy="1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A72E-5BF8-43AB-B021-E50D7D6C77AC}">
      <dsp:nvSpPr>
        <dsp:cNvPr id="0" name=""/>
        <dsp:cNvSpPr/>
      </dsp:nvSpPr>
      <dsp:spPr>
        <a:xfrm>
          <a:off x="2675516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API Layer</a:t>
          </a:r>
          <a:endParaRPr lang="en-US" sz="1200" kern="1200" dirty="0"/>
        </a:p>
      </dsp:txBody>
      <dsp:txXfrm>
        <a:off x="2675516" y="0"/>
        <a:ext cx="877445" cy="1198297"/>
      </dsp:txXfrm>
    </dsp:sp>
    <dsp:sp modelId="{C8816498-CD44-4774-9ADE-BCC52FD5BAF0}">
      <dsp:nvSpPr>
        <dsp:cNvPr id="0" name=""/>
        <dsp:cNvSpPr/>
      </dsp:nvSpPr>
      <dsp:spPr>
        <a:xfrm>
          <a:off x="3658961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Aamazon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Cognito</a:t>
          </a:r>
          <a:r>
            <a:rPr lang="en-US" sz="700" kern="1200" dirty="0" smtClean="0"/>
            <a:t> and IAM services</a:t>
          </a:r>
          <a:endParaRPr lang="en-US" sz="700" kern="1200" dirty="0"/>
        </a:p>
      </dsp:txBody>
      <dsp:txXfrm rot="16200000">
        <a:off x="3285438" y="373523"/>
        <a:ext cx="982603" cy="235555"/>
      </dsp:txXfrm>
    </dsp:sp>
    <dsp:sp modelId="{96B8CAE1-A81D-4434-8B3E-C873FE3C2E0A}">
      <dsp:nvSpPr>
        <dsp:cNvPr id="0" name=""/>
        <dsp:cNvSpPr/>
      </dsp:nvSpPr>
      <dsp:spPr>
        <a:xfrm rot="5400000">
          <a:off x="3576783" y="939122"/>
          <a:ext cx="176135" cy="1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7110E-D57E-41BC-9AE3-3A96CA93EDBC}">
      <dsp:nvSpPr>
        <dsp:cNvPr id="0" name=""/>
        <dsp:cNvSpPr/>
      </dsp:nvSpPr>
      <dsp:spPr>
        <a:xfrm>
          <a:off x="3894517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Identity and Access Management</a:t>
          </a:r>
          <a:endParaRPr lang="en-US" sz="1200" kern="1200" dirty="0"/>
        </a:p>
      </dsp:txBody>
      <dsp:txXfrm>
        <a:off x="3894517" y="0"/>
        <a:ext cx="877445" cy="1198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3C00-F3C9-42BE-A946-F03147978034}">
      <dsp:nvSpPr>
        <dsp:cNvPr id="0" name=""/>
        <dsp:cNvSpPr/>
      </dsp:nvSpPr>
      <dsp:spPr>
        <a:xfrm>
          <a:off x="820" y="0"/>
          <a:ext cx="3532557" cy="124165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AWS JS/S3/</a:t>
          </a:r>
          <a:r>
            <a:rPr lang="en-US" sz="1100" kern="1200" dirty="0" err="1" smtClean="0"/>
            <a:t>Cloudfront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16200000">
        <a:off x="-155001" y="155822"/>
        <a:ext cx="1018157" cy="706511"/>
      </dsp:txXfrm>
    </dsp:sp>
    <dsp:sp modelId="{3A16AA66-80A1-4146-A9AC-C75FDE14CA16}">
      <dsp:nvSpPr>
        <dsp:cNvPr id="0" name=""/>
        <dsp:cNvSpPr/>
      </dsp:nvSpPr>
      <dsp:spPr>
        <a:xfrm>
          <a:off x="707332" y="0"/>
          <a:ext cx="2631755" cy="1241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Vendor portal development</a:t>
          </a:r>
          <a:endParaRPr lang="en-US" sz="2700" kern="1200" dirty="0"/>
        </a:p>
      </dsp:txBody>
      <dsp:txXfrm>
        <a:off x="707332" y="0"/>
        <a:ext cx="2631755" cy="1241655"/>
      </dsp:txXfrm>
    </dsp:sp>
    <dsp:sp modelId="{B3656BCC-26AE-45A5-817F-E51400291F83}">
      <dsp:nvSpPr>
        <dsp:cNvPr id="0" name=""/>
        <dsp:cNvSpPr/>
      </dsp:nvSpPr>
      <dsp:spPr>
        <a:xfrm>
          <a:off x="3657018" y="0"/>
          <a:ext cx="3532557" cy="1241655"/>
        </a:xfrm>
        <a:prstGeom prst="roundRect">
          <a:avLst>
            <a:gd name="adj" fmla="val 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APIGW</a:t>
          </a:r>
          <a:endParaRPr lang="en-US" sz="1100" kern="1200" dirty="0"/>
        </a:p>
      </dsp:txBody>
      <dsp:txXfrm rot="16200000">
        <a:off x="3501195" y="155822"/>
        <a:ext cx="1018157" cy="706511"/>
      </dsp:txXfrm>
    </dsp:sp>
    <dsp:sp modelId="{CA93F540-33F4-455B-9C24-3C0ADC17998F}">
      <dsp:nvSpPr>
        <dsp:cNvPr id="0" name=""/>
        <dsp:cNvSpPr/>
      </dsp:nvSpPr>
      <dsp:spPr>
        <a:xfrm rot="5400000">
          <a:off x="3583420" y="799757"/>
          <a:ext cx="182519" cy="5298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D46FB-936A-44A8-AD8F-0773FEAF4E07}">
      <dsp:nvSpPr>
        <dsp:cNvPr id="0" name=""/>
        <dsp:cNvSpPr/>
      </dsp:nvSpPr>
      <dsp:spPr>
        <a:xfrm>
          <a:off x="4363529" y="0"/>
          <a:ext cx="2631755" cy="1241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 integration</a:t>
          </a:r>
          <a:endParaRPr lang="en-US" sz="2700" kern="1200" dirty="0"/>
        </a:p>
      </dsp:txBody>
      <dsp:txXfrm>
        <a:off x="4363529" y="0"/>
        <a:ext cx="2631755" cy="1241655"/>
      </dsp:txXfrm>
    </dsp:sp>
    <dsp:sp modelId="{C2FB321C-8274-4913-B076-326822BCC475}">
      <dsp:nvSpPr>
        <dsp:cNvPr id="0" name=""/>
        <dsp:cNvSpPr/>
      </dsp:nvSpPr>
      <dsp:spPr>
        <a:xfrm>
          <a:off x="7313215" y="0"/>
          <a:ext cx="3532557" cy="1241655"/>
        </a:xfrm>
        <a:prstGeom prst="roundRect">
          <a:avLst>
            <a:gd name="adj" fmla="val 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Cognito</a:t>
          </a:r>
          <a:r>
            <a:rPr lang="en-US" sz="1100" kern="1200" dirty="0" smtClean="0"/>
            <a:t> and IAM </a:t>
          </a:r>
          <a:endParaRPr lang="en-US" sz="1100" kern="1200" dirty="0"/>
        </a:p>
      </dsp:txBody>
      <dsp:txXfrm rot="16200000">
        <a:off x="7157392" y="155822"/>
        <a:ext cx="1018157" cy="706511"/>
      </dsp:txXfrm>
    </dsp:sp>
    <dsp:sp modelId="{E8661323-7E2C-42F2-A5CB-1304176EE2B2}">
      <dsp:nvSpPr>
        <dsp:cNvPr id="0" name=""/>
        <dsp:cNvSpPr/>
      </dsp:nvSpPr>
      <dsp:spPr>
        <a:xfrm rot="5400000">
          <a:off x="7239618" y="799757"/>
          <a:ext cx="182519" cy="5298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0F6CD-2D73-4415-B21B-0E47E75BFBFA}">
      <dsp:nvSpPr>
        <dsp:cNvPr id="0" name=""/>
        <dsp:cNvSpPr/>
      </dsp:nvSpPr>
      <dsp:spPr>
        <a:xfrm>
          <a:off x="8019726" y="0"/>
          <a:ext cx="2631755" cy="1241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Identity and access management</a:t>
          </a:r>
          <a:endParaRPr lang="en-US" sz="2700" kern="1200" dirty="0"/>
        </a:p>
      </dsp:txBody>
      <dsp:txXfrm>
        <a:off x="8019726" y="0"/>
        <a:ext cx="2631755" cy="1241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DF87A-0DAA-4934-8F70-10902E41CA31}">
      <dsp:nvSpPr>
        <dsp:cNvPr id="0" name=""/>
        <dsp:cNvSpPr/>
      </dsp:nvSpPr>
      <dsp:spPr>
        <a:xfrm>
          <a:off x="0" y="0"/>
          <a:ext cx="2342112" cy="1038921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AWS APIGW</a:t>
          </a:r>
          <a:endParaRPr lang="en-US" sz="1000" kern="1200" dirty="0"/>
        </a:p>
      </dsp:txBody>
      <dsp:txXfrm rot="16200000">
        <a:off x="-191746" y="191746"/>
        <a:ext cx="851915" cy="468422"/>
      </dsp:txXfrm>
    </dsp:sp>
    <dsp:sp modelId="{5B6320E7-45B6-4728-AD25-692A140F964C}">
      <dsp:nvSpPr>
        <dsp:cNvPr id="0" name=""/>
        <dsp:cNvSpPr/>
      </dsp:nvSpPr>
      <dsp:spPr>
        <a:xfrm>
          <a:off x="468422" y="0"/>
          <a:ext cx="1744873" cy="10389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Android App integration</a:t>
          </a:r>
          <a:endParaRPr lang="en-US" sz="1900" kern="1200" dirty="0"/>
        </a:p>
      </dsp:txBody>
      <dsp:txXfrm>
        <a:off x="468422" y="0"/>
        <a:ext cx="1744873" cy="1038921"/>
      </dsp:txXfrm>
    </dsp:sp>
    <dsp:sp modelId="{30C894B9-BE95-4703-8149-72FA6E0AA1E8}">
      <dsp:nvSpPr>
        <dsp:cNvPr id="0" name=""/>
        <dsp:cNvSpPr/>
      </dsp:nvSpPr>
      <dsp:spPr>
        <a:xfrm>
          <a:off x="2424630" y="0"/>
          <a:ext cx="2342112" cy="1038921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r>
            <a:rPr lang="en-US" sz="1000" kern="1200" dirty="0" err="1" smtClean="0"/>
            <a:t>Cognito</a:t>
          </a:r>
          <a:r>
            <a:rPr lang="en-US" sz="1000" kern="1200" dirty="0" smtClean="0"/>
            <a:t> and IAM integration</a:t>
          </a:r>
          <a:endParaRPr lang="en-US" sz="1000" kern="1200" dirty="0"/>
        </a:p>
      </dsp:txBody>
      <dsp:txXfrm rot="16200000">
        <a:off x="2232884" y="191746"/>
        <a:ext cx="851915" cy="468422"/>
      </dsp:txXfrm>
    </dsp:sp>
    <dsp:sp modelId="{90316037-33B7-4E43-A454-CDB37735B084}">
      <dsp:nvSpPr>
        <dsp:cNvPr id="0" name=""/>
        <dsp:cNvSpPr/>
      </dsp:nvSpPr>
      <dsp:spPr>
        <a:xfrm rot="5400000">
          <a:off x="2359967" y="715362"/>
          <a:ext cx="152746" cy="35131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78308-77BD-413F-9758-4A46FB8C7C6A}">
      <dsp:nvSpPr>
        <dsp:cNvPr id="0" name=""/>
        <dsp:cNvSpPr/>
      </dsp:nvSpPr>
      <dsp:spPr>
        <a:xfrm>
          <a:off x="2893052" y="0"/>
          <a:ext cx="1744873" cy="10389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Identity and </a:t>
          </a:r>
          <a:r>
            <a:rPr lang="en-US" sz="1900" kern="1200" dirty="0" smtClean="0"/>
            <a:t>access management</a:t>
          </a:r>
          <a:endParaRPr lang="en-US" sz="1900" kern="1200" dirty="0"/>
        </a:p>
      </dsp:txBody>
      <dsp:txXfrm>
        <a:off x="2893052" y="0"/>
        <a:ext cx="1744873" cy="1038921"/>
      </dsp:txXfrm>
    </dsp:sp>
    <dsp:sp modelId="{EF77565C-B874-436D-B23C-8585FB80EF0F}">
      <dsp:nvSpPr>
        <dsp:cNvPr id="0" name=""/>
        <dsp:cNvSpPr/>
      </dsp:nvSpPr>
      <dsp:spPr>
        <a:xfrm>
          <a:off x="4848716" y="0"/>
          <a:ext cx="2342112" cy="1038921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</a:t>
          </a:r>
          <a:r>
            <a:rPr lang="en-US" sz="1000" kern="1200" baseline="30000" dirty="0" smtClean="0"/>
            <a:t>rd</a:t>
          </a:r>
          <a:r>
            <a:rPr lang="en-US" sz="1000" kern="1200" dirty="0" smtClean="0"/>
            <a:t> party payment vendors APIs</a:t>
          </a:r>
          <a:endParaRPr lang="en-US" sz="1000" kern="1200" dirty="0"/>
        </a:p>
      </dsp:txBody>
      <dsp:txXfrm rot="16200000">
        <a:off x="4656970" y="191746"/>
        <a:ext cx="851915" cy="468422"/>
      </dsp:txXfrm>
    </dsp:sp>
    <dsp:sp modelId="{59FF0D42-81E6-4069-BE0D-303A07EFA9F2}">
      <dsp:nvSpPr>
        <dsp:cNvPr id="0" name=""/>
        <dsp:cNvSpPr/>
      </dsp:nvSpPr>
      <dsp:spPr>
        <a:xfrm rot="5400000">
          <a:off x="4784053" y="715362"/>
          <a:ext cx="152746" cy="35131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AE8F6-7C0A-47A8-8C2C-72EE6D19FF47}">
      <dsp:nvSpPr>
        <dsp:cNvPr id="0" name=""/>
        <dsp:cNvSpPr/>
      </dsp:nvSpPr>
      <dsp:spPr>
        <a:xfrm>
          <a:off x="5317138" y="0"/>
          <a:ext cx="1744873" cy="10389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</a:t>
          </a:r>
          <a:r>
            <a:rPr lang="en-US" sz="1900" kern="1200" baseline="30000" dirty="0" smtClean="0"/>
            <a:t>rd</a:t>
          </a:r>
          <a:r>
            <a:rPr lang="en-US" sz="1900" kern="1200" dirty="0" smtClean="0"/>
            <a:t> party payment services integration</a:t>
          </a:r>
          <a:endParaRPr lang="en-US" sz="1900" kern="1200" dirty="0"/>
        </a:p>
      </dsp:txBody>
      <dsp:txXfrm>
        <a:off x="5317138" y="0"/>
        <a:ext cx="1744873" cy="1038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7EEC-1806-450C-B41D-88D3449C32F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37" y="2495550"/>
            <a:ext cx="11277600" cy="156966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WiT</a:t>
            </a:r>
            <a:r>
              <a:rPr lang="en-US" sz="4800" dirty="0" smtClean="0"/>
              <a:t> Hackathon : </a:t>
            </a:r>
          </a:p>
          <a:p>
            <a:pPr algn="ctr"/>
            <a:r>
              <a:rPr lang="en-US" sz="4800" dirty="0" err="1" smtClean="0"/>
              <a:t>Aarogya@Home</a:t>
            </a:r>
            <a:r>
              <a:rPr lang="en-US" sz="4800" dirty="0" smtClean="0"/>
              <a:t> Roadmap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36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1475"/>
            <a:ext cx="10644187" cy="648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1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050" y="2552700"/>
            <a:ext cx="10325100" cy="156966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Roadmap Architecture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4800" dirty="0" smtClean="0">
                <a:solidFill>
                  <a:prstClr val="black"/>
                </a:solidFill>
                <a:latin typeface="Calibri" panose="020F0502020204030204"/>
              </a:rPr>
              <a:t>               </a:t>
            </a:r>
            <a:r>
              <a:rPr kumimoji="0" lang="en-US" sz="4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Aarogya@Home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85988"/>
            <a:ext cx="3497370" cy="270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95550"/>
            <a:ext cx="2790774" cy="1546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19" y="3738255"/>
            <a:ext cx="1228725" cy="1495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61755" y="229781"/>
            <a:ext cx="7071762" cy="6523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56" y="4566534"/>
            <a:ext cx="1314450" cy="14382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301438" y="4866895"/>
            <a:ext cx="1385887" cy="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169" y="4613365"/>
            <a:ext cx="1335830" cy="14382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041458" y="531614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9646" y="3816627"/>
            <a:ext cx="1457325" cy="1438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768" y="1502834"/>
            <a:ext cx="1524000" cy="14001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005" y="2763704"/>
            <a:ext cx="819150" cy="828675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143508" y="2909102"/>
            <a:ext cx="3027395" cy="976259"/>
          </a:xfrm>
          <a:prstGeom prst="bentConnector3">
            <a:avLst>
              <a:gd name="adj1" fmla="val 361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8882" y="3042282"/>
            <a:ext cx="699805" cy="86554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023799" y="5392739"/>
            <a:ext cx="174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Dynamo dB  Stores vendor offering detail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3350" y="5833870"/>
            <a:ext cx="456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Arogya@Home Vendor Portal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6593" y="447090"/>
            <a:ext cx="1268750" cy="14351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992107"/>
            <a:ext cx="807893" cy="8209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2660" y="992107"/>
            <a:ext cx="807893" cy="820924"/>
          </a:xfrm>
          <a:prstGeom prst="rect">
            <a:avLst/>
          </a:prstGeom>
        </p:spPr>
      </p:pic>
      <p:cxnSp>
        <p:nvCxnSpPr>
          <p:cNvPr id="66" name="Elbow Connector 65"/>
          <p:cNvCxnSpPr/>
          <p:nvPr/>
        </p:nvCxnSpPr>
        <p:spPr>
          <a:xfrm flipV="1">
            <a:off x="8899999" y="4566534"/>
            <a:ext cx="1007823" cy="971135"/>
          </a:xfrm>
          <a:prstGeom prst="bentConnector3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</p:cNvCxnSpPr>
          <p:nvPr/>
        </p:nvCxnSpPr>
        <p:spPr>
          <a:xfrm flipH="1">
            <a:off x="975446" y="1813031"/>
            <a:ext cx="1" cy="3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</p:cNvCxnSpPr>
          <p:nvPr/>
        </p:nvCxnSpPr>
        <p:spPr>
          <a:xfrm>
            <a:off x="2136607" y="1813031"/>
            <a:ext cx="1" cy="3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97767" y="1882233"/>
            <a:ext cx="1" cy="34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820" y="992107"/>
            <a:ext cx="807893" cy="82092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98923" y="708075"/>
            <a:ext cx="212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login</a:t>
            </a:r>
            <a:endParaRPr lang="en-US" dirty="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685236" y="1003743"/>
            <a:ext cx="1891356" cy="589964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4425" y="1943979"/>
            <a:ext cx="175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Cognito Authentication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247046" y="244292"/>
            <a:ext cx="291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AWS Cloud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8512" y="2972089"/>
            <a:ext cx="10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Bucket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43620" y="1128527"/>
            <a:ext cx="2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Static Website Hosting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76592" y="6070699"/>
            <a:ext cx="22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– via API Gateway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777306" y="6118502"/>
            <a:ext cx="15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32242" y="1098105"/>
            <a:ext cx="1190625" cy="100012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727891" y="3936576"/>
            <a:ext cx="28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Vendor Data Pull and push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9172768" y="1840177"/>
            <a:ext cx="125947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349426" y="3812426"/>
            <a:ext cx="6400800" cy="2729857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066323" y="2133664"/>
            <a:ext cx="168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CloudFront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06177" y="256456"/>
            <a:ext cx="35623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Vendor Portal and CRM 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6" y="2685106"/>
            <a:ext cx="1965634" cy="24001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3" y="2959284"/>
            <a:ext cx="1568504" cy="13699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68" y="4059944"/>
            <a:ext cx="690583" cy="132449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847067" y="952499"/>
            <a:ext cx="4875662" cy="5761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802" y="4793548"/>
            <a:ext cx="738763" cy="107274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2475948" y="5059577"/>
            <a:ext cx="778913" cy="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810" y="4835026"/>
            <a:ext cx="750779" cy="103126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046135" y="5384437"/>
            <a:ext cx="342846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663" y="4129358"/>
            <a:ext cx="819064" cy="1057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7255" y="2080038"/>
            <a:ext cx="1023666" cy="9172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014" y="3002396"/>
            <a:ext cx="664850" cy="733955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flipV="1">
            <a:off x="2387186" y="3325566"/>
            <a:ext cx="1701493" cy="864670"/>
          </a:xfrm>
          <a:prstGeom prst="bentConnector3">
            <a:avLst>
              <a:gd name="adj1" fmla="val 361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5977" y="3443523"/>
            <a:ext cx="393313" cy="7666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49409" y="5581258"/>
            <a:ext cx="121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Dynamo dB  or RDS Stores vendor offering detail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49" y="6066144"/>
            <a:ext cx="2567159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Arogya@Home Vendor Portal </a:t>
            </a:r>
            <a:endParaRPr lang="en-US" sz="1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625" y="1144969"/>
            <a:ext cx="853510" cy="10338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603" y="1627689"/>
            <a:ext cx="454062" cy="7270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212" y="1627689"/>
            <a:ext cx="454062" cy="727090"/>
          </a:xfrm>
          <a:prstGeom prst="rect">
            <a:avLst/>
          </a:prstGeom>
        </p:spPr>
      </p:pic>
      <p:cxnSp>
        <p:nvCxnSpPr>
          <p:cNvPr id="40" name="Elbow Connector 39"/>
          <p:cNvCxnSpPr/>
          <p:nvPr/>
        </p:nvCxnSpPr>
        <p:spPr>
          <a:xfrm flipV="1">
            <a:off x="5060487" y="4793548"/>
            <a:ext cx="566429" cy="860131"/>
          </a:xfrm>
          <a:prstGeom prst="bentConnector3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2"/>
          </p:cNvCxnSpPr>
          <p:nvPr/>
        </p:nvCxnSpPr>
        <p:spPr>
          <a:xfrm flipH="1">
            <a:off x="606634" y="2354779"/>
            <a:ext cx="1" cy="3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1259244" y="2354779"/>
            <a:ext cx="1" cy="3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911853" y="2416071"/>
            <a:ext cx="1" cy="3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4822" y="1627689"/>
            <a:ext cx="454062" cy="7270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77337" y="1222728"/>
            <a:ext cx="119477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Vendor login</a:t>
            </a:r>
            <a:endParaRPr lang="en-US" sz="14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2129623" y="1637995"/>
            <a:ext cx="1063003" cy="522529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39659" y="2470759"/>
            <a:ext cx="985905" cy="73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Cognito Authentication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06929" y="1060716"/>
            <a:ext cx="1640470" cy="33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AWS Cloud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54861" y="3381354"/>
            <a:ext cx="914150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S3 Bucket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142569" y="1578888"/>
            <a:ext cx="1565174" cy="52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S3 Static Website Hosting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192625" y="6125783"/>
            <a:ext cx="1236872" cy="46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API – via API Gateway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29498" y="6168122"/>
            <a:ext cx="85740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Lambda</a:t>
            </a:r>
            <a:endParaRPr lang="en-US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1656" y="1721572"/>
            <a:ext cx="820057" cy="74918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54861" y="4235596"/>
            <a:ext cx="218743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Vendor Data Pull and push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213792" y="2378822"/>
            <a:ext cx="70786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64951" y="4125637"/>
            <a:ext cx="3597455" cy="2417826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60351" y="2638762"/>
            <a:ext cx="1301355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CloudFront</a:t>
            </a:r>
            <a:endParaRPr lang="en-US" sz="14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9180" y="3174156"/>
            <a:ext cx="664195" cy="874327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endCxn id="69" idx="0"/>
          </p:cNvCxnSpPr>
          <p:nvPr/>
        </p:nvCxnSpPr>
        <p:spPr>
          <a:xfrm flipH="1">
            <a:off x="8161278" y="2934073"/>
            <a:ext cx="938" cy="240083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33660" y="1647655"/>
            <a:ext cx="91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Android  User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475191" y="3207693"/>
            <a:ext cx="426787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502879" y="1010949"/>
            <a:ext cx="1459665" cy="3646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2137" y="2788137"/>
            <a:ext cx="793753" cy="103787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402225" y="3648583"/>
            <a:ext cx="105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Mobile app -built on Android Studio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622048" y="3255336"/>
            <a:ext cx="99685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01683" y="2443150"/>
            <a:ext cx="515774" cy="10026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698594" y="1116480"/>
            <a:ext cx="1195145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IBM Watson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80828" y="2605488"/>
            <a:ext cx="110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 integration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3216" y="4932809"/>
            <a:ext cx="386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User recommendation for self-quarantine and view of different offerings available at Arogya@Home 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2712" y="2443150"/>
            <a:ext cx="650636" cy="100262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0701683" y="3759175"/>
            <a:ext cx="1490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Assistant Skill –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Provides Explicit Answer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87213" y="1759702"/>
            <a:ext cx="632724" cy="53249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866484" y="6042227"/>
            <a:ext cx="401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Arogya @Home User interaction via Mobile -app</a:t>
            </a:r>
            <a:endParaRPr lang="en-US" sz="1400" b="1" dirty="0"/>
          </a:p>
        </p:txBody>
      </p:sp>
      <p:sp>
        <p:nvSpPr>
          <p:cNvPr id="89" name="Rectangle 88"/>
          <p:cNvSpPr/>
          <p:nvPr/>
        </p:nvSpPr>
        <p:spPr>
          <a:xfrm>
            <a:off x="7697331" y="952500"/>
            <a:ext cx="4317824" cy="5761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379" y="2638762"/>
            <a:ext cx="726300" cy="80080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891733" y="3344073"/>
            <a:ext cx="985905" cy="73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Cognito Authentication</a:t>
            </a:r>
            <a:endParaRPr lang="en-US" sz="1400" dirty="0"/>
          </a:p>
        </p:txBody>
      </p:sp>
      <p:cxnSp>
        <p:nvCxnSpPr>
          <p:cNvPr id="108" name="Elbow Connector 107"/>
          <p:cNvCxnSpPr/>
          <p:nvPr/>
        </p:nvCxnSpPr>
        <p:spPr>
          <a:xfrm rot="10800000" flipV="1">
            <a:off x="7324814" y="2768999"/>
            <a:ext cx="526578" cy="486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4" idx="2"/>
          </p:cNvCxnSpPr>
          <p:nvPr/>
        </p:nvCxnSpPr>
        <p:spPr>
          <a:xfrm rot="5400000">
            <a:off x="8212884" y="3254839"/>
            <a:ext cx="494957" cy="1637305"/>
          </a:xfrm>
          <a:prstGeom prst="bentConnector2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213" y="3826013"/>
            <a:ext cx="738763" cy="83188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246" y="5070099"/>
            <a:ext cx="750779" cy="1031263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7264594" y="4582461"/>
            <a:ext cx="0" cy="4221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6" idx="1"/>
            <a:endCxn id="30" idx="2"/>
          </p:cNvCxnSpPr>
          <p:nvPr/>
        </p:nvCxnSpPr>
        <p:spPr>
          <a:xfrm rot="10800000">
            <a:off x="6071196" y="5186435"/>
            <a:ext cx="791051" cy="39929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06177" y="185019"/>
            <a:ext cx="61745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E2E Architecture integrating Vendor portal and the mobile app.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4747" y="2160524"/>
            <a:ext cx="631193" cy="820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01978" y="1116480"/>
            <a:ext cx="1137161" cy="894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payment </a:t>
            </a:r>
            <a:r>
              <a:rPr lang="en-US" dirty="0" err="1" smtClean="0"/>
              <a:t>gtways</a:t>
            </a:r>
            <a:endParaRPr lang="en-US" dirty="0"/>
          </a:p>
        </p:txBody>
      </p:sp>
      <p:cxnSp>
        <p:nvCxnSpPr>
          <p:cNvPr id="4" name="Straight Arrow Connector 3"/>
          <p:cNvCxnSpPr>
            <a:stCxn id="74" idx="0"/>
            <a:endCxn id="2" idx="2"/>
          </p:cNvCxnSpPr>
          <p:nvPr/>
        </p:nvCxnSpPr>
        <p:spPr>
          <a:xfrm flipV="1">
            <a:off x="9279014" y="2011460"/>
            <a:ext cx="191545" cy="7766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759676" y="634299"/>
            <a:ext cx="1219642" cy="6075619"/>
            <a:chOff x="3609532" y="639506"/>
            <a:chExt cx="1219642" cy="6075619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345342" y="657225"/>
              <a:ext cx="26633" cy="6057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395023" y="639829"/>
              <a:ext cx="434473" cy="433828"/>
            </a:xfrm>
            <a:prstGeom prst="triangle">
              <a:avLst>
                <a:gd name="adj" fmla="val 5358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9532" y="686114"/>
              <a:ext cx="7858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IAM functionality ready </a:t>
              </a:r>
              <a:endParaRPr lang="en-US" sz="1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Roadmap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07929"/>
              </p:ext>
            </p:extLst>
          </p:nvPr>
        </p:nvGraphicFramePr>
        <p:xfrm>
          <a:off x="719138" y="1643591"/>
          <a:ext cx="4838699" cy="119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9138" y="1005961"/>
            <a:ext cx="38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Platform development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4838" y="2972888"/>
            <a:ext cx="38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Vendor portal development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137" y="4755149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App integration with the platform</a:t>
            </a:r>
            <a:endParaRPr lang="en-US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85985987"/>
              </p:ext>
            </p:extLst>
          </p:nvPr>
        </p:nvGraphicFramePr>
        <p:xfrm>
          <a:off x="754856" y="3473220"/>
          <a:ext cx="10846594" cy="124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16258377"/>
              </p:ext>
            </p:extLst>
          </p:nvPr>
        </p:nvGraphicFramePr>
        <p:xfrm>
          <a:off x="4410076" y="5376167"/>
          <a:ext cx="7191373" cy="1038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609532" y="639506"/>
            <a:ext cx="1219642" cy="6075619"/>
            <a:chOff x="3609532" y="639506"/>
            <a:chExt cx="1219642" cy="6075619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345342" y="657225"/>
              <a:ext cx="26633" cy="6057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4395023" y="639829"/>
              <a:ext cx="434473" cy="433828"/>
            </a:xfrm>
            <a:prstGeom prst="triangle">
              <a:avLst>
                <a:gd name="adj" fmla="val 5358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9532" y="686114"/>
              <a:ext cx="7858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Platform ready for integration</a:t>
              </a:r>
              <a:endParaRPr lang="en-US" sz="1000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952685" y="100013"/>
            <a:ext cx="6067427" cy="3242207"/>
          </a:xfrm>
          <a:prstGeom prst="roundRect">
            <a:avLst/>
          </a:prstGeom>
          <a:ln>
            <a:noFill/>
          </a:ln>
          <a:effectLst>
            <a:softEdge rad="31750"/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We </a:t>
            </a:r>
            <a:r>
              <a:rPr lang="en-US" dirty="0"/>
              <a:t>plan to build the partner </a:t>
            </a:r>
            <a:r>
              <a:rPr lang="en-US" dirty="0" err="1"/>
              <a:t>eCo</a:t>
            </a:r>
            <a:r>
              <a:rPr lang="en-US" dirty="0"/>
              <a:t> system using AWS cloud services.  Central database will be </a:t>
            </a:r>
            <a:r>
              <a:rPr lang="en-US" dirty="0" err="1"/>
              <a:t>DynamoDB</a:t>
            </a:r>
            <a:r>
              <a:rPr lang="en-US" dirty="0"/>
              <a:t> in AWS, which would interact with Vendor portals and Customer’s mobile app via AWS APIGWs. </a:t>
            </a:r>
          </a:p>
          <a:p>
            <a:r>
              <a:rPr lang="en-US" dirty="0"/>
              <a:t>Customer and Vendor’s login and access will be managed by AWS </a:t>
            </a:r>
            <a:r>
              <a:rPr lang="en-US" dirty="0" err="1"/>
              <a:t>Cognito</a:t>
            </a:r>
            <a:r>
              <a:rPr lang="en-US" dirty="0"/>
              <a:t> authentication service. 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Payment capability in the Mobile App will be built by integrating 3</a:t>
            </a:r>
            <a:r>
              <a:rPr lang="en-US" baseline="30000" dirty="0" smtClean="0"/>
              <a:t>rd</a:t>
            </a:r>
            <a:r>
              <a:rPr lang="en-US" dirty="0" smtClean="0"/>
              <a:t> party payment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Customer </a:t>
            </a:r>
            <a:r>
              <a:rPr lang="en-US" dirty="0"/>
              <a:t>experience in mobile app will continue to be supported by IBM Watson service and API</a:t>
            </a:r>
          </a:p>
        </p:txBody>
      </p:sp>
    </p:spTree>
    <p:extLst>
      <p:ext uri="{BB962C8B-B14F-4D97-AF65-F5344CB8AC3E}">
        <p14:creationId xmlns:p14="http://schemas.microsoft.com/office/powerpoint/2010/main" val="12189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310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Maulik</dc:creator>
  <cp:lastModifiedBy>Aditi Mazumder</cp:lastModifiedBy>
  <cp:revision>47</cp:revision>
  <dcterms:created xsi:type="dcterms:W3CDTF">2020-06-06T11:28:56Z</dcterms:created>
  <dcterms:modified xsi:type="dcterms:W3CDTF">2020-06-10T07:18:52Z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TECHMAHINDRA\AM00463215</vt:lpwstr>
  </property>
  <property fmtid="{D5CDD505-2E9C-101B-9397-08002B2CF9AE}" pid="4" name="DLPManualFileClassificationLastModificationDate">
    <vt:lpwstr>1591446172</vt:lpwstr>
  </property>
  <property fmtid="{D5CDD505-2E9C-101B-9397-08002B2CF9AE}" pid="5" name="DLPManualFileClassificationVersion">
    <vt:lpwstr>11.3.2.8</vt:lpwstr>
  </property>
</Properties>
</file>