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0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7EEC-1806-450C-B41D-88D3449C32F5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EF48-AF19-4B08-B619-0F2AFF0F0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19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850" y="2552700"/>
            <a:ext cx="112776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Current Architecture </a:t>
            </a:r>
            <a:r>
              <a:rPr lang="en-US" sz="4800" dirty="0" smtClean="0"/>
              <a:t>WiT </a:t>
            </a:r>
            <a:r>
              <a:rPr lang="en-US" sz="4800" dirty="0" smtClean="0"/>
              <a:t>Hackathon-    </a:t>
            </a:r>
          </a:p>
          <a:p>
            <a:r>
              <a:rPr lang="en-US" sz="4800" dirty="0"/>
              <a:t> </a:t>
            </a:r>
            <a:r>
              <a:rPr lang="en-US" sz="4800" dirty="0" smtClean="0"/>
              <a:t>                      Arogya@Home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36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95" y="2951018"/>
            <a:ext cx="754167" cy="7918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798079" y="2730687"/>
            <a:ext cx="3012" cy="220331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0549" y="2658630"/>
            <a:ext cx="997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Android  User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75162" y="2981795"/>
            <a:ext cx="1040823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91626" y="606136"/>
            <a:ext cx="3747873" cy="5481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985" y="1657350"/>
            <a:ext cx="1935759" cy="2381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84" y="2730688"/>
            <a:ext cx="1029218" cy="101220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12321" y="3976903"/>
            <a:ext cx="2423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app -built on Android Studio &amp; in-built SQL lite DB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925102" y="3114160"/>
            <a:ext cx="152931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001" y="2280155"/>
            <a:ext cx="1257840" cy="163375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505721" y="5486893"/>
            <a:ext cx="2914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IBM Watson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36087" y="2656186"/>
            <a:ext cx="156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integration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205" y="4110657"/>
            <a:ext cx="251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recommendation for self-quarantine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046" y="2280155"/>
            <a:ext cx="1434059" cy="163375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833890" y="3976903"/>
            <a:ext cx="24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Assistant Skill –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Provides Explicit Answer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5169" y="965788"/>
            <a:ext cx="1543050" cy="114147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" y="5624514"/>
            <a:ext cx="76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Arogya @Home User interaction via Mobile -app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interaction via mobile 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570" y="1670808"/>
            <a:ext cx="733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050" y="2552700"/>
            <a:ext cx="10325100" cy="156966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Roadmap Architecture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4800" dirty="0" smtClean="0">
                <a:solidFill>
                  <a:prstClr val="black"/>
                </a:solidFill>
                <a:latin typeface="Calibri" panose="020F0502020204030204"/>
              </a:rPr>
              <a:t>               </a:t>
            </a:r>
            <a:r>
              <a:rPr kumimoji="0" lang="en-US" sz="4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Arogya@Home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1451" y="606136"/>
            <a:ext cx="11068048" cy="5481637"/>
            <a:chOff x="171451" y="606136"/>
            <a:chExt cx="11068048" cy="54816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995" y="2951018"/>
              <a:ext cx="754167" cy="79187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798079" y="2730687"/>
              <a:ext cx="3012" cy="220331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0549" y="2658630"/>
              <a:ext cx="997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Android  User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175162" y="2981795"/>
              <a:ext cx="1040823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491626" y="606136"/>
              <a:ext cx="3747873" cy="54816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5985" y="1657350"/>
              <a:ext cx="1935759" cy="238125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12321" y="3976903"/>
              <a:ext cx="24237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Mobile app -built on Android Studio &amp; in-built SQL lite DB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972050" y="3025518"/>
              <a:ext cx="24310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lg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5001" y="2280155"/>
              <a:ext cx="1257840" cy="16337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505721" y="5486893"/>
              <a:ext cx="2914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IBM Watson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36087" y="2656186"/>
              <a:ext cx="156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API integration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3205" y="4110657"/>
              <a:ext cx="2512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recommendation for self-quarantine</a:t>
              </a:r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0046" y="2280155"/>
              <a:ext cx="1434059" cy="16337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833890" y="3976903"/>
              <a:ext cx="24056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Assistant Skill – </a:t>
              </a:r>
            </a:p>
            <a:p>
              <a:r>
                <a:rPr lang="en-US" sz="1600" b="1" dirty="0" smtClean="0">
                  <a:solidFill>
                    <a:schemeClr val="bg1"/>
                  </a:solidFill>
                </a:rPr>
                <a:t>Provides Explicit Answer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65169" y="965788"/>
              <a:ext cx="1543050" cy="1141474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71451" y="5533214"/>
              <a:ext cx="76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Arogya @Home User interaction via Mobile -app</a:t>
              </a:r>
              <a:endParaRPr lang="en-US" sz="28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interaction via mobile app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570" y="1670808"/>
            <a:ext cx="7334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85988"/>
            <a:ext cx="3497370" cy="2709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95550"/>
            <a:ext cx="2790774" cy="1546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19" y="3738255"/>
            <a:ext cx="122872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61755" y="229781"/>
            <a:ext cx="7071762" cy="6523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56" y="4566534"/>
            <a:ext cx="1314450" cy="143827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301438" y="4866895"/>
            <a:ext cx="1385887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169" y="4613365"/>
            <a:ext cx="1335830" cy="14382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041458" y="5316140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646" y="3816627"/>
            <a:ext cx="1457325" cy="14382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8768" y="1502834"/>
            <a:ext cx="1524000" cy="14001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005" y="2763704"/>
            <a:ext cx="819150" cy="828675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143508" y="2909102"/>
            <a:ext cx="3027395" cy="976259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8882" y="3042282"/>
            <a:ext cx="699805" cy="8655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23799" y="5392739"/>
            <a:ext cx="174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Dynamo dB  Stores vendor offering detail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33350" y="5833870"/>
            <a:ext cx="4567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Arogya@Home Vendor Portal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6593" y="447090"/>
            <a:ext cx="1268750" cy="14351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992107"/>
            <a:ext cx="807893" cy="82092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2660" y="992107"/>
            <a:ext cx="807893" cy="820924"/>
          </a:xfrm>
          <a:prstGeom prst="rect">
            <a:avLst/>
          </a:prstGeom>
        </p:spPr>
      </p:pic>
      <p:cxnSp>
        <p:nvCxnSpPr>
          <p:cNvPr id="66" name="Elbow Connector 65"/>
          <p:cNvCxnSpPr/>
          <p:nvPr/>
        </p:nvCxnSpPr>
        <p:spPr>
          <a:xfrm flipV="1">
            <a:off x="8899999" y="4566534"/>
            <a:ext cx="1007823" cy="971135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2"/>
          </p:cNvCxnSpPr>
          <p:nvPr/>
        </p:nvCxnSpPr>
        <p:spPr>
          <a:xfrm flipH="1">
            <a:off x="975446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</p:cNvCxnSpPr>
          <p:nvPr/>
        </p:nvCxnSpPr>
        <p:spPr>
          <a:xfrm>
            <a:off x="2136607" y="1813031"/>
            <a:ext cx="1" cy="37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297767" y="1882233"/>
            <a:ext cx="1" cy="34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3820" y="992107"/>
            <a:ext cx="807893" cy="82092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998923" y="708075"/>
            <a:ext cx="212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 login</a:t>
            </a:r>
            <a:endParaRPr lang="en-US" dirty="0"/>
          </a:p>
        </p:txBody>
      </p:sp>
      <p:cxnSp>
        <p:nvCxnSpPr>
          <p:cNvPr id="81" name="Elbow Connector 80"/>
          <p:cNvCxnSpPr/>
          <p:nvPr/>
        </p:nvCxnSpPr>
        <p:spPr>
          <a:xfrm flipV="1">
            <a:off x="3685236" y="1003743"/>
            <a:ext cx="1891356" cy="589964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04425" y="1943979"/>
            <a:ext cx="1754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Cognito Authentication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0247046" y="244292"/>
            <a:ext cx="291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AWS Cloud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218512" y="2972089"/>
            <a:ext cx="10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Bucket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543620" y="1128527"/>
            <a:ext cx="2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S3 Static Website Hosting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576592" y="6070699"/>
            <a:ext cx="220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 – via API Gateway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777306" y="6118502"/>
            <a:ext cx="15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Lambda</a:t>
            </a:r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32242" y="1098105"/>
            <a:ext cx="1190625" cy="100012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727891" y="3936576"/>
            <a:ext cx="285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Vendor Data Pull and push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9172768" y="1840177"/>
            <a:ext cx="125947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49426" y="3812426"/>
            <a:ext cx="6400800" cy="2729857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066323" y="2133664"/>
            <a:ext cx="168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CloudFront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Vendor Portal and CRM view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6" y="2685106"/>
            <a:ext cx="1965634" cy="24001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03" y="2959284"/>
            <a:ext cx="1568504" cy="13699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68" y="4059944"/>
            <a:ext cx="690583" cy="132449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847067" y="952500"/>
            <a:ext cx="4875662" cy="56396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802" y="4793548"/>
            <a:ext cx="738763" cy="1072741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V="1">
            <a:off x="2475948" y="5059577"/>
            <a:ext cx="778913" cy="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810" y="4835026"/>
            <a:ext cx="750779" cy="1031263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4046135" y="5384437"/>
            <a:ext cx="342846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663" y="4129358"/>
            <a:ext cx="819064" cy="10570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255" y="2080038"/>
            <a:ext cx="1023666" cy="9172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2014" y="3002396"/>
            <a:ext cx="664850" cy="733955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flipV="1">
            <a:off x="2387186" y="3325566"/>
            <a:ext cx="1701493" cy="864670"/>
          </a:xfrm>
          <a:prstGeom prst="bentConnector3">
            <a:avLst>
              <a:gd name="adj1" fmla="val 36156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5977" y="3443523"/>
            <a:ext cx="393313" cy="76661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349409" y="5581258"/>
            <a:ext cx="1210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Dynamo dB  or RDS Stores vendor offering detail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3349" y="6066144"/>
            <a:ext cx="2567159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Arogya@Home Vendor Portal </a:t>
            </a:r>
            <a:endParaRPr lang="en-US" sz="1400" b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625" y="1144969"/>
            <a:ext cx="853510" cy="103385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603" y="1627689"/>
            <a:ext cx="454062" cy="72709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2212" y="1627689"/>
            <a:ext cx="454062" cy="727090"/>
          </a:xfrm>
          <a:prstGeom prst="rect">
            <a:avLst/>
          </a:prstGeom>
        </p:spPr>
      </p:pic>
      <p:cxnSp>
        <p:nvCxnSpPr>
          <p:cNvPr id="40" name="Elbow Connector 39"/>
          <p:cNvCxnSpPr/>
          <p:nvPr/>
        </p:nvCxnSpPr>
        <p:spPr>
          <a:xfrm flipV="1">
            <a:off x="5060487" y="4793548"/>
            <a:ext cx="566429" cy="860131"/>
          </a:xfrm>
          <a:prstGeom prst="bentConnector3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2"/>
          </p:cNvCxnSpPr>
          <p:nvPr/>
        </p:nvCxnSpPr>
        <p:spPr>
          <a:xfrm flipH="1">
            <a:off x="60663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1259244" y="2354779"/>
            <a:ext cx="1" cy="33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911853" y="2416071"/>
            <a:ext cx="1" cy="30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4822" y="1627689"/>
            <a:ext cx="454062" cy="72709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77337" y="1222728"/>
            <a:ext cx="119477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Vendor login</a:t>
            </a:r>
            <a:endParaRPr lang="en-US" sz="1400" dirty="0"/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2129623" y="1637995"/>
            <a:ext cx="1063003" cy="522529"/>
          </a:xfrm>
          <a:prstGeom prst="bentConnector3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39659" y="2470759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406929" y="1060716"/>
            <a:ext cx="1640470" cy="33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AWS Cloud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54861" y="3381354"/>
            <a:ext cx="914150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Bucket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4142569" y="1578888"/>
            <a:ext cx="1565174" cy="52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S3 Static Website Hosting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192625" y="6125783"/>
            <a:ext cx="1236872" cy="46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 – via API Gateway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429498" y="6168122"/>
            <a:ext cx="85740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Lambda</a:t>
            </a:r>
            <a:endParaRPr lang="en-US" sz="1400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1656" y="1721572"/>
            <a:ext cx="820057" cy="7491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54861" y="4235596"/>
            <a:ext cx="2187432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Vendor Data Pull and push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13792" y="2378822"/>
            <a:ext cx="707865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64951" y="4125637"/>
            <a:ext cx="3597455" cy="2417826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60351" y="2638762"/>
            <a:ext cx="1301355" cy="30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CloudFront</a:t>
            </a:r>
            <a:endParaRPr lang="en-US" sz="14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29180" y="3174156"/>
            <a:ext cx="664195" cy="874327"/>
          </a:xfrm>
          <a:prstGeom prst="rect">
            <a:avLst/>
          </a:prstGeom>
        </p:spPr>
      </p:pic>
      <p:cxnSp>
        <p:nvCxnSpPr>
          <p:cNvPr id="70" name="Straight Arrow Connector 69"/>
          <p:cNvCxnSpPr>
            <a:endCxn id="69" idx="0"/>
          </p:cNvCxnSpPr>
          <p:nvPr/>
        </p:nvCxnSpPr>
        <p:spPr>
          <a:xfrm flipH="1">
            <a:off x="8161278" y="2934073"/>
            <a:ext cx="938" cy="240083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933660" y="1647655"/>
            <a:ext cx="91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Android  User</a:t>
            </a:r>
            <a:endParaRPr lang="en-US" sz="12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8475191" y="3207693"/>
            <a:ext cx="426787" cy="0"/>
          </a:xfrm>
          <a:prstGeom prst="straightConnector1">
            <a:avLst/>
          </a:prstGeom>
          <a:ln w="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0502879" y="1010949"/>
            <a:ext cx="1459665" cy="36469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82137" y="2788137"/>
            <a:ext cx="793753" cy="1037876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9402225" y="3648583"/>
            <a:ext cx="105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Mobile app -built on Android Studio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622048" y="3255336"/>
            <a:ext cx="996854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01683" y="2443150"/>
            <a:ext cx="515774" cy="10026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0698594" y="1116480"/>
            <a:ext cx="1195145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IBM Watson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80828" y="2605488"/>
            <a:ext cx="110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API integration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7893216" y="4932809"/>
            <a:ext cx="386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User recommendation for self-quarantine and view of different offerings available at Arogya@Home 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2712" y="2443150"/>
            <a:ext cx="650636" cy="100262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0701683" y="3759175"/>
            <a:ext cx="1490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Assistant Skill – 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Provides Explicit Answer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87213" y="1759702"/>
            <a:ext cx="632724" cy="53249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866484" y="6042227"/>
            <a:ext cx="401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Arogya @Home User interaction via Mobile -app</a:t>
            </a:r>
            <a:endParaRPr lang="en-US" sz="1400" b="1" dirty="0"/>
          </a:p>
        </p:txBody>
      </p:sp>
      <p:sp>
        <p:nvSpPr>
          <p:cNvPr id="89" name="Rectangle 88"/>
          <p:cNvSpPr/>
          <p:nvPr/>
        </p:nvSpPr>
        <p:spPr>
          <a:xfrm>
            <a:off x="7697331" y="952500"/>
            <a:ext cx="4317824" cy="5634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379" y="2638762"/>
            <a:ext cx="726300" cy="80080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891733" y="3344073"/>
            <a:ext cx="985905" cy="73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Cognito Authentication</a:t>
            </a:r>
            <a:endParaRPr lang="en-US" sz="1400" dirty="0"/>
          </a:p>
        </p:txBody>
      </p:sp>
      <p:cxnSp>
        <p:nvCxnSpPr>
          <p:cNvPr id="108" name="Elbow Connector 107"/>
          <p:cNvCxnSpPr/>
          <p:nvPr/>
        </p:nvCxnSpPr>
        <p:spPr>
          <a:xfrm rot="10800000" flipV="1">
            <a:off x="7324814" y="2768999"/>
            <a:ext cx="526578" cy="4863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74" idx="2"/>
          </p:cNvCxnSpPr>
          <p:nvPr/>
        </p:nvCxnSpPr>
        <p:spPr>
          <a:xfrm rot="5400000">
            <a:off x="8212884" y="3254839"/>
            <a:ext cx="494957" cy="1637305"/>
          </a:xfrm>
          <a:prstGeom prst="bentConnector2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213" y="3826013"/>
            <a:ext cx="738763" cy="831883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246" y="5070099"/>
            <a:ext cx="750779" cy="1031263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7264594" y="4582461"/>
            <a:ext cx="0" cy="42217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6" idx="1"/>
            <a:endCxn id="30" idx="2"/>
          </p:cNvCxnSpPr>
          <p:nvPr/>
        </p:nvCxnSpPr>
        <p:spPr>
          <a:xfrm rot="10800000">
            <a:off x="6071196" y="5186435"/>
            <a:ext cx="791051" cy="399297"/>
          </a:xfrm>
          <a:prstGeom prst="bentConnector2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6177" y="256456"/>
            <a:ext cx="356235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E2E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4747" y="2160524"/>
            <a:ext cx="631193" cy="8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214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Maulik</dc:creator>
  <cp:lastModifiedBy>Amrita Maulik</cp:lastModifiedBy>
  <cp:revision>32</cp:revision>
  <dcterms:created xsi:type="dcterms:W3CDTF">2020-06-06T11:28:56Z</dcterms:created>
  <dcterms:modified xsi:type="dcterms:W3CDTF">2020-06-06T14:51:18Z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TECHMAHINDRA\AM00463215</vt:lpwstr>
  </property>
  <property fmtid="{D5CDD505-2E9C-101B-9397-08002B2CF9AE}" pid="4" name="DLPManualFileClassificationLastModificationDate">
    <vt:lpwstr>1591446172</vt:lpwstr>
  </property>
  <property fmtid="{D5CDD505-2E9C-101B-9397-08002B2CF9AE}" pid="5" name="DLPManualFileClassificationVersion">
    <vt:lpwstr>11.3.2.8</vt:lpwstr>
  </property>
</Properties>
</file>