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5"/>
    <p:sldMasterId id="2147483693" r:id="rId6"/>
  </p:sldMasterIdLst>
  <p:notesMasterIdLst>
    <p:notesMasterId r:id="rId12"/>
  </p:notesMasterIdLst>
  <p:handoutMasterIdLst>
    <p:handoutMasterId r:id="rId13"/>
  </p:handoutMasterIdLst>
  <p:sldIdLst>
    <p:sldId id="341" r:id="rId7"/>
    <p:sldId id="367" r:id="rId8"/>
    <p:sldId id="368" r:id="rId9"/>
    <p:sldId id="369" r:id="rId10"/>
    <p:sldId id="339" r:id="rId1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01D"/>
    <a:srgbClr val="6D6E71"/>
    <a:srgbClr val="E31837"/>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567" autoAdjust="0"/>
  </p:normalViewPr>
  <p:slideViewPr>
    <p:cSldViewPr snapToGrid="0" showGuides="1">
      <p:cViewPr varScale="1">
        <p:scale>
          <a:sx n="75" d="100"/>
          <a:sy n="75" d="100"/>
        </p:scale>
        <p:origin x="307" y="48"/>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6/5/2020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6/5/2020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F7BA2D-1AFC-4483-A2D5-C29E6D0B6E03}" type="slidenum">
              <a:rPr lang="en-US">
                <a:solidFill>
                  <a:srgbClr val="000000"/>
                </a:solidFill>
              </a:rPr>
              <a:pPr fontAlgn="base">
                <a:spcBef>
                  <a:spcPct val="0"/>
                </a:spcBef>
                <a:spcAft>
                  <a:spcPct val="0"/>
                </a:spcAft>
              </a:pPr>
              <a:t>1</a:t>
            </a:fld>
            <a:endParaRPr lang="en-US">
              <a:solidFill>
                <a:srgbClr val="000000"/>
              </a:solidFill>
            </a:endParaRPr>
          </a:p>
        </p:txBody>
      </p:sp>
    </p:spTree>
    <p:extLst>
      <p:ext uri="{BB962C8B-B14F-4D97-AF65-F5344CB8AC3E}">
        <p14:creationId xmlns:p14="http://schemas.microsoft.com/office/powerpoint/2010/main" val="81790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2A89D3-1728-49EB-A55C-D77D2F48F4E9}"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2882300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tretch>
            <a:fillRect/>
          </a:stretch>
        </p:blipFill>
        <p:spPr bwMode="ltGray">
          <a:xfrm>
            <a:off x="2118" y="1"/>
            <a:ext cx="2792598" cy="1015490"/>
          </a:xfrm>
          <a:prstGeom prst="rect">
            <a:avLst/>
          </a:prstGeom>
        </p:spPr>
      </p:pic>
      <p:pic>
        <p:nvPicPr>
          <p:cNvPr id="4" name="Picture 11" descr="Mahindra Logo.png"/>
          <p:cNvPicPr>
            <a:picLocks noChangeAspect="1"/>
          </p:cNvPicPr>
          <p:nvPr/>
        </p:nvPicPr>
        <p:blipFill>
          <a:blip r:embed="rId3"/>
          <a:stretch>
            <a:fillRect/>
          </a:stretch>
        </p:blipFill>
        <p:spPr bwMode="gray">
          <a:xfrm>
            <a:off x="9974562" y="467287"/>
            <a:ext cx="1683805" cy="4649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1" descr="Mahindra Logo.png"/>
          <p:cNvPicPr>
            <a:picLocks noChangeAspect="1"/>
          </p:cNvPicPr>
          <p:nvPr/>
        </p:nvPicPr>
        <p:blipFill>
          <a:blip r:embed="rId2"/>
          <a:stretch>
            <a:fillRect/>
          </a:stretch>
        </p:blipFill>
        <p:spPr bwMode="gray">
          <a:xfrm>
            <a:off x="9974562" y="467287"/>
            <a:ext cx="1683805" cy="464980"/>
          </a:xfrm>
          <a:prstGeom prst="rect">
            <a:avLst/>
          </a:prstGeom>
        </p:spPr>
      </p:pic>
    </p:spTree>
    <p:extLst>
      <p:ext uri="{BB962C8B-B14F-4D97-AF65-F5344CB8AC3E}">
        <p14:creationId xmlns:p14="http://schemas.microsoft.com/office/powerpoint/2010/main" val="3043692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10" name="Picture 11" descr="Mahindra Logo.png"/>
          <p:cNvPicPr>
            <a:picLocks noChangeAspect="1"/>
          </p:cNvPicPr>
          <p:nvPr userDrawn="1"/>
        </p:nvPicPr>
        <p:blipFill>
          <a:blip r:embed="rId2">
            <a:biLevel thresh="25000"/>
          </a:blip>
          <a:stretch>
            <a:fillRect/>
          </a:stretch>
        </p:blipFill>
        <p:spPr bwMode="gray">
          <a:xfrm>
            <a:off x="9974562" y="467287"/>
            <a:ext cx="1683805" cy="464980"/>
          </a:xfrm>
          <a:prstGeom prst="rect">
            <a:avLst/>
          </a:prstGeom>
        </p:spPr>
      </p:pic>
    </p:spTree>
    <p:extLst>
      <p:ext uri="{BB962C8B-B14F-4D97-AF65-F5344CB8AC3E}">
        <p14:creationId xmlns:p14="http://schemas.microsoft.com/office/powerpoint/2010/main" val="3999093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01920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33332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8852068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1553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8" name="Picture 9" descr="ridge4.png"/>
          <p:cNvPicPr>
            <a:picLocks noChangeAspect="1"/>
          </p:cNvPicPr>
          <p:nvPr userDrawn="1"/>
        </p:nvPicPr>
        <p:blipFill>
          <a:blip r:embed="rId2"/>
          <a:stretch>
            <a:fillRect/>
          </a:stretch>
        </p:blipFill>
        <p:spPr bwMode="ltGray">
          <a:xfrm>
            <a:off x="2118" y="1"/>
            <a:ext cx="2792598" cy="1015490"/>
          </a:xfrm>
          <a:prstGeom prst="rect">
            <a:avLst/>
          </a:prstGeom>
        </p:spPr>
      </p:pic>
      <p:pic>
        <p:nvPicPr>
          <p:cNvPr id="10" name="Picture 11" descr="Mahindra Logo.png"/>
          <p:cNvPicPr>
            <a:picLocks noChangeAspect="1"/>
          </p:cNvPicPr>
          <p:nvPr userDrawn="1"/>
        </p:nvPicPr>
        <p:blipFill>
          <a:blip r:embed="rId3">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26946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641351"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6364818" y="2344739"/>
            <a:ext cx="5209116"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641351"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6364818" y="4581525"/>
            <a:ext cx="5209116"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570560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33203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01982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909929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198966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extLst>
      <p:ext uri="{BB962C8B-B14F-4D97-AF65-F5344CB8AC3E}">
        <p14:creationId xmlns:p14="http://schemas.microsoft.com/office/powerpoint/2010/main" val="128191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5"/>
          <a:stretch>
            <a:fillRect/>
          </a:stretch>
        </p:blipFill>
        <p:spPr bwMode="ltGray">
          <a:xfrm>
            <a:off x="2" y="1"/>
            <a:ext cx="1841678" cy="669701"/>
          </a:xfrm>
          <a:prstGeom prst="rect">
            <a:avLst/>
          </a:prstGeom>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a:t>
            </a:r>
            <a:r>
              <a:rPr lang="en-US" sz="800" dirty="0" smtClean="0">
                <a:solidFill>
                  <a:schemeClr val="bg1">
                    <a:lumMod val="75000"/>
                  </a:schemeClr>
                </a:solidFill>
                <a:latin typeface="Arial" pitchFamily="34" charset="0"/>
                <a:cs typeface="Arial" pitchFamily="34" charset="0"/>
              </a:rPr>
              <a:t>2020 </a:t>
            </a:r>
            <a:r>
              <a:rPr lang="en-US" sz="800" dirty="0">
                <a:solidFill>
                  <a:schemeClr val="bg1">
                    <a:lumMod val="75000"/>
                  </a:schemeClr>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9" r:id="rId7"/>
    <p:sldLayoutId id="2147483690" r:id="rId8"/>
    <p:sldLayoutId id="2147483682" r:id="rId9"/>
    <p:sldLayoutId id="2147483683" r:id="rId10"/>
    <p:sldLayoutId id="2147483684" r:id="rId11"/>
    <p:sldLayoutId id="2147483691" r:id="rId12"/>
    <p:sldLayoutId id="2147483692"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a:t>
            </a:r>
            <a:r>
              <a:rPr lang="en-US" sz="800" dirty="0" smtClean="0">
                <a:solidFill>
                  <a:schemeClr val="bg1">
                    <a:lumMod val="75000"/>
                  </a:schemeClr>
                </a:solidFill>
                <a:latin typeface="Arial" pitchFamily="34" charset="0"/>
                <a:cs typeface="Arial" pitchFamily="34" charset="0"/>
              </a:rPr>
              <a:t>2019 </a:t>
            </a:r>
            <a:r>
              <a:rPr lang="en-US" sz="800" dirty="0">
                <a:solidFill>
                  <a:schemeClr val="bg1">
                    <a:lumMod val="75000"/>
                  </a:schemeClr>
                </a:solidFill>
                <a:latin typeface="Arial" pitchFamily="34" charset="0"/>
                <a:cs typeface="Arial" pitchFamily="34" charset="0"/>
              </a:rPr>
              <a:t>Tech Mahindra. All rights reserved.</a:t>
            </a:r>
          </a:p>
        </p:txBody>
      </p:sp>
    </p:spTree>
    <p:extLst>
      <p:ext uri="{BB962C8B-B14F-4D97-AF65-F5344CB8AC3E}">
        <p14:creationId xmlns:p14="http://schemas.microsoft.com/office/powerpoint/2010/main" val="210581115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609601" y="6152202"/>
            <a:ext cx="32248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t="46531" b="47168"/>
          <a:stretch/>
        </p:blipFill>
        <p:spPr>
          <a:xfrm>
            <a:off x="243840" y="5749150"/>
            <a:ext cx="3934326" cy="350800"/>
          </a:xfrm>
          <a:prstGeom prst="rect">
            <a:avLst/>
          </a:prstGeom>
          <a:noFill/>
          <a:ln>
            <a:noFill/>
          </a:ln>
        </p:spPr>
      </p:pic>
      <p:sp>
        <p:nvSpPr>
          <p:cNvPr id="3" name="Rectangle 2"/>
          <p:cNvSpPr/>
          <p:nvPr/>
        </p:nvSpPr>
        <p:spPr>
          <a:xfrm>
            <a:off x="6390412" y="3394055"/>
            <a:ext cx="5801588" cy="175432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err="1" smtClean="0">
                <a:ln/>
                <a:solidFill>
                  <a:schemeClr val="accent3"/>
                </a:solidFill>
                <a:effectLst/>
              </a:rPr>
              <a:t>Aarogya</a:t>
            </a:r>
            <a:r>
              <a:rPr lang="en-US" sz="5400" b="1" cap="none" spc="0" dirty="0" smtClean="0">
                <a:ln/>
                <a:solidFill>
                  <a:schemeClr val="accent3"/>
                </a:solidFill>
                <a:effectLst/>
              </a:rPr>
              <a:t> at home</a:t>
            </a:r>
          </a:p>
          <a:p>
            <a:pPr algn="ctr"/>
            <a:r>
              <a:rPr lang="en-US" sz="5400" b="1" dirty="0" smtClean="0">
                <a:ln/>
                <a:solidFill>
                  <a:schemeClr val="accent3"/>
                </a:solidFill>
              </a:rPr>
              <a:t>Data Design </a:t>
            </a:r>
            <a:endParaRPr lang="en-US" sz="5400" b="1" cap="none" spc="0" dirty="0">
              <a:ln/>
              <a:solidFill>
                <a:schemeClr val="accent3"/>
              </a:solidFill>
              <a:effectLst/>
            </a:endParaRPr>
          </a:p>
        </p:txBody>
      </p:sp>
      <p:sp>
        <p:nvSpPr>
          <p:cNvPr id="4" name="TextBox 3"/>
          <p:cNvSpPr txBox="1"/>
          <p:nvPr/>
        </p:nvSpPr>
        <p:spPr>
          <a:xfrm>
            <a:off x="9645676" y="5786050"/>
            <a:ext cx="3064484"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dirty="0" smtClean="0">
                <a:solidFill>
                  <a:schemeClr val="bg1"/>
                </a:solidFill>
                <a:latin typeface="+mj-lt"/>
              </a:rPr>
              <a:t>Aditi Mazumder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692" y="124053"/>
            <a:ext cx="10966449" cy="492443"/>
          </a:xfrm>
        </p:spPr>
        <p:txBody>
          <a:bodyPr/>
          <a:lstStyle/>
          <a:p>
            <a:r>
              <a:rPr lang="en-US" dirty="0" smtClean="0"/>
              <a:t>Patient Data Model</a:t>
            </a:r>
            <a:endParaRPr lang="en-US" dirty="0"/>
          </a:p>
        </p:txBody>
      </p:sp>
      <p:pic>
        <p:nvPicPr>
          <p:cNvPr id="3" name="Picture 2" descr="https://documents.app.lucidchart.com/documents/8e8fd8e8-adc1-4c4b-b9ec-2fa644305b51/pages/0_0?a=3422&amp;x=454&amp;y=165&amp;w=593&amp;h=1247&amp;store=1&amp;accept=image%2F*&amp;auth=LCA%200dbd56228e951943ea53a817652682373d8fa3f8-ts%3D15912754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6" y="616496"/>
            <a:ext cx="2741371" cy="5766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07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222" y="133923"/>
            <a:ext cx="10966449" cy="492443"/>
          </a:xfrm>
        </p:spPr>
        <p:txBody>
          <a:bodyPr/>
          <a:lstStyle/>
          <a:p>
            <a:r>
              <a:rPr lang="en-US" dirty="0" smtClean="0"/>
              <a:t>Vendor Data Model</a:t>
            </a:r>
            <a:endParaRPr lang="en-US" dirty="0"/>
          </a:p>
        </p:txBody>
      </p:sp>
      <p:pic>
        <p:nvPicPr>
          <p:cNvPr id="1028" name="Picture 4" descr="https://documents.app.lucidchart.com/documents/8e8fd8e8-adc1-4c4b-b9ec-2fa644305b51/pages/cgT4_VTg7Q9v?a=3638&amp;x=37&amp;y=50&amp;w=955&amp;h=662&amp;store=1&amp;accept=image%2F*&amp;auth=LCA%20c135858e0f6caef993af74a198ce76c99eda1a60-ts%3D15913416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655" y="727075"/>
            <a:ext cx="6819900"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615" y="201168"/>
            <a:ext cx="8502650" cy="530352"/>
          </a:xfrm>
        </p:spPr>
        <p:txBody>
          <a:bodyPr/>
          <a:lstStyle/>
          <a:p>
            <a:r>
              <a:rPr lang="en-US" dirty="0" smtClean="0"/>
              <a:t>Order Data Model </a:t>
            </a:r>
            <a:endParaRPr lang="en-US" dirty="0"/>
          </a:p>
        </p:txBody>
      </p:sp>
      <p:pic>
        <p:nvPicPr>
          <p:cNvPr id="3078" name="Picture 6" descr="https://documents.app.lucidchart.com/documents/8e8fd8e8-adc1-4c4b-b9ec-2fa644305b51/pages/qgT49y99wN~W?a=3422&amp;x=11&amp;y=27&amp;w=647&amp;h=719&amp;store=1&amp;accept=image%2F*&amp;auth=LCA%201ac2641ae7344ecddf9b4a3e2a33d027f2e97f62-ts%3D15912754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432" y="840694"/>
            <a:ext cx="4619625"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612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783933" y="1527176"/>
            <a:ext cx="6729412" cy="492125"/>
          </a:xfrm>
        </p:spPr>
        <p:txBody>
          <a:bodyPr/>
          <a:lstStyle/>
          <a:p>
            <a:r>
              <a:rPr dirty="0" smtClean="0">
                <a:latin typeface="Arial" charset="0"/>
                <a:cs typeface="Arial" charset="0"/>
              </a:rPr>
              <a:t>Thank you</a:t>
            </a:r>
          </a:p>
        </p:txBody>
      </p:sp>
      <p:sp>
        <p:nvSpPr>
          <p:cNvPr id="28675" name="Text Placeholder 2"/>
          <p:cNvSpPr>
            <a:spLocks noGrp="1"/>
          </p:cNvSpPr>
          <p:nvPr>
            <p:ph type="body" sz="quarter" idx="14"/>
          </p:nvPr>
        </p:nvSpPr>
        <p:spPr>
          <a:xfrm>
            <a:off x="1783934" y="2139951"/>
            <a:ext cx="6734175" cy="277813"/>
          </a:xfrm>
        </p:spPr>
        <p:txBody>
          <a:bodyPr/>
          <a:lstStyle/>
          <a:p>
            <a:pPr>
              <a:spcBef>
                <a:spcPct val="0"/>
              </a:spcBef>
              <a:buFont typeface="Arial" charset="0"/>
              <a:buNone/>
            </a:pPr>
            <a:r>
              <a:rPr>
                <a:latin typeface="Arial" charset="0"/>
                <a:cs typeface="Arial" charset="0"/>
              </a:rPr>
              <a:t>Visit us at www.techmahindra.com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7.pptx" id="{EF688F74-2A02-4C73-9CD3-AA364109871D}" vid="{D748AB71-8FB2-4279-A6F6-D94BBF5B49AC}"/>
    </a:ext>
  </a:extLst>
</a:theme>
</file>

<file path=ppt/theme/theme2.xml><?xml version="1.0" encoding="utf-8"?>
<a:theme xmlns:a="http://schemas.openxmlformats.org/drawingml/2006/main" name="1_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PPT Template 2017.pptx" id="{EF688F74-2A02-4C73-9CD3-AA364109871D}" vid="{D748AB71-8FB2-4279-A6F6-D94BBF5B49A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documentManagement>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_dlc_DocId xmlns="27cd6113-d97b-4cb2-8f51-77165cadf5e1">MINKSUPP-320371298-1892</_dlc_DocId>
    <_dlc_DocIdUrl xmlns="27cd6113-d97b-4cb2-8f51-77165cadf5e1">
      <Url>https://mink.techmahindra.com/support/MC/MYBeat/_layouts/15/DocIdRedir.aspx?ID=MINKSUPP-320371298-1892</Url>
      <Description>MINKSUPP-320371298-1892</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61AACCA191822F47BA6DEE1CA1434910" ma:contentTypeVersion="9" ma:contentTypeDescription="Create a new document." ma:contentTypeScope="" ma:versionID="21135fac26931ae7531f603016dc075c">
  <xsd:schema xmlns:xsd="http://www.w3.org/2001/XMLSchema" xmlns:xs="http://www.w3.org/2001/XMLSchema" xmlns:p="http://schemas.microsoft.com/office/2006/metadata/properties" xmlns:ns1="http://schemas.microsoft.com/sharepoint/v3" xmlns:ns2="27cd6113-d97b-4cb2-8f51-77165cadf5e1" targetNamespace="http://schemas.microsoft.com/office/2006/metadata/properties" ma:root="true" ma:fieldsID="5aeec5561b01ddeef67940f0b34e6b22" ns1:_="" ns2:_="">
    <xsd:import namespace="http://schemas.microsoft.com/sharepoint/v3"/>
    <xsd:import namespace="27cd6113-d97b-4cb2-8f51-77165cadf5e1"/>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AverageRating" ma:readOnly="true">
      <xsd:simpleType>
        <xsd:restriction base="dms:Number"/>
      </xsd:simpleType>
    </xsd:element>
    <xsd:element name="RatingCount" ma:index="9" nillable="true" ma:displayName="Number of Ratings" ma:decimals="0" ma:description="Number of ratings submitted" ma:internalName="RatingCount" ma:readOnly="true">
      <xsd:simpleType>
        <xsd:restriction base="dms:Number"/>
      </xsd:simpleType>
    </xsd:element>
    <xsd:element name="RatedBy" ma:index="10"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1" nillable="true" ma:displayName="User ratings" ma:description="User ratings for the item" ma:hidden="true" ma:internalName="Ratings">
      <xsd:simpleType>
        <xsd:restriction base="dms:Note"/>
      </xsd:simpleType>
    </xsd:element>
    <xsd:element name="LikesCount" ma:index="12" nillable="true" ma:displayName="Number of Likes" ma:internalName="LikesCount">
      <xsd:simpleType>
        <xsd:restriction base="dms:Unknown"/>
      </xsd:simpleType>
    </xsd:element>
    <xsd:element name="LikedBy" ma:index="13"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cd6113-d97b-4cb2-8f51-77165cadf5e1" elementFormDefault="qualified">
    <xsd:import namespace="http://schemas.microsoft.com/office/2006/documentManagement/types"/>
    <xsd:import namespace="http://schemas.microsoft.com/office/infopath/2007/PartnerControls"/>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1F1219D9-EDA3-44F2-9840-F0263F8E4288}">
  <ds:schemaRefs>
    <ds:schemaRef ds:uri="http://schemas.microsoft.com/sharepoint/events"/>
  </ds:schemaRefs>
</ds:datastoreItem>
</file>

<file path=customXml/itemProps3.xml><?xml version="1.0" encoding="utf-8"?>
<ds:datastoreItem xmlns:ds="http://schemas.openxmlformats.org/officeDocument/2006/customXml" ds:itemID="{BF0B3A14-0F09-4A5A-AEC4-1E6EBA155821}">
  <ds:schemaRef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
    <ds:schemaRef ds:uri="http://schemas.openxmlformats.org/package/2006/metadata/core-properties"/>
    <ds:schemaRef ds:uri="27cd6113-d97b-4cb2-8f51-77165cadf5e1"/>
    <ds:schemaRef ds:uri="http://www.w3.org/XML/1998/namespace"/>
    <ds:schemaRef ds:uri="http://purl.org/dc/dcmitype/"/>
  </ds:schemaRefs>
</ds:datastoreItem>
</file>

<file path=customXml/itemProps4.xml><?xml version="1.0" encoding="utf-8"?>
<ds:datastoreItem xmlns:ds="http://schemas.openxmlformats.org/officeDocument/2006/customXml" ds:itemID="{FBA36C5A-5A2D-41C7-A23B-240D9B4045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7cd6113-d97b-4cb2-8f51-77165cadf5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24</Words>
  <Application>Microsoft Office PowerPoint</Application>
  <PresentationFormat>Widescreen</PresentationFormat>
  <Paragraphs>10</Paragraphs>
  <Slides>5</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Arial</vt:lpstr>
      <vt:lpstr>Calibri</vt:lpstr>
      <vt:lpstr>Wingdings</vt:lpstr>
      <vt:lpstr>Tech Mahindra Template 2014</vt:lpstr>
      <vt:lpstr>1_Tech Mahindra Template 2014</vt:lpstr>
      <vt:lpstr>PowerPoint Presentation</vt:lpstr>
      <vt:lpstr>Patient Data Model</vt:lpstr>
      <vt:lpstr>Vendor Data Model</vt:lpstr>
      <vt:lpstr>Order Data Model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2017-02-20T06:37:07Z</dcterms:created>
  <dcterms:modified xsi:type="dcterms:W3CDTF">2020-06-05T07:37:08Z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0x01010061AACCA191822F47BA6DEE1CA1434910</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_dlc_DocIdItemGuid">
    <vt:lpwstr>cc365e54-3713-4441-9cd5-cf5c78439bf4</vt:lpwstr>
  </property>
</Properties>
</file>