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 id="2147483693" r:id="rId6"/>
  </p:sldMasterIdLst>
  <p:notesMasterIdLst>
    <p:notesMasterId r:id="rId14"/>
  </p:notesMasterIdLst>
  <p:handoutMasterIdLst>
    <p:handoutMasterId r:id="rId15"/>
  </p:handoutMasterIdLst>
  <p:sldIdLst>
    <p:sldId id="341" r:id="rId7"/>
    <p:sldId id="337" r:id="rId8"/>
    <p:sldId id="354" r:id="rId9"/>
    <p:sldId id="355" r:id="rId10"/>
    <p:sldId id="356" r:id="rId11"/>
    <p:sldId id="357" r:id="rId12"/>
    <p:sldId id="339"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567" autoAdjust="0"/>
  </p:normalViewPr>
  <p:slideViewPr>
    <p:cSldViewPr snapToGrid="0" showGuides="1">
      <p:cViewPr varScale="1">
        <p:scale>
          <a:sx n="75" d="100"/>
          <a:sy n="75" d="100"/>
        </p:scale>
        <p:origin x="336" y="48"/>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6/2/2020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156488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390051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07755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24524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79902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192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85206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2020 </a:t>
            </a:r>
            <a:r>
              <a:rPr lang="en-US" sz="800" dirty="0">
                <a:solidFill>
                  <a:schemeClr val="bg1">
                    <a:lumMod val="75000"/>
                  </a:schemeClr>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2019 </a:t>
            </a:r>
            <a:r>
              <a:rPr lang="en-US" sz="800" dirty="0">
                <a:solidFill>
                  <a:schemeClr val="bg1">
                    <a:lumMod val="75000"/>
                  </a:schemeClr>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1" y="6152202"/>
            <a:ext cx="3224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46531" b="47168"/>
          <a:stretch/>
        </p:blipFill>
        <p:spPr>
          <a:xfrm>
            <a:off x="243840" y="5749150"/>
            <a:ext cx="3934326" cy="350800"/>
          </a:xfrm>
          <a:prstGeom prst="rect">
            <a:avLst/>
          </a:prstGeom>
          <a:noFill/>
          <a:ln>
            <a:noFill/>
          </a:ln>
        </p:spPr>
      </p:pic>
      <p:sp>
        <p:nvSpPr>
          <p:cNvPr id="3" name="Rectangle 2"/>
          <p:cNvSpPr/>
          <p:nvPr/>
        </p:nvSpPr>
        <p:spPr>
          <a:xfrm>
            <a:off x="6258448" y="3576935"/>
            <a:ext cx="580158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Aarogya</a:t>
            </a:r>
            <a:r>
              <a:rPr lang="en-US" sz="5400" b="1" cap="none" spc="0" dirty="0" smtClean="0">
                <a:ln/>
                <a:solidFill>
                  <a:schemeClr val="accent3"/>
                </a:solidFill>
                <a:effectLst/>
              </a:rPr>
              <a:t> at home</a:t>
            </a:r>
            <a:endParaRPr lang="en-US" sz="54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41350" y="546419"/>
            <a:ext cx="10966449" cy="492443"/>
          </a:xfrm>
        </p:spPr>
        <p:txBody>
          <a:bodyPr/>
          <a:lstStyle/>
          <a:p>
            <a:r>
              <a:rPr dirty="0" smtClean="0">
                <a:latin typeface="Arial" charset="0"/>
                <a:cs typeface="Arial" charset="0"/>
              </a:rPr>
              <a:t>Customer Journey in App</a:t>
            </a:r>
          </a:p>
        </p:txBody>
      </p:sp>
      <p:sp>
        <p:nvSpPr>
          <p:cNvPr id="3" name="Text Placeholder 2"/>
          <p:cNvSpPr>
            <a:spLocks noGrp="1"/>
          </p:cNvSpPr>
          <p:nvPr>
            <p:ph type="body" sz="quarter" idx="10"/>
          </p:nvPr>
        </p:nvSpPr>
        <p:spPr>
          <a:xfrm>
            <a:off x="641348" y="1285876"/>
            <a:ext cx="10966451" cy="5816977"/>
          </a:xfrm>
        </p:spPr>
        <p:txBody>
          <a:bodyPr/>
          <a:lstStyle/>
          <a:p>
            <a:r>
              <a:rPr lang="en-US" dirty="0" smtClean="0"/>
              <a:t>Registration</a:t>
            </a:r>
          </a:p>
          <a:p>
            <a:r>
              <a:rPr lang="en-US" dirty="0" smtClean="0"/>
              <a:t>Offerings </a:t>
            </a:r>
          </a:p>
          <a:p>
            <a:pPr lvl="2"/>
            <a:r>
              <a:rPr lang="en-US" dirty="0" err="1" smtClean="0"/>
              <a:t>Covid</a:t>
            </a:r>
            <a:r>
              <a:rPr lang="en-US" dirty="0" smtClean="0"/>
              <a:t> Management</a:t>
            </a:r>
          </a:p>
          <a:p>
            <a:pPr lvl="3"/>
            <a:r>
              <a:rPr lang="en-US" dirty="0" smtClean="0"/>
              <a:t>Level 0</a:t>
            </a:r>
          </a:p>
          <a:p>
            <a:pPr lvl="3"/>
            <a:r>
              <a:rPr lang="en-US" dirty="0" smtClean="0"/>
              <a:t>Level 1</a:t>
            </a:r>
          </a:p>
          <a:p>
            <a:pPr lvl="3"/>
            <a:r>
              <a:rPr lang="en-US" dirty="0" smtClean="0"/>
              <a:t>Level 2</a:t>
            </a:r>
          </a:p>
          <a:p>
            <a:pPr lvl="2"/>
            <a:r>
              <a:rPr lang="en-US" dirty="0" smtClean="0"/>
              <a:t>Hiring of equipment</a:t>
            </a:r>
          </a:p>
          <a:p>
            <a:pPr lvl="2"/>
            <a:r>
              <a:rPr lang="en-US" dirty="0" smtClean="0"/>
              <a:t>Purchase of equipment </a:t>
            </a:r>
          </a:p>
          <a:p>
            <a:pPr lvl="2"/>
            <a:r>
              <a:rPr lang="en-US" dirty="0" smtClean="0"/>
              <a:t>Hiring of individual service</a:t>
            </a:r>
          </a:p>
          <a:p>
            <a:pPr lvl="1"/>
            <a:r>
              <a:rPr lang="en-US" dirty="0" smtClean="0"/>
              <a:t>Eligibility Check for Home Quarantine</a:t>
            </a:r>
          </a:p>
          <a:p>
            <a:pPr lvl="2"/>
            <a:r>
              <a:rPr lang="en-US" dirty="0" smtClean="0"/>
              <a:t>Structured questions ( zone information ) </a:t>
            </a:r>
          </a:p>
          <a:p>
            <a:pPr lvl="1"/>
            <a:r>
              <a:rPr lang="en-US" dirty="0" smtClean="0"/>
              <a:t>BOT based Q&amp;A to offer most suitable offerings and services.</a:t>
            </a:r>
          </a:p>
          <a:p>
            <a:pPr lvl="1"/>
            <a:r>
              <a:rPr lang="en-US" dirty="0" smtClean="0"/>
              <a:t>Customer selects offerings and submits the availability enquiry with doctor’s prescription wherever needed. </a:t>
            </a:r>
          </a:p>
          <a:p>
            <a:pPr lvl="1"/>
            <a:r>
              <a:rPr lang="en-US" dirty="0" smtClean="0"/>
              <a:t>Receives back the availability and time of delivery information along-with contact details from the vendor.</a:t>
            </a:r>
          </a:p>
          <a:p>
            <a:pPr lvl="1"/>
            <a:r>
              <a:rPr lang="en-US" dirty="0" smtClean="0"/>
              <a:t>Customer reviews the order details and finally submits the order ( </a:t>
            </a:r>
            <a:r>
              <a:rPr lang="en-US" dirty="0" err="1" smtClean="0"/>
              <a:t>alongwith</a:t>
            </a:r>
            <a:r>
              <a:rPr lang="en-US" dirty="0" smtClean="0"/>
              <a:t> payment method ) to one/multiple vendors. </a:t>
            </a:r>
          </a:p>
          <a:p>
            <a:pPr lvl="1"/>
            <a:r>
              <a:rPr lang="en-US" dirty="0" smtClean="0"/>
              <a:t>Vendor acknowledges the order. </a:t>
            </a:r>
          </a:p>
          <a:p>
            <a:pPr lvl="1"/>
            <a:r>
              <a:rPr lang="en-US" dirty="0" smtClean="0"/>
              <a:t>Ordering process is complete. Vendor received confirmed order.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dirty="0" smtClean="0">
                <a:latin typeface="Arial" charset="0"/>
                <a:cs typeface="Arial" charset="0"/>
              </a:rPr>
              <a:t>Vendor Portal </a:t>
            </a:r>
          </a:p>
        </p:txBody>
      </p:sp>
      <p:sp>
        <p:nvSpPr>
          <p:cNvPr id="3" name="Text Placeholder 2"/>
          <p:cNvSpPr>
            <a:spLocks noGrp="1"/>
          </p:cNvSpPr>
          <p:nvPr>
            <p:ph type="body" sz="quarter" idx="10"/>
          </p:nvPr>
        </p:nvSpPr>
        <p:spPr>
          <a:xfrm>
            <a:off x="641348" y="1468756"/>
            <a:ext cx="10966451" cy="4985980"/>
          </a:xfrm>
        </p:spPr>
        <p:txBody>
          <a:bodyPr/>
          <a:lstStyle/>
          <a:p>
            <a:r>
              <a:rPr lang="en-US" dirty="0" smtClean="0"/>
              <a:t>Registration</a:t>
            </a:r>
          </a:p>
          <a:p>
            <a:r>
              <a:rPr lang="en-US" dirty="0" smtClean="0"/>
              <a:t>Creates portfolio of Offerings with pictures and review comments. </a:t>
            </a:r>
          </a:p>
          <a:p>
            <a:pPr lvl="2"/>
            <a:r>
              <a:rPr lang="en-US" dirty="0" err="1" smtClean="0"/>
              <a:t>Covid</a:t>
            </a:r>
            <a:r>
              <a:rPr lang="en-US" dirty="0" smtClean="0"/>
              <a:t> Management</a:t>
            </a:r>
          </a:p>
          <a:p>
            <a:pPr lvl="3"/>
            <a:r>
              <a:rPr lang="en-US" dirty="0" smtClean="0"/>
              <a:t>Level 0</a:t>
            </a:r>
          </a:p>
          <a:p>
            <a:pPr lvl="3"/>
            <a:r>
              <a:rPr lang="en-US" dirty="0" smtClean="0"/>
              <a:t>Level 1</a:t>
            </a:r>
          </a:p>
          <a:p>
            <a:pPr lvl="3"/>
            <a:r>
              <a:rPr lang="en-US" dirty="0" smtClean="0"/>
              <a:t>Level 2</a:t>
            </a:r>
          </a:p>
          <a:p>
            <a:pPr lvl="2"/>
            <a:r>
              <a:rPr lang="en-US" dirty="0" smtClean="0"/>
              <a:t>Hiring of equipment per day charge </a:t>
            </a:r>
          </a:p>
          <a:p>
            <a:pPr lvl="2"/>
            <a:r>
              <a:rPr lang="en-US" dirty="0" smtClean="0"/>
              <a:t>Purchase of equipment</a:t>
            </a:r>
          </a:p>
          <a:p>
            <a:pPr lvl="2"/>
            <a:r>
              <a:rPr lang="en-US" dirty="0" smtClean="0"/>
              <a:t>Hiring of individual service</a:t>
            </a:r>
          </a:p>
          <a:p>
            <a:pPr lvl="1"/>
            <a:r>
              <a:rPr lang="en-US" dirty="0" smtClean="0"/>
              <a:t>Submits the Portfolio for display in Customer’s app. </a:t>
            </a:r>
          </a:p>
          <a:p>
            <a:pPr lvl="1"/>
            <a:r>
              <a:rPr lang="en-US" dirty="0" smtClean="0"/>
              <a:t>Receives Customer Enquiry </a:t>
            </a:r>
            <a:r>
              <a:rPr lang="en-US" dirty="0" err="1" smtClean="0"/>
              <a:t>alongwith</a:t>
            </a:r>
            <a:r>
              <a:rPr lang="en-US" dirty="0" smtClean="0"/>
              <a:t> doctor’s prescription. </a:t>
            </a:r>
          </a:p>
          <a:p>
            <a:pPr lvl="1"/>
            <a:r>
              <a:rPr lang="en-US" dirty="0" smtClean="0"/>
              <a:t> Responds with availability and delivery timeline.</a:t>
            </a:r>
          </a:p>
          <a:p>
            <a:pPr lvl="1"/>
            <a:r>
              <a:rPr lang="en-US" dirty="0" smtClean="0"/>
              <a:t>Receives Order and payment confirmation from Customer </a:t>
            </a:r>
            <a:r>
              <a:rPr lang="en-US" dirty="0" err="1" smtClean="0"/>
              <a:t>alongwith</a:t>
            </a:r>
            <a:r>
              <a:rPr lang="en-US" dirty="0" smtClean="0"/>
              <a:t> Doctor’s prescription. </a:t>
            </a:r>
          </a:p>
          <a:p>
            <a:pPr lvl="1"/>
            <a:r>
              <a:rPr lang="en-US" dirty="0" smtClean="0"/>
              <a:t>Acknowledge the Order. </a:t>
            </a:r>
          </a:p>
          <a:p>
            <a:pPr lvl="1"/>
            <a:endParaRPr lang="en-US" dirty="0" smtClean="0"/>
          </a:p>
          <a:p>
            <a:pPr lvl="1"/>
            <a:endParaRPr lang="en-US" dirty="0" smtClean="0"/>
          </a:p>
          <a:p>
            <a:pPr lvl="1"/>
            <a:r>
              <a:rPr lang="en-US" dirty="0" smtClean="0"/>
              <a:t>Vendor delivers equipment and / services as per the order. </a:t>
            </a:r>
          </a:p>
          <a:p>
            <a:endParaRPr lang="en-US" dirty="0"/>
          </a:p>
        </p:txBody>
      </p:sp>
    </p:spTree>
    <p:extLst>
      <p:ext uri="{BB962C8B-B14F-4D97-AF65-F5344CB8AC3E}">
        <p14:creationId xmlns:p14="http://schemas.microsoft.com/office/powerpoint/2010/main" val="1990846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dirty="0" smtClean="0">
                <a:latin typeface="Arial" charset="0"/>
                <a:cs typeface="Arial" charset="0"/>
              </a:rPr>
              <a:t>Offerings </a:t>
            </a:r>
          </a:p>
        </p:txBody>
      </p:sp>
      <p:sp>
        <p:nvSpPr>
          <p:cNvPr id="3" name="Text Placeholder 2"/>
          <p:cNvSpPr>
            <a:spLocks noGrp="1"/>
          </p:cNvSpPr>
          <p:nvPr>
            <p:ph type="body" sz="quarter" idx="10"/>
          </p:nvPr>
        </p:nvSpPr>
        <p:spPr>
          <a:xfrm>
            <a:off x="641348" y="1468756"/>
            <a:ext cx="10966451" cy="2769989"/>
          </a:xfrm>
        </p:spPr>
        <p:txBody>
          <a:bodyPr/>
          <a:lstStyle/>
          <a:p>
            <a:pPr lvl="1"/>
            <a:r>
              <a:rPr lang="en-US" dirty="0" err="1" smtClean="0"/>
              <a:t>Covid</a:t>
            </a:r>
            <a:r>
              <a:rPr lang="en-US" dirty="0" smtClean="0"/>
              <a:t> Management</a:t>
            </a:r>
          </a:p>
          <a:p>
            <a:pPr lvl="3"/>
            <a:r>
              <a:rPr lang="en-US" dirty="0" smtClean="0"/>
              <a:t>Level 0 :basic equipment, on-line doctor / nurse consultation, upload the health parameters. </a:t>
            </a:r>
          </a:p>
          <a:p>
            <a:pPr lvl="3"/>
            <a:r>
              <a:rPr lang="en-US" dirty="0" smtClean="0"/>
              <a:t>Level 1 : Level 0 + oxygen, daily nurse visit for a certain time.</a:t>
            </a:r>
          </a:p>
          <a:p>
            <a:pPr lvl="3"/>
            <a:r>
              <a:rPr lang="en-US" dirty="0" smtClean="0"/>
              <a:t>Level 2 : advanced equipment, nurses 24x7, twice a day / on demand doctor’s visit., ambulance to ICU. </a:t>
            </a:r>
          </a:p>
          <a:p>
            <a:pPr lvl="2"/>
            <a:r>
              <a:rPr lang="en-US" dirty="0" smtClean="0"/>
              <a:t>Hiring of equipment</a:t>
            </a:r>
          </a:p>
          <a:p>
            <a:pPr lvl="3"/>
            <a:r>
              <a:rPr lang="en-US" dirty="0" smtClean="0"/>
              <a:t>Ala carte – individual equipment hire. User guide ( video, text instruction ) </a:t>
            </a:r>
          </a:p>
          <a:p>
            <a:pPr lvl="2"/>
            <a:r>
              <a:rPr lang="en-US" dirty="0" smtClean="0"/>
              <a:t>Hiring of individual service</a:t>
            </a:r>
          </a:p>
          <a:p>
            <a:pPr lvl="4"/>
            <a:r>
              <a:rPr lang="en-US" dirty="0" smtClean="0"/>
              <a:t>Doctor’s visit availability and  booking – ala carte</a:t>
            </a:r>
          </a:p>
          <a:p>
            <a:endParaRPr lang="en-US" dirty="0"/>
          </a:p>
        </p:txBody>
      </p:sp>
    </p:spTree>
    <p:extLst>
      <p:ext uri="{BB962C8B-B14F-4D97-AF65-F5344CB8AC3E}">
        <p14:creationId xmlns:p14="http://schemas.microsoft.com/office/powerpoint/2010/main" val="362007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dirty="0" smtClean="0">
                <a:latin typeface="Arial" charset="0"/>
                <a:cs typeface="Arial" charset="0"/>
              </a:rPr>
              <a:t>Eligibility Check </a:t>
            </a:r>
          </a:p>
        </p:txBody>
      </p:sp>
      <p:sp>
        <p:nvSpPr>
          <p:cNvPr id="3" name="Text Placeholder 2"/>
          <p:cNvSpPr>
            <a:spLocks noGrp="1"/>
          </p:cNvSpPr>
          <p:nvPr>
            <p:ph type="body" sz="quarter" idx="10"/>
          </p:nvPr>
        </p:nvSpPr>
        <p:spPr>
          <a:xfrm>
            <a:off x="641348" y="1468756"/>
            <a:ext cx="10966451" cy="1938992"/>
          </a:xfrm>
        </p:spPr>
        <p:txBody>
          <a:bodyPr/>
          <a:lstStyle/>
          <a:p>
            <a:pPr lvl="1"/>
            <a:r>
              <a:rPr lang="en-US" dirty="0" smtClean="0"/>
              <a:t>Customer enters information about the house and people living with him/her.</a:t>
            </a:r>
          </a:p>
          <a:p>
            <a:pPr lvl="1"/>
            <a:r>
              <a:rPr lang="en-US" dirty="0" smtClean="0"/>
              <a:t>Form </a:t>
            </a:r>
          </a:p>
          <a:p>
            <a:pPr lvl="1"/>
            <a:r>
              <a:rPr lang="en-US" dirty="0" smtClean="0"/>
              <a:t>Once customer submits it, it would advise whether self quarantine is possible or not. </a:t>
            </a:r>
          </a:p>
          <a:p>
            <a:pPr lvl="2"/>
            <a:r>
              <a:rPr lang="en-US" dirty="0" smtClean="0"/>
              <a:t>However, this would be only recommendation. Customer may still buy ala-carte items and request for Managed Services. But Managed Services can decline providing the service if Eligibility Check is negative. </a:t>
            </a:r>
          </a:p>
          <a:p>
            <a:endParaRPr lang="en-US" dirty="0"/>
          </a:p>
        </p:txBody>
      </p:sp>
    </p:spTree>
    <p:extLst>
      <p:ext uri="{BB962C8B-B14F-4D97-AF65-F5344CB8AC3E}">
        <p14:creationId xmlns:p14="http://schemas.microsoft.com/office/powerpoint/2010/main" val="3791367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dirty="0" smtClean="0">
                <a:latin typeface="Arial" charset="0"/>
                <a:cs typeface="Arial" charset="0"/>
              </a:rPr>
              <a:t>Q&amp;A</a:t>
            </a:r>
          </a:p>
        </p:txBody>
      </p:sp>
      <p:sp>
        <p:nvSpPr>
          <p:cNvPr id="5" name="Rectangle 4"/>
          <p:cNvSpPr/>
          <p:nvPr/>
        </p:nvSpPr>
        <p:spPr>
          <a:xfrm>
            <a:off x="3200400" y="3667760"/>
            <a:ext cx="3962400" cy="12192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Server  ( Physical machine + OS ) </a:t>
            </a:r>
            <a:endParaRPr lang="en-US" dirty="0"/>
          </a:p>
        </p:txBody>
      </p:sp>
      <p:sp>
        <p:nvSpPr>
          <p:cNvPr id="6" name="Rectangle 5"/>
          <p:cNvSpPr/>
          <p:nvPr/>
        </p:nvSpPr>
        <p:spPr>
          <a:xfrm>
            <a:off x="3200400" y="3586480"/>
            <a:ext cx="3962400" cy="24384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Database</a:t>
            </a:r>
            <a:endParaRPr lang="en-US" dirty="0"/>
          </a:p>
        </p:txBody>
      </p:sp>
      <p:sp>
        <p:nvSpPr>
          <p:cNvPr id="7" name="Rectangle 6"/>
          <p:cNvSpPr/>
          <p:nvPr/>
        </p:nvSpPr>
        <p:spPr>
          <a:xfrm>
            <a:off x="3200400" y="3037840"/>
            <a:ext cx="2286000" cy="46736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Webserver</a:t>
            </a:r>
            <a:endParaRPr lang="en-US" dirty="0"/>
          </a:p>
        </p:txBody>
      </p:sp>
      <p:sp>
        <p:nvSpPr>
          <p:cNvPr id="9" name="Rectangle 8"/>
          <p:cNvSpPr/>
          <p:nvPr/>
        </p:nvSpPr>
        <p:spPr>
          <a:xfrm>
            <a:off x="3200400" y="2631440"/>
            <a:ext cx="1026160" cy="4064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Vendor1</a:t>
            </a:r>
            <a:endParaRPr lang="en-US" dirty="0"/>
          </a:p>
        </p:txBody>
      </p:sp>
      <p:sp>
        <p:nvSpPr>
          <p:cNvPr id="11" name="Rectangle 10"/>
          <p:cNvSpPr/>
          <p:nvPr/>
        </p:nvSpPr>
        <p:spPr>
          <a:xfrm>
            <a:off x="4338320" y="2631440"/>
            <a:ext cx="1026160" cy="4064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Vendor2</a:t>
            </a:r>
            <a:endParaRPr lang="en-US" dirty="0"/>
          </a:p>
        </p:txBody>
      </p:sp>
      <p:sp>
        <p:nvSpPr>
          <p:cNvPr id="10" name="Rectangle 9"/>
          <p:cNvSpPr/>
          <p:nvPr/>
        </p:nvSpPr>
        <p:spPr>
          <a:xfrm>
            <a:off x="5598160" y="3037840"/>
            <a:ext cx="1564640" cy="46736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API Service </a:t>
            </a:r>
            <a:endParaRPr lang="en-US" dirty="0"/>
          </a:p>
        </p:txBody>
      </p:sp>
      <p:sp>
        <p:nvSpPr>
          <p:cNvPr id="12" name="Rectangle 11"/>
          <p:cNvSpPr/>
          <p:nvPr/>
        </p:nvSpPr>
        <p:spPr>
          <a:xfrm>
            <a:off x="7833360" y="1676400"/>
            <a:ext cx="1463040" cy="62992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Android App</a:t>
            </a:r>
            <a:endParaRPr lang="en-US" dirty="0"/>
          </a:p>
        </p:txBody>
      </p:sp>
      <p:cxnSp>
        <p:nvCxnSpPr>
          <p:cNvPr id="14" name="Straight Arrow Connector 13"/>
          <p:cNvCxnSpPr>
            <a:stCxn id="10" idx="0"/>
          </p:cNvCxnSpPr>
          <p:nvPr/>
        </p:nvCxnSpPr>
        <p:spPr>
          <a:xfrm flipV="1">
            <a:off x="6380480" y="2306320"/>
            <a:ext cx="185928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564880" y="2402840"/>
            <a:ext cx="1249680" cy="49784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t>SQLLite</a:t>
            </a:r>
            <a:endParaRPr lang="en-US" dirty="0"/>
          </a:p>
        </p:txBody>
      </p:sp>
    </p:spTree>
    <p:extLst>
      <p:ext uri="{BB962C8B-B14F-4D97-AF65-F5344CB8AC3E}">
        <p14:creationId xmlns:p14="http://schemas.microsoft.com/office/powerpoint/2010/main" val="296315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83933" y="1527176"/>
            <a:ext cx="6729412"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783934" y="2139951"/>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_dlc_DocId xmlns="27cd6113-d97b-4cb2-8f51-77165cadf5e1">MINKSUPP-320371298-1892</_dlc_DocId>
    <_dlc_DocIdUrl xmlns="27cd6113-d97b-4cb2-8f51-77165cadf5e1">
      <Url>https://mink.techmahindra.com/support/MC/MYBeat/_layouts/15/DocIdRedir.aspx?ID=MINKSUPP-320371298-1892</Url>
      <Description>MINKSUPP-320371298-1892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AACCA191822F47BA6DEE1CA1434910" ma:contentTypeVersion="9" ma:contentTypeDescription="Create a new document." ma:contentTypeScope="" ma:versionID="21135fac26931ae7531f603016dc075c">
  <xsd:schema xmlns:xsd="http://www.w3.org/2001/XMLSchema" xmlns:xs="http://www.w3.org/2001/XMLSchema" xmlns:p="http://schemas.microsoft.com/office/2006/metadata/properties" xmlns:ns1="http://schemas.microsoft.com/sharepoint/v3" xmlns:ns2="27cd6113-d97b-4cb2-8f51-77165cadf5e1" targetNamespace="http://schemas.microsoft.com/office/2006/metadata/properties" ma:root="true" ma:fieldsID="5aeec5561b01ddeef67940f0b34e6b22" ns1:_="" ns2:_="">
    <xsd:import namespace="http://schemas.microsoft.com/sharepoint/v3"/>
    <xsd:import namespace="27cd6113-d97b-4cb2-8f51-77165cadf5e1"/>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cd6113-d97b-4cb2-8f51-77165cadf5e1"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F0B3A14-0F09-4A5A-AEC4-1E6EBA155821}">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schemas.openxmlformats.org/package/2006/metadata/core-properties"/>
    <ds:schemaRef ds:uri="27cd6113-d97b-4cb2-8f51-77165cadf5e1"/>
    <ds:schemaRef ds:uri="http://www.w3.org/XML/1998/namespace"/>
    <ds:schemaRef ds:uri="http://purl.org/dc/dcmitype/"/>
  </ds:schemaRefs>
</ds:datastoreItem>
</file>

<file path=customXml/itemProps2.xml><?xml version="1.0" encoding="utf-8"?>
<ds:datastoreItem xmlns:ds="http://schemas.openxmlformats.org/officeDocument/2006/customXml" ds:itemID="{FBA36C5A-5A2D-41C7-A23B-240D9B404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cd6113-d97b-4cb2-8f51-77165cadf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4.xml><?xml version="1.0" encoding="utf-8"?>
<ds:datastoreItem xmlns:ds="http://schemas.openxmlformats.org/officeDocument/2006/customXml" ds:itemID="{1F1219D9-EDA3-44F2-9840-F0263F8E428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380</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Wingdings</vt:lpstr>
      <vt:lpstr>Tech Mahindra Template 2014</vt:lpstr>
      <vt:lpstr>1_Tech Mahindra Template 2014</vt:lpstr>
      <vt:lpstr>PowerPoint Presentation</vt:lpstr>
      <vt:lpstr>Customer Journey in App</vt:lpstr>
      <vt:lpstr>Vendor Portal </vt:lpstr>
      <vt:lpstr>Offerings </vt:lpstr>
      <vt:lpstr>Eligibility Check </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2017-02-20T06:37:07Z</dcterms:created>
  <dcterms:modified xsi:type="dcterms:W3CDTF">2020-06-02T14:12:15Z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0x01010061AACCA191822F47BA6DEE1CA1434910</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_dlc_DocIdItemGuid">
    <vt:lpwstr>cc365e54-3713-4441-9cd5-cf5c78439bf4</vt:lpwstr>
  </property>
</Properties>
</file>