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77d2bbc7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77d2bbc7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77d2bbc7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77d2bbc7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77d2bbc7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77d2bbc7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77d2bbc7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77d2bbc7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77d2bbc7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77d2bbc7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77d2bbc7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77d2bbc7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77d2bbc7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77d2bbc7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docs.io/cpp/" TargetMode="External"/><Relationship Id="rId4" Type="http://schemas.openxmlformats.org/officeDocument/2006/relationships/hyperlink" Target="https://cplusplus.com/doc/" TargetMode="External"/><Relationship Id="rId5" Type="http://schemas.openxmlformats.org/officeDocument/2006/relationships/hyperlink" Target="https://en.cppreference.com/w/" TargetMode="External"/><Relationship Id="rId6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 Rental System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Amrit Anand Singh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Vehicle Rental System project involves creating user-friendly software to manage vehicle rentals. It includes features like vehicle and customer management, booking and rental processes, administrative functions, return and invoicing procedures, error handling, testing, and a polished user interface. The aim is to automate rental agency operations, from reservations to revenue tracking, providing both customers and staff with an efficient platform.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r>
              <a:rPr lang="en-GB"/>
              <a:t>ethod and Technology Used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Git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Spiral Model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SOLID Principle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Coding Standards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Design pattern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oops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V</a:t>
            </a:r>
            <a:r>
              <a:rPr lang="en-GB"/>
              <a:t>alidation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Smart Pointers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STL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Other oops concepts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Class Diagram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00" y="674550"/>
            <a:ext cx="8065802" cy="44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Page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75" y="1702450"/>
            <a:ext cx="6379451" cy="33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Home Page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00" y="2142775"/>
            <a:ext cx="6760000" cy="22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Staff Home Page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325" y="2015600"/>
            <a:ext cx="61722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r>
              <a:rPr lang="en-GB"/>
              <a:t>eference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https://devdocs.io/cpp/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https://cplusplus.com/doc/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https://en.cppreference.com/w/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