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9"/>
    <p:restoredTop sz="94650"/>
  </p:normalViewPr>
  <p:slideViewPr>
    <p:cSldViewPr snapToGrid="0" snapToObjects="1">
      <p:cViewPr>
        <p:scale>
          <a:sx n="112" d="100"/>
          <a:sy n="112" d="100"/>
        </p:scale>
        <p:origin x="10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517CD-47E6-493D-918F-44E5461B04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964DB345-3F6C-4D28-96A0-92ABFE295EA6}">
      <dgm:prSet/>
      <dgm:spPr/>
      <dgm:t>
        <a:bodyPr/>
        <a:lstStyle/>
        <a:p>
          <a:pPr>
            <a:defRPr cap="all"/>
          </a:pPr>
          <a:r>
            <a:rPr lang="en-US" dirty="0"/>
            <a:t>Trips by Distance (Bureau of Transportation statistics)</a:t>
          </a:r>
        </a:p>
      </dgm:t>
    </dgm:pt>
    <dgm:pt modelId="{09A35B11-B4C9-4F81-9271-646AD9ABA56C}" type="parTrans" cxnId="{B1CF68A5-F1F7-4D59-AD2D-2990451AC08D}">
      <dgm:prSet/>
      <dgm:spPr/>
      <dgm:t>
        <a:bodyPr/>
        <a:lstStyle/>
        <a:p>
          <a:endParaRPr lang="en-US"/>
        </a:p>
      </dgm:t>
    </dgm:pt>
    <dgm:pt modelId="{EA149009-7CC6-42CD-BD8A-5C19D9B3226F}" type="sibTrans" cxnId="{B1CF68A5-F1F7-4D59-AD2D-2990451AC08D}">
      <dgm:prSet/>
      <dgm:spPr/>
      <dgm:t>
        <a:bodyPr/>
        <a:lstStyle/>
        <a:p>
          <a:endParaRPr lang="en-US"/>
        </a:p>
      </dgm:t>
    </dgm:pt>
    <dgm:pt modelId="{7D3DF8A4-9294-4ADA-B053-62C9AB145DAF}">
      <dgm:prSet/>
      <dgm:spPr/>
      <dgm:t>
        <a:bodyPr/>
        <a:lstStyle/>
        <a:p>
          <a:pPr>
            <a:defRPr cap="all"/>
          </a:pPr>
          <a:r>
            <a:rPr lang="en-US"/>
            <a:t>John Hopkins University COVID-19 data</a:t>
          </a:r>
        </a:p>
      </dgm:t>
    </dgm:pt>
    <dgm:pt modelId="{389BA670-28E1-4076-841D-A2A92646A241}" type="parTrans" cxnId="{9CF8BAD8-0DEB-4D52-909C-73E3B2F680A1}">
      <dgm:prSet/>
      <dgm:spPr/>
      <dgm:t>
        <a:bodyPr/>
        <a:lstStyle/>
        <a:p>
          <a:endParaRPr lang="en-US"/>
        </a:p>
      </dgm:t>
    </dgm:pt>
    <dgm:pt modelId="{7632E0FC-64B6-4AAA-90E8-BEBC585D6125}" type="sibTrans" cxnId="{9CF8BAD8-0DEB-4D52-909C-73E3B2F680A1}">
      <dgm:prSet/>
      <dgm:spPr/>
      <dgm:t>
        <a:bodyPr/>
        <a:lstStyle/>
        <a:p>
          <a:endParaRPr lang="en-US"/>
        </a:p>
      </dgm:t>
    </dgm:pt>
    <dgm:pt modelId="{49F04BBD-E5E1-4296-889B-FD59BDE9A908}" type="pres">
      <dgm:prSet presAssocID="{042517CD-47E6-493D-918F-44E5461B040E}" presName="root" presStyleCnt="0">
        <dgm:presLayoutVars>
          <dgm:dir/>
          <dgm:resizeHandles val="exact"/>
        </dgm:presLayoutVars>
      </dgm:prSet>
      <dgm:spPr/>
    </dgm:pt>
    <dgm:pt modelId="{1B3EDF46-D5DB-4539-A532-3B574F05D4D9}" type="pres">
      <dgm:prSet presAssocID="{964DB345-3F6C-4D28-96A0-92ABFE295EA6}" presName="compNode" presStyleCnt="0"/>
      <dgm:spPr/>
    </dgm:pt>
    <dgm:pt modelId="{43141A0B-CFD6-49C1-BE62-06690FCB5B02}" type="pres">
      <dgm:prSet presAssocID="{964DB345-3F6C-4D28-96A0-92ABFE295EA6}" presName="iconBgRect" presStyleLbl="bgShp" presStyleIdx="0" presStyleCnt="2"/>
      <dgm:spPr/>
    </dgm:pt>
    <dgm:pt modelId="{A1A497F4-63F4-4EA0-AF7D-9FAC4F8505D8}" type="pres">
      <dgm:prSet presAssocID="{964DB345-3F6C-4D28-96A0-92ABFE295E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C05486D-EC75-453D-87C7-9065795F42D7}" type="pres">
      <dgm:prSet presAssocID="{964DB345-3F6C-4D28-96A0-92ABFE295EA6}" presName="spaceRect" presStyleCnt="0"/>
      <dgm:spPr/>
    </dgm:pt>
    <dgm:pt modelId="{80199532-5D91-4043-BCB4-3CA238D13A08}" type="pres">
      <dgm:prSet presAssocID="{964DB345-3F6C-4D28-96A0-92ABFE295EA6}" presName="textRect" presStyleLbl="revTx" presStyleIdx="0" presStyleCnt="2">
        <dgm:presLayoutVars>
          <dgm:chMax val="1"/>
          <dgm:chPref val="1"/>
        </dgm:presLayoutVars>
      </dgm:prSet>
      <dgm:spPr/>
    </dgm:pt>
    <dgm:pt modelId="{929BEDCD-C433-46F6-95AC-10BB03717209}" type="pres">
      <dgm:prSet presAssocID="{EA149009-7CC6-42CD-BD8A-5C19D9B3226F}" presName="sibTrans" presStyleCnt="0"/>
      <dgm:spPr/>
    </dgm:pt>
    <dgm:pt modelId="{6D4757F5-4B64-4142-88FC-34C7972B9861}" type="pres">
      <dgm:prSet presAssocID="{7D3DF8A4-9294-4ADA-B053-62C9AB145DAF}" presName="compNode" presStyleCnt="0"/>
      <dgm:spPr/>
    </dgm:pt>
    <dgm:pt modelId="{5842F144-EFF6-4258-91A5-1215483656C4}" type="pres">
      <dgm:prSet presAssocID="{7D3DF8A4-9294-4ADA-B053-62C9AB145DAF}" presName="iconBgRect" presStyleLbl="bgShp" presStyleIdx="1" presStyleCnt="2"/>
      <dgm:spPr/>
    </dgm:pt>
    <dgm:pt modelId="{C92DE5F6-BFD2-4FBF-81A3-897BCAD8AC75}" type="pres">
      <dgm:prSet presAssocID="{7D3DF8A4-9294-4ADA-B053-62C9AB145D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0AEA29E-53A9-4463-9E6F-25F57559BAD1}" type="pres">
      <dgm:prSet presAssocID="{7D3DF8A4-9294-4ADA-B053-62C9AB145DAF}" presName="spaceRect" presStyleCnt="0"/>
      <dgm:spPr/>
    </dgm:pt>
    <dgm:pt modelId="{1FBA2B37-E58F-48B7-A0E0-CE0BBD1BFC58}" type="pres">
      <dgm:prSet presAssocID="{7D3DF8A4-9294-4ADA-B053-62C9AB145DA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AF9C17-E0EB-4B02-8B54-2254111427C1}" type="presOf" srcId="{7D3DF8A4-9294-4ADA-B053-62C9AB145DAF}" destId="{1FBA2B37-E58F-48B7-A0E0-CE0BBD1BFC58}" srcOrd="0" destOrd="0" presId="urn:microsoft.com/office/officeart/2018/5/layout/IconCircleLabelList"/>
    <dgm:cxn modelId="{C9469B89-0CC8-4F8C-BD43-B6BB1F852CBA}" type="presOf" srcId="{964DB345-3F6C-4D28-96A0-92ABFE295EA6}" destId="{80199532-5D91-4043-BCB4-3CA238D13A08}" srcOrd="0" destOrd="0" presId="urn:microsoft.com/office/officeart/2018/5/layout/IconCircleLabelList"/>
    <dgm:cxn modelId="{B1CF68A5-F1F7-4D59-AD2D-2990451AC08D}" srcId="{042517CD-47E6-493D-918F-44E5461B040E}" destId="{964DB345-3F6C-4D28-96A0-92ABFE295EA6}" srcOrd="0" destOrd="0" parTransId="{09A35B11-B4C9-4F81-9271-646AD9ABA56C}" sibTransId="{EA149009-7CC6-42CD-BD8A-5C19D9B3226F}"/>
    <dgm:cxn modelId="{9CF8BAD8-0DEB-4D52-909C-73E3B2F680A1}" srcId="{042517CD-47E6-493D-918F-44E5461B040E}" destId="{7D3DF8A4-9294-4ADA-B053-62C9AB145DAF}" srcOrd="1" destOrd="0" parTransId="{389BA670-28E1-4076-841D-A2A92646A241}" sibTransId="{7632E0FC-64B6-4AAA-90E8-BEBC585D6125}"/>
    <dgm:cxn modelId="{2254F8FE-0598-4915-87F6-17AC9E5CA9E4}" type="presOf" srcId="{042517CD-47E6-493D-918F-44E5461B040E}" destId="{49F04BBD-E5E1-4296-889B-FD59BDE9A908}" srcOrd="0" destOrd="0" presId="urn:microsoft.com/office/officeart/2018/5/layout/IconCircleLabelList"/>
    <dgm:cxn modelId="{C78EE90E-D8F0-48F0-BAEA-9D7EA03DF1E1}" type="presParOf" srcId="{49F04BBD-E5E1-4296-889B-FD59BDE9A908}" destId="{1B3EDF46-D5DB-4539-A532-3B574F05D4D9}" srcOrd="0" destOrd="0" presId="urn:microsoft.com/office/officeart/2018/5/layout/IconCircleLabelList"/>
    <dgm:cxn modelId="{B9E39D74-0601-44C1-A03D-FE2454F92F0B}" type="presParOf" srcId="{1B3EDF46-D5DB-4539-A532-3B574F05D4D9}" destId="{43141A0B-CFD6-49C1-BE62-06690FCB5B02}" srcOrd="0" destOrd="0" presId="urn:microsoft.com/office/officeart/2018/5/layout/IconCircleLabelList"/>
    <dgm:cxn modelId="{5CC287E6-C15E-4CF3-8283-108241FD0777}" type="presParOf" srcId="{1B3EDF46-D5DB-4539-A532-3B574F05D4D9}" destId="{A1A497F4-63F4-4EA0-AF7D-9FAC4F8505D8}" srcOrd="1" destOrd="0" presId="urn:microsoft.com/office/officeart/2018/5/layout/IconCircleLabelList"/>
    <dgm:cxn modelId="{D6A85889-6FFF-442D-B496-89D198B59C76}" type="presParOf" srcId="{1B3EDF46-D5DB-4539-A532-3B574F05D4D9}" destId="{4C05486D-EC75-453D-87C7-9065795F42D7}" srcOrd="2" destOrd="0" presId="urn:microsoft.com/office/officeart/2018/5/layout/IconCircleLabelList"/>
    <dgm:cxn modelId="{09E4B887-35A8-4433-BC1C-ACF72348BDA5}" type="presParOf" srcId="{1B3EDF46-D5DB-4539-A532-3B574F05D4D9}" destId="{80199532-5D91-4043-BCB4-3CA238D13A08}" srcOrd="3" destOrd="0" presId="urn:microsoft.com/office/officeart/2018/5/layout/IconCircleLabelList"/>
    <dgm:cxn modelId="{FB1857EB-FADB-4426-80CD-CEE3D85093F5}" type="presParOf" srcId="{49F04BBD-E5E1-4296-889B-FD59BDE9A908}" destId="{929BEDCD-C433-46F6-95AC-10BB03717209}" srcOrd="1" destOrd="0" presId="urn:microsoft.com/office/officeart/2018/5/layout/IconCircleLabelList"/>
    <dgm:cxn modelId="{0AFEE756-0115-4BAF-BA48-3B46F160B44D}" type="presParOf" srcId="{49F04BBD-E5E1-4296-889B-FD59BDE9A908}" destId="{6D4757F5-4B64-4142-88FC-34C7972B9861}" srcOrd="2" destOrd="0" presId="urn:microsoft.com/office/officeart/2018/5/layout/IconCircleLabelList"/>
    <dgm:cxn modelId="{1846A07A-C49E-4505-B251-72012C900971}" type="presParOf" srcId="{6D4757F5-4B64-4142-88FC-34C7972B9861}" destId="{5842F144-EFF6-4258-91A5-1215483656C4}" srcOrd="0" destOrd="0" presId="urn:microsoft.com/office/officeart/2018/5/layout/IconCircleLabelList"/>
    <dgm:cxn modelId="{C8D182EC-2F58-410A-BCDD-95A634121FD5}" type="presParOf" srcId="{6D4757F5-4B64-4142-88FC-34C7972B9861}" destId="{C92DE5F6-BFD2-4FBF-81A3-897BCAD8AC75}" srcOrd="1" destOrd="0" presId="urn:microsoft.com/office/officeart/2018/5/layout/IconCircleLabelList"/>
    <dgm:cxn modelId="{62DD1162-D5FE-4DBB-B64F-FCDDDE7CE49C}" type="presParOf" srcId="{6D4757F5-4B64-4142-88FC-34C7972B9861}" destId="{C0AEA29E-53A9-4463-9E6F-25F57559BAD1}" srcOrd="2" destOrd="0" presId="urn:microsoft.com/office/officeart/2018/5/layout/IconCircleLabelList"/>
    <dgm:cxn modelId="{D2E9A516-9575-4CB4-9973-FB78255A3AE0}" type="presParOf" srcId="{6D4757F5-4B64-4142-88FC-34C7972B9861}" destId="{1FBA2B37-E58F-48B7-A0E0-CE0BBD1BFC5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009CB4-A642-4828-96B7-FC096D39914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2089B4-E3A2-49D4-B616-AF6823E171A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Data TRENDS</a:t>
          </a:r>
        </a:p>
      </dgm:t>
    </dgm:pt>
    <dgm:pt modelId="{BA66C8C9-D3E7-4A9B-AAAF-699F3C494218}" type="parTrans" cxnId="{946D71E4-946B-4588-8094-1BFB104CDCE7}">
      <dgm:prSet/>
      <dgm:spPr/>
      <dgm:t>
        <a:bodyPr/>
        <a:lstStyle/>
        <a:p>
          <a:endParaRPr lang="en-US"/>
        </a:p>
      </dgm:t>
    </dgm:pt>
    <dgm:pt modelId="{BAE5950C-FC29-4F09-B405-01CE4E1D7443}" type="sibTrans" cxnId="{946D71E4-946B-4588-8094-1BFB104CDCE7}">
      <dgm:prSet/>
      <dgm:spPr/>
      <dgm:t>
        <a:bodyPr/>
        <a:lstStyle/>
        <a:p>
          <a:endParaRPr lang="en-US"/>
        </a:p>
      </dgm:t>
    </dgm:pt>
    <dgm:pt modelId="{57519338-0564-4341-8DA8-0B48AA9E2AC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Correlation</a:t>
          </a:r>
        </a:p>
      </dgm:t>
    </dgm:pt>
    <dgm:pt modelId="{6B1C93CF-292C-471D-8098-7639E22FF379}" type="parTrans" cxnId="{71F933E3-0D16-4743-A3E7-AE6C844A9089}">
      <dgm:prSet/>
      <dgm:spPr/>
      <dgm:t>
        <a:bodyPr/>
        <a:lstStyle/>
        <a:p>
          <a:endParaRPr lang="en-US"/>
        </a:p>
      </dgm:t>
    </dgm:pt>
    <dgm:pt modelId="{8467D506-E5F3-4823-B124-E1D48757016D}" type="sibTrans" cxnId="{71F933E3-0D16-4743-A3E7-AE6C844A9089}">
      <dgm:prSet/>
      <dgm:spPr/>
      <dgm:t>
        <a:bodyPr/>
        <a:lstStyle/>
        <a:p>
          <a:endParaRPr lang="en-US"/>
        </a:p>
      </dgm:t>
    </dgm:pt>
    <dgm:pt modelId="{77FB00EC-84F6-45B1-B180-A077E27CC7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Regression</a:t>
          </a:r>
        </a:p>
      </dgm:t>
    </dgm:pt>
    <dgm:pt modelId="{D233341D-CED2-488F-98DB-272C5B129929}" type="parTrans" cxnId="{4BE8CF2F-4FA0-448B-9C0F-B2AC3C7A7B7B}">
      <dgm:prSet/>
      <dgm:spPr/>
      <dgm:t>
        <a:bodyPr/>
        <a:lstStyle/>
        <a:p>
          <a:endParaRPr lang="en-US"/>
        </a:p>
      </dgm:t>
    </dgm:pt>
    <dgm:pt modelId="{D9D83004-01D9-4064-B002-7A74B73BDECF}" type="sibTrans" cxnId="{4BE8CF2F-4FA0-448B-9C0F-B2AC3C7A7B7B}">
      <dgm:prSet/>
      <dgm:spPr/>
      <dgm:t>
        <a:bodyPr/>
        <a:lstStyle/>
        <a:p>
          <a:endParaRPr lang="en-US"/>
        </a:p>
      </dgm:t>
    </dgm:pt>
    <dgm:pt modelId="{B5125E5A-ECC2-4A41-BF72-8D2ED0EE2DAD}" type="pres">
      <dgm:prSet presAssocID="{08009CB4-A642-4828-96B7-FC096D399142}" presName="root" presStyleCnt="0">
        <dgm:presLayoutVars>
          <dgm:dir/>
          <dgm:resizeHandles val="exact"/>
        </dgm:presLayoutVars>
      </dgm:prSet>
      <dgm:spPr/>
    </dgm:pt>
    <dgm:pt modelId="{20B3D467-3717-4D94-87E6-0B43D06B1310}" type="pres">
      <dgm:prSet presAssocID="{052089B4-E3A2-49D4-B616-AF6823E171A2}" presName="compNode" presStyleCnt="0"/>
      <dgm:spPr/>
    </dgm:pt>
    <dgm:pt modelId="{1B25CE4B-A845-4A61-A032-ED225C40B4F6}" type="pres">
      <dgm:prSet presAssocID="{052089B4-E3A2-49D4-B616-AF6823E171A2}" presName="iconBgRect" presStyleLbl="bgShp" presStyleIdx="0" presStyleCnt="3"/>
      <dgm:spPr/>
    </dgm:pt>
    <dgm:pt modelId="{5239954D-4A25-432F-BED7-03522900AB86}" type="pres">
      <dgm:prSet presAssocID="{052089B4-E3A2-49D4-B616-AF6823E171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17A3256-DA5A-44F9-ADCF-B73403614971}" type="pres">
      <dgm:prSet presAssocID="{052089B4-E3A2-49D4-B616-AF6823E171A2}" presName="spaceRect" presStyleCnt="0"/>
      <dgm:spPr/>
    </dgm:pt>
    <dgm:pt modelId="{11A70C02-C586-4BCA-9941-15CCCCB56AF4}" type="pres">
      <dgm:prSet presAssocID="{052089B4-E3A2-49D4-B616-AF6823E171A2}" presName="textRect" presStyleLbl="revTx" presStyleIdx="0" presStyleCnt="3">
        <dgm:presLayoutVars>
          <dgm:chMax val="1"/>
          <dgm:chPref val="1"/>
        </dgm:presLayoutVars>
      </dgm:prSet>
      <dgm:spPr/>
    </dgm:pt>
    <dgm:pt modelId="{C6ECA9EC-B0C0-41B1-910C-1C3E52E89CFC}" type="pres">
      <dgm:prSet presAssocID="{BAE5950C-FC29-4F09-B405-01CE4E1D7443}" presName="sibTrans" presStyleCnt="0"/>
      <dgm:spPr/>
    </dgm:pt>
    <dgm:pt modelId="{BA17C6AE-6961-4629-B398-45470749CD68}" type="pres">
      <dgm:prSet presAssocID="{57519338-0564-4341-8DA8-0B48AA9E2AC8}" presName="compNode" presStyleCnt="0"/>
      <dgm:spPr/>
    </dgm:pt>
    <dgm:pt modelId="{D7C37962-1558-44FE-9DCC-550BCCEB0FE3}" type="pres">
      <dgm:prSet presAssocID="{57519338-0564-4341-8DA8-0B48AA9E2AC8}" presName="iconBgRect" presStyleLbl="bgShp" presStyleIdx="1" presStyleCnt="3"/>
      <dgm:spPr/>
    </dgm:pt>
    <dgm:pt modelId="{DA856EB5-665B-4E86-9A6A-C02770197D70}" type="pres">
      <dgm:prSet presAssocID="{57519338-0564-4341-8DA8-0B48AA9E2A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87AB9A7-516A-4578-9535-76CFAC289501}" type="pres">
      <dgm:prSet presAssocID="{57519338-0564-4341-8DA8-0B48AA9E2AC8}" presName="spaceRect" presStyleCnt="0"/>
      <dgm:spPr/>
    </dgm:pt>
    <dgm:pt modelId="{3F3BFE0D-4891-408B-A0C2-7338D14F9CDC}" type="pres">
      <dgm:prSet presAssocID="{57519338-0564-4341-8DA8-0B48AA9E2AC8}" presName="textRect" presStyleLbl="revTx" presStyleIdx="1" presStyleCnt="3">
        <dgm:presLayoutVars>
          <dgm:chMax val="1"/>
          <dgm:chPref val="1"/>
        </dgm:presLayoutVars>
      </dgm:prSet>
      <dgm:spPr/>
    </dgm:pt>
    <dgm:pt modelId="{7F999E43-0167-4F18-ADE3-B4D94969CF21}" type="pres">
      <dgm:prSet presAssocID="{8467D506-E5F3-4823-B124-E1D48757016D}" presName="sibTrans" presStyleCnt="0"/>
      <dgm:spPr/>
    </dgm:pt>
    <dgm:pt modelId="{52C9EFC6-1826-409A-9104-FD478882DB6C}" type="pres">
      <dgm:prSet presAssocID="{77FB00EC-84F6-45B1-B180-A077E27CC73C}" presName="compNode" presStyleCnt="0"/>
      <dgm:spPr/>
    </dgm:pt>
    <dgm:pt modelId="{C1B4600E-DE80-4BB8-B8A9-7FCFF6F992DD}" type="pres">
      <dgm:prSet presAssocID="{77FB00EC-84F6-45B1-B180-A077E27CC73C}" presName="iconBgRect" presStyleLbl="bgShp" presStyleIdx="2" presStyleCnt="3"/>
      <dgm:spPr/>
    </dgm:pt>
    <dgm:pt modelId="{D80F487F-515C-4C13-9F6C-A30CBCEACA71}" type="pres">
      <dgm:prSet presAssocID="{77FB00EC-84F6-45B1-B180-A077E27CC7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9D4D0A-CCE2-4BB0-8A65-030AB2F1736B}" type="pres">
      <dgm:prSet presAssocID="{77FB00EC-84F6-45B1-B180-A077E27CC73C}" presName="spaceRect" presStyleCnt="0"/>
      <dgm:spPr/>
    </dgm:pt>
    <dgm:pt modelId="{8E227CD9-7E05-4EB4-8EC3-CE374EB958DB}" type="pres">
      <dgm:prSet presAssocID="{77FB00EC-84F6-45B1-B180-A077E27CC73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CC5723-079C-4B30-9785-B95C38E0D2E5}" type="presOf" srcId="{052089B4-E3A2-49D4-B616-AF6823E171A2}" destId="{11A70C02-C586-4BCA-9941-15CCCCB56AF4}" srcOrd="0" destOrd="0" presId="urn:microsoft.com/office/officeart/2018/5/layout/IconCircleLabelList"/>
    <dgm:cxn modelId="{4BE8CF2F-4FA0-448B-9C0F-B2AC3C7A7B7B}" srcId="{08009CB4-A642-4828-96B7-FC096D399142}" destId="{77FB00EC-84F6-45B1-B180-A077E27CC73C}" srcOrd="2" destOrd="0" parTransId="{D233341D-CED2-488F-98DB-272C5B129929}" sibTransId="{D9D83004-01D9-4064-B002-7A74B73BDECF}"/>
    <dgm:cxn modelId="{B35B1B53-1B43-4C27-9A88-A64D37306C46}" type="presOf" srcId="{08009CB4-A642-4828-96B7-FC096D399142}" destId="{B5125E5A-ECC2-4A41-BF72-8D2ED0EE2DAD}" srcOrd="0" destOrd="0" presId="urn:microsoft.com/office/officeart/2018/5/layout/IconCircleLabelList"/>
    <dgm:cxn modelId="{F7DF0A5D-3C71-4E86-8756-2F4591B655F7}" type="presOf" srcId="{77FB00EC-84F6-45B1-B180-A077E27CC73C}" destId="{8E227CD9-7E05-4EB4-8EC3-CE374EB958DB}" srcOrd="0" destOrd="0" presId="urn:microsoft.com/office/officeart/2018/5/layout/IconCircleLabelList"/>
    <dgm:cxn modelId="{55ACC68D-4ABD-4F39-B4EA-C637F7D3FCB8}" type="presOf" srcId="{57519338-0564-4341-8DA8-0B48AA9E2AC8}" destId="{3F3BFE0D-4891-408B-A0C2-7338D14F9CDC}" srcOrd="0" destOrd="0" presId="urn:microsoft.com/office/officeart/2018/5/layout/IconCircleLabelList"/>
    <dgm:cxn modelId="{71F933E3-0D16-4743-A3E7-AE6C844A9089}" srcId="{08009CB4-A642-4828-96B7-FC096D399142}" destId="{57519338-0564-4341-8DA8-0B48AA9E2AC8}" srcOrd="1" destOrd="0" parTransId="{6B1C93CF-292C-471D-8098-7639E22FF379}" sibTransId="{8467D506-E5F3-4823-B124-E1D48757016D}"/>
    <dgm:cxn modelId="{946D71E4-946B-4588-8094-1BFB104CDCE7}" srcId="{08009CB4-A642-4828-96B7-FC096D399142}" destId="{052089B4-E3A2-49D4-B616-AF6823E171A2}" srcOrd="0" destOrd="0" parTransId="{BA66C8C9-D3E7-4A9B-AAAF-699F3C494218}" sibTransId="{BAE5950C-FC29-4F09-B405-01CE4E1D7443}"/>
    <dgm:cxn modelId="{D1374FBA-6055-4A8E-BED7-5A378FE23DC6}" type="presParOf" srcId="{B5125E5A-ECC2-4A41-BF72-8D2ED0EE2DAD}" destId="{20B3D467-3717-4D94-87E6-0B43D06B1310}" srcOrd="0" destOrd="0" presId="urn:microsoft.com/office/officeart/2018/5/layout/IconCircleLabelList"/>
    <dgm:cxn modelId="{5742BA1E-EAFA-4FFF-91BB-4FD942BAC24B}" type="presParOf" srcId="{20B3D467-3717-4D94-87E6-0B43D06B1310}" destId="{1B25CE4B-A845-4A61-A032-ED225C40B4F6}" srcOrd="0" destOrd="0" presId="urn:microsoft.com/office/officeart/2018/5/layout/IconCircleLabelList"/>
    <dgm:cxn modelId="{E420532A-8118-4B3C-8C87-D8B9182BC6B7}" type="presParOf" srcId="{20B3D467-3717-4D94-87E6-0B43D06B1310}" destId="{5239954D-4A25-432F-BED7-03522900AB86}" srcOrd="1" destOrd="0" presId="urn:microsoft.com/office/officeart/2018/5/layout/IconCircleLabelList"/>
    <dgm:cxn modelId="{6DC71600-94A0-4274-AD7A-1303D1083969}" type="presParOf" srcId="{20B3D467-3717-4D94-87E6-0B43D06B1310}" destId="{017A3256-DA5A-44F9-ADCF-B73403614971}" srcOrd="2" destOrd="0" presId="urn:microsoft.com/office/officeart/2018/5/layout/IconCircleLabelList"/>
    <dgm:cxn modelId="{921BB3A7-511F-417E-AA98-33DDFB46349B}" type="presParOf" srcId="{20B3D467-3717-4D94-87E6-0B43D06B1310}" destId="{11A70C02-C586-4BCA-9941-15CCCCB56AF4}" srcOrd="3" destOrd="0" presId="urn:microsoft.com/office/officeart/2018/5/layout/IconCircleLabelList"/>
    <dgm:cxn modelId="{05913A2E-2CB7-412A-BA59-C5CCCFEE8306}" type="presParOf" srcId="{B5125E5A-ECC2-4A41-BF72-8D2ED0EE2DAD}" destId="{C6ECA9EC-B0C0-41B1-910C-1C3E52E89CFC}" srcOrd="1" destOrd="0" presId="urn:microsoft.com/office/officeart/2018/5/layout/IconCircleLabelList"/>
    <dgm:cxn modelId="{00CDE650-C4AE-46E6-9934-B4C7C2BEAF3B}" type="presParOf" srcId="{B5125E5A-ECC2-4A41-BF72-8D2ED0EE2DAD}" destId="{BA17C6AE-6961-4629-B398-45470749CD68}" srcOrd="2" destOrd="0" presId="urn:microsoft.com/office/officeart/2018/5/layout/IconCircleLabelList"/>
    <dgm:cxn modelId="{A85ABA62-3635-4914-92E7-B8FEAB052A9C}" type="presParOf" srcId="{BA17C6AE-6961-4629-B398-45470749CD68}" destId="{D7C37962-1558-44FE-9DCC-550BCCEB0FE3}" srcOrd="0" destOrd="0" presId="urn:microsoft.com/office/officeart/2018/5/layout/IconCircleLabelList"/>
    <dgm:cxn modelId="{0BC7EDBE-FE7E-48F3-9BD2-A78649E305B9}" type="presParOf" srcId="{BA17C6AE-6961-4629-B398-45470749CD68}" destId="{DA856EB5-665B-4E86-9A6A-C02770197D70}" srcOrd="1" destOrd="0" presId="urn:microsoft.com/office/officeart/2018/5/layout/IconCircleLabelList"/>
    <dgm:cxn modelId="{3D9D7A0B-2FF4-4C47-BC97-C66AF2A6EE98}" type="presParOf" srcId="{BA17C6AE-6961-4629-B398-45470749CD68}" destId="{B87AB9A7-516A-4578-9535-76CFAC289501}" srcOrd="2" destOrd="0" presId="urn:microsoft.com/office/officeart/2018/5/layout/IconCircleLabelList"/>
    <dgm:cxn modelId="{28B299CD-15A7-42EB-8C9B-A268BE25A4CA}" type="presParOf" srcId="{BA17C6AE-6961-4629-B398-45470749CD68}" destId="{3F3BFE0D-4891-408B-A0C2-7338D14F9CDC}" srcOrd="3" destOrd="0" presId="urn:microsoft.com/office/officeart/2018/5/layout/IconCircleLabelList"/>
    <dgm:cxn modelId="{2948BB25-A61F-44F2-BD09-5B426C6B00F6}" type="presParOf" srcId="{B5125E5A-ECC2-4A41-BF72-8D2ED0EE2DAD}" destId="{7F999E43-0167-4F18-ADE3-B4D94969CF21}" srcOrd="3" destOrd="0" presId="urn:microsoft.com/office/officeart/2018/5/layout/IconCircleLabelList"/>
    <dgm:cxn modelId="{A3714AE4-3F25-4FE5-93A8-903B2D1C1F1C}" type="presParOf" srcId="{B5125E5A-ECC2-4A41-BF72-8D2ED0EE2DAD}" destId="{52C9EFC6-1826-409A-9104-FD478882DB6C}" srcOrd="4" destOrd="0" presId="urn:microsoft.com/office/officeart/2018/5/layout/IconCircleLabelList"/>
    <dgm:cxn modelId="{1B430C08-4A74-480D-9BC8-7ECCCC92251A}" type="presParOf" srcId="{52C9EFC6-1826-409A-9104-FD478882DB6C}" destId="{C1B4600E-DE80-4BB8-B8A9-7FCFF6F992DD}" srcOrd="0" destOrd="0" presId="urn:microsoft.com/office/officeart/2018/5/layout/IconCircleLabelList"/>
    <dgm:cxn modelId="{23783D7B-AB3C-4D6D-8558-84570A59D3DC}" type="presParOf" srcId="{52C9EFC6-1826-409A-9104-FD478882DB6C}" destId="{D80F487F-515C-4C13-9F6C-A30CBCEACA71}" srcOrd="1" destOrd="0" presId="urn:microsoft.com/office/officeart/2018/5/layout/IconCircleLabelList"/>
    <dgm:cxn modelId="{1F77390D-CB1C-4B50-9486-BC98C42A0022}" type="presParOf" srcId="{52C9EFC6-1826-409A-9104-FD478882DB6C}" destId="{849D4D0A-CCE2-4BB0-8A65-030AB2F1736B}" srcOrd="2" destOrd="0" presId="urn:microsoft.com/office/officeart/2018/5/layout/IconCircleLabelList"/>
    <dgm:cxn modelId="{B8FA4DA0-5B80-457D-BBEB-2CDA1B5A7B4E}" type="presParOf" srcId="{52C9EFC6-1826-409A-9104-FD478882DB6C}" destId="{8E227CD9-7E05-4EB4-8EC3-CE374EB958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41A0B-CFD6-49C1-BE62-06690FCB5B02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497F4-63F4-4EA0-AF7D-9FAC4F8505D8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99532-5D91-4043-BCB4-3CA238D13A08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Trips by Distance (Bureau of Transportation statistics)</a:t>
          </a:r>
        </a:p>
      </dsp:txBody>
      <dsp:txXfrm>
        <a:off x="1342800" y="3255669"/>
        <a:ext cx="3600000" cy="720000"/>
      </dsp:txXfrm>
    </dsp:sp>
    <dsp:sp modelId="{5842F144-EFF6-4258-91A5-1215483656C4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DE5F6-BFD2-4FBF-81A3-897BCAD8AC75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A2B37-E58F-48B7-A0E0-CE0BBD1BFC58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John Hopkins University COVID-19 data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5CE4B-A845-4A61-A032-ED225C40B4F6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9954D-4A25-432F-BED7-03522900AB86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70C02-C586-4BCA-9941-15CCCCB56AF4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Data TRENDS</a:t>
          </a:r>
        </a:p>
      </dsp:txBody>
      <dsp:txXfrm>
        <a:off x="75768" y="3053169"/>
        <a:ext cx="3093750" cy="720000"/>
      </dsp:txXfrm>
    </dsp:sp>
    <dsp:sp modelId="{D7C37962-1558-44FE-9DCC-550BCCEB0FE3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56EB5-665B-4E86-9A6A-C02770197D7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BFE0D-4891-408B-A0C2-7338D14F9CD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Correlation</a:t>
          </a:r>
        </a:p>
      </dsp:txBody>
      <dsp:txXfrm>
        <a:off x="3710925" y="3053169"/>
        <a:ext cx="3093750" cy="720000"/>
      </dsp:txXfrm>
    </dsp:sp>
    <dsp:sp modelId="{C1B4600E-DE80-4BB8-B8A9-7FCFF6F992DD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F487F-515C-4C13-9F6C-A30CBCEACA7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27CD9-7E05-4EB4-8EC3-CE374EB958DB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Regression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4C7F-76BE-874C-B31D-5C636B4ED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82DBC-C77F-C346-BFA2-5B1F84728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25C5D-A99B-1840-A2F8-85C5A804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445D-1D9E-E34E-9081-48C6482D2B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A2BE3-C08D-7C48-B12F-8D6EE046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41422-B29B-B246-A69B-237363E6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979A-4658-C949-AB5F-C051B7A3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639B-BED8-C14D-AC4F-1D67DB09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E2891-7FD7-644D-99E8-A246A549D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31B74-4642-4147-B5DB-13FB0272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445D-1D9E-E34E-9081-48C6482D2B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2ADCC-2B10-DA40-B8E4-FC3E197F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5DAAC-2CC7-DB4A-96A4-4DBD9074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979A-4658-C949-AB5F-C051B7A3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18636-F568-1242-96F7-03898C81B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959B3-B912-1442-95DC-956F0124D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0088-735E-5648-BA6A-39815C4C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445D-1D9E-E34E-9081-48C6482D2B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9BD4-5062-0544-BBCD-15158DF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A366-9C6D-1F45-A4B6-17C135A5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979A-4658-C949-AB5F-C051B7A3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4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0FE0-7E15-B248-BA7B-985D2159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B963-5A5C-1948-AAB4-25030A9A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7280-63A9-0547-8D4B-2C25FDA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445D-1D9E-E34E-9081-48C6482D2B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60720-EC09-C34C-98F6-67FFF5C5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9555-FBDC-FF4B-8E40-AFA9F2DA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979A-4658-C949-AB5F-C051B7A3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0629-B837-1347-8507-9BC6484B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A76C-7860-FA4A-9BDD-DA748F7F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6A67D-825B-0D45-AEDD-4C83F159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445D-1D9E-E34E-9081-48C6482D2B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7936-6504-9D4F-BC57-D67DF87B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994C-A135-E349-A92D-D73EA768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979A-4658-C949-AB5F-C051B7A3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7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A295-04F9-584E-9E42-41EEB7AA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1163-F6AC-6545-8D24-D3A07EE59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9FB13-F37D-7645-BB31-61B25A101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1B030-F72D-1F43-997C-1B28D62F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445D-1D9E-E34E-9081-48C6482D2B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5FBD-8642-3943-92F5-AA6169E4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5B47-48CE-5944-9B65-285AC2AE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979A-4658-C949-AB5F-C051B7A3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4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B8BF-B852-6543-9FBA-92AF126A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8284E-1AA2-FC40-B785-F589EF74C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2B96A-1742-9049-AAEB-AC7FC66CC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B42E2-F148-3141-BDE6-EF48CC611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2331F-04EC-FD4E-B62E-80014E2FE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9D8F8-06EB-754C-B5E3-372F2E75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445D-1D9E-E34E-9081-48C6482D2B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B27C4-A744-6349-A65B-B126D603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B2075-2D09-0C4F-BFED-012EC2F0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979A-4658-C949-AB5F-C051B7A3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E710-6F84-F441-841A-99E5BCCD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FDDCF-0B3C-BF43-9D7E-0624C06E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445D-1D9E-E34E-9081-48C6482D2B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DAFCF-0A26-914E-8FE7-341466F6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481C6-51F3-F84A-9D81-74814BB8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979A-4658-C949-AB5F-C051B7A3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0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37528-DCD1-244A-8DC8-E3A3A62A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445D-1D9E-E34E-9081-48C6482D2B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4E424-76A2-4945-8C99-B5B76BDF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DF7C6-22B2-054B-936A-366B60D2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979A-4658-C949-AB5F-C051B7A3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0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8B7A-5A97-6444-965D-3A96007B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C97A-5F3D-AA4B-A81A-9A0CE9EB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F1E99-CF30-1746-ADB1-CB6DB1F35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64B23-F2BB-5F40-B760-DD17C00C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445D-1D9E-E34E-9081-48C6482D2B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CC47A-BF8B-8940-9AAA-9D7D027C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D7630-FA6E-8147-BA5E-68AFB32D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979A-4658-C949-AB5F-C051B7A3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25B8-840C-B243-87A3-34972BEE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9D498-EAF6-464D-8746-BD236F0FE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C24D7-3B31-B247-B650-85A53BEB4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A5A3E-3292-354E-9BDB-97179576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445D-1D9E-E34E-9081-48C6482D2B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6B492-73CD-1D45-B0B6-EB475275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88741-6A03-1F4B-B42F-3A2FEB8E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979A-4658-C949-AB5F-C051B7A3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883E1-B891-E741-AE03-EF926C0C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67BF-5F2E-1B44-95FF-8835D3C0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F693D-61A3-4440-9ED5-9762D2D4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9445D-1D9E-E34E-9081-48C6482D2B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9F7F3-94E8-104D-A9CB-D77140125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C9FF-672B-844C-BB13-0ED362756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979A-4658-C949-AB5F-C051B7A3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5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oup of people wearing masks&#10;&#10;Description automatically generated with medium confidence">
            <a:extLst>
              <a:ext uri="{FF2B5EF4-FFF2-40B4-BE49-F238E27FC236}">
                <a16:creationId xmlns:a16="http://schemas.microsoft.com/office/drawing/2014/main" id="{421CD8BD-435F-E442-84FE-694CCA9E3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59" b="44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3FF31-9985-254C-831C-0F7A4B58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200" dirty="0">
                <a:ln w="22225">
                  <a:solidFill>
                    <a:srgbClr val="FFFFFF"/>
                  </a:solidFill>
                </a:ln>
                <a:noFill/>
              </a:rPr>
              <a:t>Affect of daily commute on COVID cases in Cook County</a:t>
            </a:r>
            <a:br>
              <a:rPr lang="en-US" sz="62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2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976EF0E-9D1D-26BD-8FA4-24D539D21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44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ix pins pointed on several spots on a road map">
            <a:extLst>
              <a:ext uri="{FF2B5EF4-FFF2-40B4-BE49-F238E27FC236}">
                <a16:creationId xmlns:a16="http://schemas.microsoft.com/office/drawing/2014/main" id="{486FA425-F9A4-8925-6E59-5FF9A7DB75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284" r="-1" b="114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DAFA2B-5C41-6442-9CE6-6DC5F885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Go Travel!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9303E-70C3-3B47-A51E-4F6DC72E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dirty="0"/>
              <a:t>Motivation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8FAC887-57E9-8D59-B66A-D79E2468C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400" dirty="0"/>
              <a:t>Travel  - first aspect of human life that COVID-19 upended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I dreaded not waking up to Bangalore traffic (10</a:t>
            </a:r>
            <a:r>
              <a:rPr lang="en-US" sz="2400" baseline="30000" dirty="0"/>
              <a:t>th</a:t>
            </a:r>
            <a:r>
              <a:rPr lang="en-US" sz="2400" dirty="0"/>
              <a:t> most congested city in the world in terms of traffic)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2122117-FD7B-0442-B75C-08D67684C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1" r="2" b="60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6C0CD-2570-9D46-8DC6-802DDCA8330C}"/>
              </a:ext>
            </a:extLst>
          </p:cNvPr>
          <p:cNvSpPr txBox="1"/>
          <p:nvPr/>
        </p:nvSpPr>
        <p:spPr>
          <a:xfrm>
            <a:off x="11171583" y="331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76BED-48C4-5A46-A1D1-9B6A0A8FD991}"/>
              </a:ext>
            </a:extLst>
          </p:cNvPr>
          <p:cNvSpPr txBox="1"/>
          <p:nvPr/>
        </p:nvSpPr>
        <p:spPr>
          <a:xfrm>
            <a:off x="10800522" y="92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0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A1826166-31C0-9A3C-4112-DA4E0E34F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1" r="9136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84E9F-DB63-8645-BEE4-4DCA26DD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63" y="1342781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/>
              <a:t>Research Question: </a:t>
            </a:r>
            <a:br>
              <a:rPr lang="en-US" sz="3700" dirty="0"/>
            </a:br>
            <a:br>
              <a:rPr lang="en-US" sz="3700" dirty="0"/>
            </a:br>
            <a:r>
              <a:rPr lang="en-US" sz="2700" dirty="0"/>
              <a:t>Was deferring travel plans useful to </a:t>
            </a:r>
            <a:br>
              <a:rPr lang="en-US" sz="2700" dirty="0"/>
            </a:br>
            <a:r>
              <a:rPr lang="en-US" sz="2700" dirty="0"/>
              <a:t>Cook County residents?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72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928A03B-91F6-411C-B9BC-03A4B8A3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5970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crowd of people at a train station&#10;&#10;Description automatically generated with medium confidence">
            <a:extLst>
              <a:ext uri="{FF2B5EF4-FFF2-40B4-BE49-F238E27FC236}">
                <a16:creationId xmlns:a16="http://schemas.microsoft.com/office/drawing/2014/main" id="{08991031-FE67-704E-BAB1-46AA71C6A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28" r="-1" b="13828"/>
          <a:stretch/>
        </p:blipFill>
        <p:spPr>
          <a:xfrm>
            <a:off x="338327" y="338328"/>
            <a:ext cx="1154887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7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9D4BF-FD06-ED49-8664-BADBA037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A39284-C5D9-FBAC-DE47-49F82CD73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938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86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3322-50D8-9142-9041-401A9CCE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5E1BC7-CD02-350A-0006-3094E0EC7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4734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59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6F4C7-CACA-2141-9261-5FC569E4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Results (Data Trends)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DF5D-7B3F-124D-8B10-B1410B2CF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183" y="4407408"/>
            <a:ext cx="4846320" cy="13350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On a high level, cases came down when more people opted to stay at home</a:t>
            </a:r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EF075454-5670-194F-B100-83AD42FB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56" y="675689"/>
            <a:ext cx="5441001" cy="2176400"/>
          </a:xfrm>
          <a:prstGeom prst="rect">
            <a:avLst/>
          </a:prstGeom>
        </p:spPr>
      </p:pic>
      <p:sp>
        <p:nvSpPr>
          <p:cNvPr id="52" name="Rectangle 43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8E8E65F-8F4F-7143-B528-FFD6D2B67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56" y="3958301"/>
            <a:ext cx="5441001" cy="227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8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86126-989C-AF41-B629-D88B7976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dirty="0"/>
              <a:t>Results (Correlation)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EE055-386B-1842-AF14-5FE393C4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Spearman correlation</a:t>
            </a:r>
          </a:p>
          <a:p>
            <a:pPr lvl="1"/>
            <a:r>
              <a:rPr lang="en-US" sz="1800" dirty="0"/>
              <a:t>Ordinal Data </a:t>
            </a:r>
          </a:p>
          <a:p>
            <a:pPr lvl="1"/>
            <a:r>
              <a:rPr lang="en-US" sz="1800" dirty="0"/>
              <a:t>Cases data isn’t normally distributed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E3D3B3-5AF1-9D4B-998F-6FC86EBB3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88" y="2729397"/>
            <a:ext cx="3616698" cy="3483864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2D30BD6-504E-AE40-BCE2-CFE85A04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61" y="2729397"/>
            <a:ext cx="3716122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0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34EE0-6096-6E4E-BE47-7D7D9E4B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34" y="347472"/>
            <a:ext cx="6755626" cy="1783080"/>
          </a:xfrm>
        </p:spPr>
        <p:txBody>
          <a:bodyPr anchor="b">
            <a:normAutofit/>
          </a:bodyPr>
          <a:lstStyle/>
          <a:p>
            <a:r>
              <a:rPr lang="en-US" dirty="0"/>
              <a:t>Results (Regression)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890AA4F-0D06-5F46-B301-972CEA50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8" y="740471"/>
            <a:ext cx="4737499" cy="2688529"/>
          </a:xfrm>
          <a:prstGeom prst="rect">
            <a:avLst/>
          </a:prstGeom>
        </p:spPr>
      </p:pic>
      <p:sp>
        <p:nvSpPr>
          <p:cNvPr id="50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CB5B2F5-4E5D-0945-AE39-6427B0DA1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176785"/>
            <a:ext cx="3995928" cy="20444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372C-E311-374F-8904-5EBF19E8D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0" y="3072384"/>
            <a:ext cx="6181020" cy="3118104"/>
          </a:xfrm>
        </p:spPr>
        <p:txBody>
          <a:bodyPr>
            <a:normAutofit/>
          </a:bodyPr>
          <a:lstStyle/>
          <a:p>
            <a:r>
              <a:rPr lang="en-US" sz="2400" dirty="0"/>
              <a:t>COVID cases decreased when people went out more </a:t>
            </a:r>
            <a:r>
              <a:rPr lang="en-US" sz="2400" dirty="0">
                <a:effectLst/>
              </a:rPr>
              <a:t>🤯</a:t>
            </a:r>
            <a:endParaRPr lang="en-US" sz="24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400" dirty="0"/>
              <a:t>For every 1,00,000 increase in people who stayed home there were 116 new daily COVID cases</a:t>
            </a:r>
          </a:p>
        </p:txBody>
      </p:sp>
    </p:spTree>
    <p:extLst>
      <p:ext uri="{BB962C8B-B14F-4D97-AF65-F5344CB8AC3E}">
        <p14:creationId xmlns:p14="http://schemas.microsoft.com/office/powerpoint/2010/main" val="397957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146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Affect of daily commute on COVID cases in Cook County </vt:lpstr>
      <vt:lpstr>Motivation</vt:lpstr>
      <vt:lpstr>Research Question:   Was deferring travel plans useful to  Cook County residents?</vt:lpstr>
      <vt:lpstr>PowerPoint Presentation</vt:lpstr>
      <vt:lpstr>Data Sources</vt:lpstr>
      <vt:lpstr>Methods</vt:lpstr>
      <vt:lpstr>Results (Data Trends)</vt:lpstr>
      <vt:lpstr>Results (Correlation)</vt:lpstr>
      <vt:lpstr>Results (Regression)</vt:lpstr>
      <vt:lpstr>Go Travel!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 of daily commute on COVID cases in Cook County </dc:title>
  <dc:creator>Amrit Bhat</dc:creator>
  <cp:lastModifiedBy>Amrit Bhat</cp:lastModifiedBy>
  <cp:revision>1</cp:revision>
  <dcterms:created xsi:type="dcterms:W3CDTF">2022-12-06T05:22:15Z</dcterms:created>
  <dcterms:modified xsi:type="dcterms:W3CDTF">2022-12-06T08:39:31Z</dcterms:modified>
</cp:coreProperties>
</file>