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CE34F4-88FA-4ECC-A5B5-A3D04A8D7617}" v="74" dt="2024-12-15T20:40:24.8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248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307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040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83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684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956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12/15/2024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2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12/15/2024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847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100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991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02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497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14C34-F582-4EEF-86CE-F88761E52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-up of a circuit board&#10;&#10;Description automatically generated">
            <a:extLst>
              <a:ext uri="{FF2B5EF4-FFF2-40B4-BE49-F238E27FC236}">
                <a16:creationId xmlns:a16="http://schemas.microsoft.com/office/drawing/2014/main" id="{5357A0C7-5E12-465F-06A5-8F67D8C76B9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2" b="11254"/>
          <a:stretch/>
        </p:blipFill>
        <p:spPr>
          <a:xfrm>
            <a:off x="-2" y="10"/>
            <a:ext cx="1219200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0498A4-30D6-FC89-5AE4-154A40457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791" y="3331444"/>
            <a:ext cx="6470692" cy="1229306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chemeClr val="tx1"/>
                </a:solidFill>
              </a:rPr>
              <a:t>Lab Inventory Management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51FAE5-C509-DBA3-5C40-CA1885471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791" y="4735799"/>
            <a:ext cx="6470693" cy="605256"/>
          </a:xfrm>
        </p:spPr>
        <p:txBody>
          <a:bodyPr>
            <a:normAutofit/>
          </a:bodyPr>
          <a:lstStyle/>
          <a:p>
            <a:r>
              <a:rPr lang="en-US" sz="2200" dirty="0"/>
              <a:t>Case Study : Intelligent Systems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!!footer rectangle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B067096C-6125-3A68-6B69-DEC8D435B87E}"/>
              </a:ext>
            </a:extLst>
          </p:cNvPr>
          <p:cNvSpPr txBox="1">
            <a:spLocks/>
          </p:cNvSpPr>
          <p:nvPr/>
        </p:nvSpPr>
        <p:spPr>
          <a:xfrm>
            <a:off x="7703230" y="4728813"/>
            <a:ext cx="4323242" cy="2005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500" dirty="0"/>
              <a:t>Amritesh Vadakkedath Babu</a:t>
            </a:r>
          </a:p>
          <a:p>
            <a:pPr algn="r"/>
            <a:r>
              <a:rPr lang="en-US" sz="1500" dirty="0"/>
              <a:t>Allan Johns</a:t>
            </a:r>
          </a:p>
          <a:p>
            <a:pPr algn="r"/>
            <a:r>
              <a:rPr lang="en-US" sz="1500" dirty="0" err="1"/>
              <a:t>Anaz</a:t>
            </a:r>
            <a:r>
              <a:rPr lang="en-US" sz="1500" dirty="0"/>
              <a:t> </a:t>
            </a:r>
            <a:r>
              <a:rPr lang="en-US" sz="1500" dirty="0" err="1"/>
              <a:t>Nizarudeen</a:t>
            </a:r>
            <a:r>
              <a:rPr lang="en-US" sz="1500" dirty="0"/>
              <a:t> </a:t>
            </a:r>
            <a:r>
              <a:rPr lang="en-US" sz="1500" dirty="0" err="1"/>
              <a:t>Raseena</a:t>
            </a:r>
            <a:r>
              <a:rPr lang="en-US" sz="1500" dirty="0"/>
              <a:t> </a:t>
            </a:r>
            <a:r>
              <a:rPr lang="en-US" sz="1500" dirty="0" err="1"/>
              <a:t>Beevi</a:t>
            </a:r>
            <a:endParaRPr lang="en-US" sz="1500" dirty="0"/>
          </a:p>
          <a:p>
            <a:pPr algn="r"/>
            <a:r>
              <a:rPr lang="en-US" sz="1500" dirty="0"/>
              <a:t>Asin Sona Thomas</a:t>
            </a:r>
          </a:p>
        </p:txBody>
      </p:sp>
      <p:pic>
        <p:nvPicPr>
          <p:cNvPr id="14" name="Picture 13" descr="White text on a black background&#10;&#10;Description automatically generated">
            <a:extLst>
              <a:ext uri="{FF2B5EF4-FFF2-40B4-BE49-F238E27FC236}">
                <a16:creationId xmlns:a16="http://schemas.microsoft.com/office/drawing/2014/main" id="{55AC44FC-41F9-2F1C-6BDD-138688DE26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719" y="256130"/>
            <a:ext cx="2426213" cy="42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064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0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61170-6C9D-83C9-8D35-48977AFEC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Summary</a:t>
            </a:r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280EAE8A-6201-B649-57E3-F2789C8E00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205" y="2037861"/>
            <a:ext cx="7179589" cy="4242358"/>
          </a:xfrm>
        </p:spPr>
      </p:pic>
    </p:spTree>
    <p:extLst>
      <p:ext uri="{BB962C8B-B14F-4D97-AF65-F5344CB8AC3E}">
        <p14:creationId xmlns:p14="http://schemas.microsoft.com/office/powerpoint/2010/main" val="2482667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1A2AD2-5CCE-CEF4-6037-A55F64309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pic>
        <p:nvPicPr>
          <p:cNvPr id="6" name="Picture 5" descr="Top view of cubes connected with black lines">
            <a:extLst>
              <a:ext uri="{FF2B5EF4-FFF2-40B4-BE49-F238E27FC236}">
                <a16:creationId xmlns:a16="http://schemas.microsoft.com/office/drawing/2014/main" id="{65BADF74-376F-2AC5-C8EA-0B79854C7A3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917" r="19995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76AEB116-47EB-5B0D-F14D-19D7A4EEF4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72073" y="2108201"/>
            <a:ext cx="6508649" cy="376089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Remaining Tasks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:</a:t>
            </a:r>
          </a:p>
          <a:p>
            <a:pPr marL="292608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Refine frontend design for a cleaner and more intuitive UI.</a:t>
            </a:r>
          </a:p>
          <a:p>
            <a:pPr marL="292608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Package the application in a Docker container.</a:t>
            </a:r>
          </a:p>
          <a:p>
            <a:pPr marL="292608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Deploy to the university server for production use.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Future Enhancements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:</a:t>
            </a:r>
          </a:p>
          <a:p>
            <a:pPr marL="292608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Add a feature to upload an image of an equipment item, identify its name, and check if it exists in the inventory.</a:t>
            </a:r>
          </a:p>
          <a:p>
            <a:pPr marL="292608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Integrate the system with e-commerce websites to suggest purchase options for items with low stock.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292608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286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Yellow question mark">
            <a:extLst>
              <a:ext uri="{FF2B5EF4-FFF2-40B4-BE49-F238E27FC236}">
                <a16:creationId xmlns:a16="http://schemas.microsoft.com/office/drawing/2014/main" id="{8813443C-7012-6E0C-F35F-6C828E4D28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250"/>
          <a:stretch/>
        </p:blipFill>
        <p:spPr>
          <a:xfrm>
            <a:off x="-32" y="10"/>
            <a:ext cx="12192031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FD57664-637D-40CA-83F2-B729A932B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4915076"/>
            <a:ext cx="12188952" cy="1942924"/>
          </a:xfrm>
          <a:prstGeom prst="rect">
            <a:avLst/>
          </a:prstGeom>
          <a:gradFill>
            <a:gsLst>
              <a:gs pos="4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1DD8CB-6020-1472-3955-72C4D445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98" y="5629587"/>
            <a:ext cx="3662938" cy="12801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Questions .. 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73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481B2-C5C8-9A4B-BD79-F4505497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097B6-815E-A6F8-B282-E7E5457B8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Objective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To enhance efficiency and accuracy in inventory tracking by implementing a robust Flask-based application.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Today’s focus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Progress update with a detailed discussion on API endpoints and their implementation.</a:t>
            </a:r>
            <a:endParaRPr lang="en-US" b="1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32970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BB0AD-2751-3D81-3BB1-6F9F11CC6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Overview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2DDE328-E5DD-B6F6-55CB-564D2A65A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436" y="2367377"/>
            <a:ext cx="3838135" cy="1005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200" b="1" dirty="0">
                <a:solidFill>
                  <a:schemeClr val="tx1"/>
                </a:solidFill>
              </a:rPr>
              <a:t>Ongoing Tasks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Refining the UI for better usability.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Preparing Docker container for deployment.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533C3CE-3BF2-70D9-2939-7B6BD0C21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8421" y="2521616"/>
            <a:ext cx="3838135" cy="696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tx1"/>
                </a:solidFill>
              </a:rPr>
              <a:t>Next Steps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Deployment to the university server via Docker.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860EC567-9A8E-1165-3B27-107FF2807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603" y="1951880"/>
            <a:ext cx="4501833" cy="2103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200" b="1" dirty="0">
                <a:solidFill>
                  <a:schemeClr val="tx1"/>
                </a:solidFill>
              </a:rPr>
              <a:t>Completed Milestones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Developed core routes for login, inventory management, and item updates.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HTML templates integrated with Flask routes for a seamless user experience.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Basic authentication implemented using.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CRUD operations for managing inventory items.</a:t>
            </a:r>
          </a:p>
        </p:txBody>
      </p:sp>
    </p:spTree>
    <p:extLst>
      <p:ext uri="{BB962C8B-B14F-4D97-AF65-F5344CB8AC3E}">
        <p14:creationId xmlns:p14="http://schemas.microsoft.com/office/powerpoint/2010/main" val="256338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80AC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931ECD-5ECB-93B8-DE3E-4FCC4BD60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Key Routes Overview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 1. /login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74332E-A505-11F2-8B8D-69F30FD4AFAB}"/>
              </a:ext>
            </a:extLst>
          </p:cNvPr>
          <p:cNvSpPr txBox="1"/>
          <p:nvPr/>
        </p:nvSpPr>
        <p:spPr>
          <a:xfrm>
            <a:off x="571752" y="2799654"/>
            <a:ext cx="3005462" cy="318966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User Authentication</a:t>
            </a:r>
          </a:p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Accepts a username/password (hardcoded users for simplicity) and logs the user in.</a:t>
            </a:r>
          </a:p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</a:rPr>
              <a:t>Validates credentials and starts a session using Flask-login. 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en-US">
              <a:solidFill>
                <a:srgbClr val="FFFFFF"/>
              </a:solidFill>
            </a:endParaRP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B37FFD-DFDF-1A73-7FB8-B7308EE48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1619011"/>
            <a:ext cx="6798082" cy="361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952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65FBA1-71AE-0961-D37B-9FE5305E3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80AC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E0F81-1699-3AAF-68F9-81F5488DB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2. /dashboard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0777F71-C71F-2710-F232-A9093EFD9C6E}"/>
              </a:ext>
            </a:extLst>
          </p:cNvPr>
          <p:cNvSpPr txBox="1"/>
          <p:nvPr/>
        </p:nvSpPr>
        <p:spPr>
          <a:xfrm>
            <a:off x="571752" y="2799654"/>
            <a:ext cx="3005462" cy="318966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1700">
                <a:solidFill>
                  <a:srgbClr val="FFFFFF"/>
                </a:solidFill>
              </a:rPr>
              <a:t>Central hub for managing and viewing inventory.</a:t>
            </a:r>
          </a:p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1700">
                <a:solidFill>
                  <a:srgbClr val="FFFFFF"/>
                </a:solidFill>
              </a:rPr>
              <a:t>Displays a searchable, sortable, and paginated table of all inventory items.</a:t>
            </a:r>
          </a:p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 sz="1700">
                <a:solidFill>
                  <a:srgbClr val="FFFFFF"/>
                </a:solidFill>
              </a:rPr>
              <a:t>Fetches items from the database, supports search queries, and orders results by most recently added.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en-US" sz="170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78BA4F-DD4F-EEAC-D65C-46331C8BC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1619011"/>
            <a:ext cx="6798082" cy="361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255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A1EF21-0045-C2B1-1A57-30EC7903A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80AC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0D39D-A3D8-07A0-839D-7CBAE91B5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84" y="516836"/>
            <a:ext cx="3429730" cy="19610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dirty="0">
                <a:solidFill>
                  <a:srgbClr val="FFFFFF"/>
                </a:solidFill>
              </a:rPr>
              <a:t>3. /</a:t>
            </a:r>
            <a:r>
              <a:rPr lang="en-US" sz="3400" dirty="0" err="1">
                <a:solidFill>
                  <a:srgbClr val="FFFFFF"/>
                </a:solidFill>
              </a:rPr>
              <a:t>add_equipment</a:t>
            </a:r>
            <a:endParaRPr lang="en-US" sz="3400" dirty="0">
              <a:solidFill>
                <a:srgbClr val="FFFFFF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DE71FAA-EA52-391C-FDC9-C47BD3A5922C}"/>
              </a:ext>
            </a:extLst>
          </p:cNvPr>
          <p:cNvSpPr txBox="1"/>
          <p:nvPr/>
        </p:nvSpPr>
        <p:spPr>
          <a:xfrm>
            <a:off x="571752" y="2799654"/>
            <a:ext cx="3005462" cy="318966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Add new inventory items.</a:t>
            </a:r>
          </a:p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Provides a form for adding items with fields like name, quantity, location, and minimum quantity.</a:t>
            </a:r>
          </a:p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Inserts the item into the database and flashes a success message.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C9032A-ED0B-F478-A5E8-69DA39D1B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1619011"/>
            <a:ext cx="6798082" cy="361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298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3EB514-FEEE-596F-D88E-D7B512293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80AC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75AB13-6B17-1AB8-4487-D3269975E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19" y="516836"/>
            <a:ext cx="3449395" cy="19610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dirty="0">
                <a:solidFill>
                  <a:srgbClr val="FFFFFF"/>
                </a:solidFill>
              </a:rPr>
              <a:t>4. /</a:t>
            </a:r>
            <a:r>
              <a:rPr lang="en-US" sz="3400" dirty="0" err="1">
                <a:solidFill>
                  <a:srgbClr val="FFFFFF"/>
                </a:solidFill>
              </a:rPr>
              <a:t>view_inventory</a:t>
            </a:r>
            <a:endParaRPr lang="en-US" sz="3400" dirty="0">
              <a:solidFill>
                <a:srgbClr val="FFFFFF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4D3A386-995C-8479-6E77-814A77F406CF}"/>
              </a:ext>
            </a:extLst>
          </p:cNvPr>
          <p:cNvSpPr txBox="1"/>
          <p:nvPr/>
        </p:nvSpPr>
        <p:spPr>
          <a:xfrm>
            <a:off x="571752" y="2799654"/>
            <a:ext cx="3005462" cy="318966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View and filter inventory items.</a:t>
            </a:r>
          </a:p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Allows filtering and sorting by attributes like name, quantity, or location.</a:t>
            </a:r>
          </a:p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Dynamically fetches and displays filtered/sorted results.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39133D-8D70-DFDA-4A65-816F79BA5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1619011"/>
            <a:ext cx="6798082" cy="361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498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F3B534-AC97-E2B1-B036-18D2649BB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80AC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C4E5CB-6D19-1DD8-F7CE-27C4A87B9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2" y="516836"/>
            <a:ext cx="3346102" cy="19610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5. /</a:t>
            </a:r>
            <a:r>
              <a:rPr lang="en-US" sz="4000" dirty="0" err="1">
                <a:solidFill>
                  <a:srgbClr val="FFFFFF"/>
                </a:solidFill>
              </a:rPr>
              <a:t>update_item</a:t>
            </a:r>
            <a:endParaRPr lang="en-US" sz="4000" dirty="0">
              <a:solidFill>
                <a:srgbClr val="FFFFFF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AF526A8-81E0-5E71-8AF6-2ADB0C5C2648}"/>
              </a:ext>
            </a:extLst>
          </p:cNvPr>
          <p:cNvSpPr txBox="1"/>
          <p:nvPr/>
        </p:nvSpPr>
        <p:spPr>
          <a:xfrm>
            <a:off x="571752" y="2799654"/>
            <a:ext cx="3005462" cy="318966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Update the quantity of existing items.</a:t>
            </a:r>
          </a:p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Supports increasing or decreasing item quantities, with warnings for low stock</a:t>
            </a:r>
          </a:p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Updates item quantities in the database and flashes relevant messages.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B82870-B79F-2370-4D01-929386364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1619011"/>
            <a:ext cx="6798082" cy="361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914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E99C42-97A2-165C-4E03-9A7FBCB7B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80AC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D86156-743E-B500-B3C1-0215DCD1A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5. /delete_item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174FD4A-D069-472E-6B4E-3CD4C5BAD9F1}"/>
              </a:ext>
            </a:extLst>
          </p:cNvPr>
          <p:cNvSpPr txBox="1"/>
          <p:nvPr/>
        </p:nvSpPr>
        <p:spPr>
          <a:xfrm>
            <a:off x="571752" y="2799654"/>
            <a:ext cx="3005462" cy="318966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Delete inventory items.</a:t>
            </a:r>
          </a:p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Allows users to select and remove items from the database.</a:t>
            </a:r>
          </a:p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Deletes the selected item and flashes a success message.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0E3A2F-37C2-6A05-4A01-5E6ECC131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1619011"/>
            <a:ext cx="6798082" cy="361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6156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RightStep">
      <a:dk1>
        <a:srgbClr val="000000"/>
      </a:dk1>
      <a:lt1>
        <a:srgbClr val="FFFFFF"/>
      </a:lt1>
      <a:dk2>
        <a:srgbClr val="213B37"/>
      </a:dk2>
      <a:lt2>
        <a:srgbClr val="E8E2E6"/>
      </a:lt2>
      <a:accent1>
        <a:srgbClr val="80AC8B"/>
      </a:accent1>
      <a:accent2>
        <a:srgbClr val="72AB99"/>
      </a:accent2>
      <a:accent3>
        <a:srgbClr val="7FA9AD"/>
      </a:accent3>
      <a:accent4>
        <a:srgbClr val="7D9CBB"/>
      </a:accent4>
      <a:accent5>
        <a:srgbClr val="9599C8"/>
      </a:accent5>
      <a:accent6>
        <a:srgbClr val="927DBB"/>
      </a:accent6>
      <a:hlink>
        <a:srgbClr val="AE699C"/>
      </a:hlink>
      <a:folHlink>
        <a:srgbClr val="7F7F7F"/>
      </a:folHlink>
    </a:clrScheme>
    <a:fontScheme name="Retrospect">
      <a:majorFont>
        <a:latin typeface="Univers Condense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Univers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7C6931FEE74C74AA0F0E42195913C84" ma:contentTypeVersion="9" ma:contentTypeDescription="Ein neues Dokument erstellen." ma:contentTypeScope="" ma:versionID="9d13a23f7f2888bf72e80643b8552956">
  <xsd:schema xmlns:xsd="http://www.w3.org/2001/XMLSchema" xmlns:xs="http://www.w3.org/2001/XMLSchema" xmlns:p="http://schemas.microsoft.com/office/2006/metadata/properties" xmlns:ns3="ccdcb85b-c1b9-45ba-a778-130662e11aca" xmlns:ns4="cab67482-fe90-4945-a6a2-2bd3525ed9d1" targetNamespace="http://schemas.microsoft.com/office/2006/metadata/properties" ma:root="true" ma:fieldsID="4369160899f7c346c3555617cd1685bd" ns3:_="" ns4:_="">
    <xsd:import namespace="ccdcb85b-c1b9-45ba-a778-130662e11aca"/>
    <xsd:import namespace="cab67482-fe90-4945-a6a2-2bd3525ed9d1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dcb85b-c1b9-45ba-a778-130662e11aca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b67482-fe90-4945-a6a2-2bd3525ed9d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cdcb85b-c1b9-45ba-a778-130662e11aca" xsi:nil="true"/>
  </documentManagement>
</p:properties>
</file>

<file path=customXml/itemProps1.xml><?xml version="1.0" encoding="utf-8"?>
<ds:datastoreItem xmlns:ds="http://schemas.openxmlformats.org/officeDocument/2006/customXml" ds:itemID="{1122D38F-1602-4686-8D18-70F3F4AFE8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dcb85b-c1b9-45ba-a778-130662e11aca"/>
    <ds:schemaRef ds:uri="cab67482-fe90-4945-a6a2-2bd3525ed9d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D00BA14-5CE7-4838-9482-CDA70753E5F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C05C489-2F09-4206-8A11-9F3CB70D48BE}">
  <ds:schemaRefs>
    <ds:schemaRef ds:uri="http://purl.org/dc/elements/1.1/"/>
    <ds:schemaRef ds:uri="http://purl.org/dc/dcmitype/"/>
    <ds:schemaRef ds:uri="http://schemas.microsoft.com/office/2006/documentManagement/types"/>
    <ds:schemaRef ds:uri="http://purl.org/dc/terms/"/>
    <ds:schemaRef ds:uri="cab67482-fe90-4945-a6a2-2bd3525ed9d1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ccdcb85b-c1b9-45ba-a778-130662e11ac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431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Poppins</vt:lpstr>
      <vt:lpstr>Poppins Medium</vt:lpstr>
      <vt:lpstr>Univers</vt:lpstr>
      <vt:lpstr>Univers Condensed</vt:lpstr>
      <vt:lpstr>RetrospectVTI</vt:lpstr>
      <vt:lpstr>Lab Inventory Management API</vt:lpstr>
      <vt:lpstr>Quick Recap</vt:lpstr>
      <vt:lpstr>Progress Overview</vt:lpstr>
      <vt:lpstr>Key Routes Overview  1. /login</vt:lpstr>
      <vt:lpstr>2. /dashboard</vt:lpstr>
      <vt:lpstr>3. /add_equipment</vt:lpstr>
      <vt:lpstr>4. /view_inventory</vt:lpstr>
      <vt:lpstr>5. /update_item</vt:lpstr>
      <vt:lpstr>5. /delete_item</vt:lpstr>
      <vt:lpstr>CRUD Summary</vt:lpstr>
      <vt:lpstr>Next Steps</vt:lpstr>
      <vt:lpstr>Questions ..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Amritesh Vadakkedath Babu</dc:creator>
  <cp:lastModifiedBy>Amritesh Vadakkedath Babu</cp:lastModifiedBy>
  <cp:revision>2</cp:revision>
  <dcterms:created xsi:type="dcterms:W3CDTF">2024-12-15T19:10:52Z</dcterms:created>
  <dcterms:modified xsi:type="dcterms:W3CDTF">2024-12-15T20:42:19Z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0x01010087C6931FEE74C74AA0F0E42195913C84</vt:lpwstr>
  </property>
</Properties>
</file>