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7" r:id="rId3"/>
    <p:sldId id="25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962F-7106-0553-E0A3-CACB80CAC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D9DC4-B0F1-1D04-66B2-99096D64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53885-24D9-FFA5-9175-ADDBC16C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C27-ABA5-46ED-B9A7-D4102774BF95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5BA69-9BF9-9FF2-D0AE-A7B420E6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64113-4881-7BE7-3866-BF4071FE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666E-C190-4494-A2CB-B7427D06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5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5FD8-5420-134E-0C86-EAB2606A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63681-6FEE-478F-A3C9-6DC2F70B0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44223-1BFC-6775-A8C0-549A4078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C27-ABA5-46ED-B9A7-D4102774BF95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DA4D2-01C3-8A18-9250-7051FDBA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4F4D6-EF47-917F-55B0-F40D5AF3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666E-C190-4494-A2CB-B7427D06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73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082B02-370E-64F3-2A10-B92874941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EE48B-B8F7-A35D-97D7-ACBC75A99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7D137-2D64-0756-CD75-EDEC9135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C27-ABA5-46ED-B9A7-D4102774BF95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FF7E-8054-7FC4-1284-EA609C94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7C594-E7A5-3F92-0258-AF081D4A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666E-C190-4494-A2CB-B7427D06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234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C27-ABA5-46ED-B9A7-D4102774BF95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666E-C190-4494-A2CB-B7427D06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088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C27-ABA5-46ED-B9A7-D4102774BF95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666E-C190-4494-A2CB-B7427D06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960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C27-ABA5-46ED-B9A7-D4102774BF95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666E-C190-4494-A2CB-B7427D06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80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C27-ABA5-46ED-B9A7-D4102774BF95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666E-C190-4494-A2CB-B7427D06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27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C27-ABA5-46ED-B9A7-D4102774BF95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666E-C190-4494-A2CB-B7427D06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570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C27-ABA5-46ED-B9A7-D4102774BF95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666E-C190-4494-A2CB-B7427D06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447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C27-ABA5-46ED-B9A7-D4102774BF95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666E-C190-4494-A2CB-B7427D06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262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C27-ABA5-46ED-B9A7-D4102774BF95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666E-C190-4494-A2CB-B7427D06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96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254B-EC72-ED60-6AFF-1799B8F0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E16DF-9A1C-E0AD-A146-1B187E0F5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83380-5B2B-DFCD-4C60-1F855B29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C27-ABA5-46ED-B9A7-D4102774BF95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2AF7D-FD70-CD0D-B790-632CF242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A0BD8-29B2-98F0-DDC1-CE2F5DB1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666E-C190-4494-A2CB-B7427D06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1506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C27-ABA5-46ED-B9A7-D4102774BF95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666E-C190-4494-A2CB-B7427D06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0916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C27-ABA5-46ED-B9A7-D4102774BF95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666E-C190-4494-A2CB-B7427D06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015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C27-ABA5-46ED-B9A7-D4102774BF95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666E-C190-4494-A2CB-B7427D06086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104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C27-ABA5-46ED-B9A7-D4102774BF95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666E-C190-4494-A2CB-B7427D06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57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C27-ABA5-46ED-B9A7-D4102774BF95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666E-C190-4494-A2CB-B7427D06086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46619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C27-ABA5-46ED-B9A7-D4102774BF95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666E-C190-4494-A2CB-B7427D06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5743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C27-ABA5-46ED-B9A7-D4102774BF95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666E-C190-4494-A2CB-B7427D06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1706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C27-ABA5-46ED-B9A7-D4102774BF95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666E-C190-4494-A2CB-B7427D06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04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BE0C-118B-8C9D-0EF5-36E6228D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C7E8B-BFFE-DBF7-A114-F6B4BF0D9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AFBD8-C093-F9BD-BEEA-59FBCAD0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C27-ABA5-46ED-B9A7-D4102774BF95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2C6EB-2D92-B4A4-5F27-04F8C1ED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E6B05-504D-58EF-0533-01D25D5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666E-C190-4494-A2CB-B7427D06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8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50C6-866C-43C2-DF3E-4023B83C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6359B-F8A3-F9B5-C89E-246C192AD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D3ADE-1310-8ECE-1DC1-3CAE7D8FA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D4447-829E-9722-8E0D-AE811F8F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C27-ABA5-46ED-B9A7-D4102774BF95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B8649-72DE-25C4-7DEE-7266CD29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2D0BF-3B8D-E484-2B5A-326B0507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666E-C190-4494-A2CB-B7427D06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14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1BBD-D85F-6682-799D-85FE3809B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EB8D9-7EA8-B8EE-AB99-18F5AAA1F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DB042-0B92-2D10-9F95-DE8306C05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0BFCE-9AA9-2B29-7FC7-72776211C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12271-2FE1-C2B9-5F4F-F4DB963E5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3A9DD-287B-CE2D-DDDA-BAE94829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C27-ABA5-46ED-B9A7-D4102774BF95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61F79D-01D9-C490-7084-57609A5B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379B5-0DC8-3632-A53A-5EAE29FC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666E-C190-4494-A2CB-B7427D06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53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D8C6-225F-EC95-877D-3A310542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9AF38-DD30-FA0A-05DD-DE755143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C27-ABA5-46ED-B9A7-D4102774BF95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1D61B-F6AB-C9E4-3F11-9B6E8DED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5F544-01DB-E29C-DDAF-7FE52B82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666E-C190-4494-A2CB-B7427D06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77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450FA7-12C5-538B-A382-B5970AB9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C27-ABA5-46ED-B9A7-D4102774BF95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E5198-5E77-C7B0-219E-97F12BBC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AEF48-8F09-81BD-30AD-11D40B22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666E-C190-4494-A2CB-B7427D06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6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6B66-55F5-C9B5-5C09-5E23CE906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CF037-737A-A4B2-37B0-D681C9C82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6FCC6-D8A7-8049-BEBA-D1819FD9D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EE0EE-7B3D-7E85-496B-60E9C4B4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C27-ABA5-46ED-B9A7-D4102774BF95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C5A7A-069D-DEF0-8762-D807ADD0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549CF-C530-7601-CED9-E135C448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666E-C190-4494-A2CB-B7427D06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66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434D-EF83-0787-D0AF-97EDCBADB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1ED52-EA95-A296-CA4F-5455562AA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0847A-666E-11ED-D113-82C25E86B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4EA2A-BD62-EFD1-45BA-DDF8CB7F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C27-ABA5-46ED-B9A7-D4102774BF95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6A737-5E36-40C7-A008-22FD6067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C7970-97BB-85A5-5BD3-7F0AFE0E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666E-C190-4494-A2CB-B7427D06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47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AB20B-B6BF-6520-EC74-3DBC2BD6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1D6D2-3384-26EB-FE2E-DD894EC17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E2919-9708-0452-D451-1ECA3B384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0CC27-ABA5-46ED-B9A7-D4102774BF95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4B6CE-36FC-7F18-384F-19E38E04E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FE6F8-A928-9456-9732-7286FDEB3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E666E-C190-4494-A2CB-B7427D06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12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0CC27-ABA5-46ED-B9A7-D4102774BF95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6E666E-C190-4494-A2CB-B7427D06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52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254" y="430338"/>
            <a:ext cx="6959396" cy="3686015"/>
          </a:xfrm>
        </p:spPr>
        <p:txBody>
          <a:bodyPr>
            <a:normAutofit/>
          </a:bodyPr>
          <a:lstStyle/>
          <a:p>
            <a:r>
              <a:rPr lang="en-US" dirty="0"/>
              <a:t>ASSET LOANING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4774" y="4192553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Amrit Singh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D60F-67E4-654F-3210-91CED342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DATE FILTER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A63240-99A2-1E2B-7B90-52906CC97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8731"/>
            <a:ext cx="10515600" cy="4205126"/>
          </a:xfrm>
        </p:spPr>
      </p:pic>
    </p:spTree>
    <p:extLst>
      <p:ext uri="{BB962C8B-B14F-4D97-AF65-F5344CB8AC3E}">
        <p14:creationId xmlns:p14="http://schemas.microsoft.com/office/powerpoint/2010/main" val="3356040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26CD-D05E-F4E1-25B2-B9DE50DD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ALL 3 FILTERS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44A7DC-D616-DF2F-BCEA-93F8D637D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794" y="1825625"/>
            <a:ext cx="9962411" cy="4351338"/>
          </a:xfrm>
        </p:spPr>
      </p:pic>
    </p:spTree>
    <p:extLst>
      <p:ext uri="{BB962C8B-B14F-4D97-AF65-F5344CB8AC3E}">
        <p14:creationId xmlns:p14="http://schemas.microsoft.com/office/powerpoint/2010/main" val="31062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5F36-E2FE-B2DE-6003-B9EDA1BB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WHEN THERE IS NO DATA AVAILABLE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D74FD9-EDE1-176C-F956-DBCEA9936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899" y="1825625"/>
            <a:ext cx="9180202" cy="4351338"/>
          </a:xfrm>
        </p:spPr>
      </p:pic>
    </p:spTree>
    <p:extLst>
      <p:ext uri="{BB962C8B-B14F-4D97-AF65-F5344CB8AC3E}">
        <p14:creationId xmlns:p14="http://schemas.microsoft.com/office/powerpoint/2010/main" val="398303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20C0-3296-6377-BC42-63774FED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r>
              <a:rPr lang="en-US" u="sng" dirty="0"/>
              <a:t>HOME PAGE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F6D61C-56D1-E0AA-2517-146EB272E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173" y="1690688"/>
            <a:ext cx="9026054" cy="4351338"/>
          </a:xfrm>
        </p:spPr>
      </p:pic>
    </p:spTree>
    <p:extLst>
      <p:ext uri="{BB962C8B-B14F-4D97-AF65-F5344CB8AC3E}">
        <p14:creationId xmlns:p14="http://schemas.microsoft.com/office/powerpoint/2010/main" val="193186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8268-B252-E04F-2705-7A31F23E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HOME PAGE WHEN STUDENT IS SELECTED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E45F7-3995-0449-AB29-C59259E4F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3390"/>
            <a:ext cx="10515600" cy="4175808"/>
          </a:xfrm>
        </p:spPr>
      </p:pic>
    </p:spTree>
    <p:extLst>
      <p:ext uri="{BB962C8B-B14F-4D97-AF65-F5344CB8AC3E}">
        <p14:creationId xmlns:p14="http://schemas.microsoft.com/office/powerpoint/2010/main" val="100489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ADD9-FC7E-90D0-7466-53E705A7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Cards Expanded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238E69-BC83-85E6-62A1-268F598B5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002" y="1825625"/>
            <a:ext cx="10363995" cy="4351338"/>
          </a:xfrm>
        </p:spPr>
      </p:pic>
    </p:spTree>
    <p:extLst>
      <p:ext uri="{BB962C8B-B14F-4D97-AF65-F5344CB8AC3E}">
        <p14:creationId xmlns:p14="http://schemas.microsoft.com/office/powerpoint/2010/main" val="20589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1864-D4E3-A595-4E8D-3768C0DF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  <a:r>
              <a:rPr lang="en-US" u="sng" dirty="0"/>
              <a:t>LOAN ASSET FORM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4C724F-F7D8-414C-073D-58B64A199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592" y="1825625"/>
            <a:ext cx="8998815" cy="4351338"/>
          </a:xfrm>
        </p:spPr>
      </p:pic>
    </p:spTree>
    <p:extLst>
      <p:ext uri="{BB962C8B-B14F-4D97-AF65-F5344CB8AC3E}">
        <p14:creationId xmlns:p14="http://schemas.microsoft.com/office/powerpoint/2010/main" val="40896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32D8-1B5F-F434-6DB4-3316339C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r>
              <a:rPr lang="en-US" u="sng" dirty="0"/>
              <a:t>EDIT ASSET FORM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E195F9-CAB2-0FFE-F7DC-1DBBDEDB9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972" y="1825625"/>
            <a:ext cx="9054056" cy="4351338"/>
          </a:xfrm>
        </p:spPr>
      </p:pic>
    </p:spTree>
    <p:extLst>
      <p:ext uri="{BB962C8B-B14F-4D97-AF65-F5344CB8AC3E}">
        <p14:creationId xmlns:p14="http://schemas.microsoft.com/office/powerpoint/2010/main" val="297914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9120-947B-33C7-2088-F3EA8B5D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u="sng" dirty="0"/>
              <a:t>RETURN ASSET FORM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B3FA66-4361-E9CF-60FC-D3B5D02AC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545" y="1825625"/>
            <a:ext cx="8916910" cy="4351338"/>
          </a:xfrm>
        </p:spPr>
      </p:pic>
    </p:spTree>
    <p:extLst>
      <p:ext uri="{BB962C8B-B14F-4D97-AF65-F5344CB8AC3E}">
        <p14:creationId xmlns:p14="http://schemas.microsoft.com/office/powerpoint/2010/main" val="33666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AD02-4284-FF95-9C37-B4F776D7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ASSET FILTER</a:t>
            </a:r>
            <a:endParaRPr lang="en-IN" u="sng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5C3D286-877B-BBB5-D5D9-F46759B60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0403"/>
            <a:ext cx="10515600" cy="4201781"/>
          </a:xfrm>
        </p:spPr>
      </p:pic>
    </p:spTree>
    <p:extLst>
      <p:ext uri="{BB962C8B-B14F-4D97-AF65-F5344CB8AC3E}">
        <p14:creationId xmlns:p14="http://schemas.microsoft.com/office/powerpoint/2010/main" val="32696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698E-0EF4-F998-A8EC-F447029C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USER FILTER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B06A6C-9EC1-B394-63D2-AFC048CB0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6792"/>
            <a:ext cx="10515600" cy="4249003"/>
          </a:xfrm>
        </p:spPr>
      </p:pic>
    </p:spTree>
    <p:extLst>
      <p:ext uri="{BB962C8B-B14F-4D97-AF65-F5344CB8AC3E}">
        <p14:creationId xmlns:p14="http://schemas.microsoft.com/office/powerpoint/2010/main" val="215913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44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ASSET LOANING APPLICATION</vt:lpstr>
      <vt:lpstr>   HOME PAGE</vt:lpstr>
      <vt:lpstr>HOME PAGE WHEN STUDENT IS SELECTED</vt:lpstr>
      <vt:lpstr>Cards Expanded</vt:lpstr>
      <vt:lpstr>    LOAN ASSET FORM</vt:lpstr>
      <vt:lpstr>   EDIT ASSET FORM</vt:lpstr>
      <vt:lpstr> RETURN ASSET FORM</vt:lpstr>
      <vt:lpstr>ASSET FILTER</vt:lpstr>
      <vt:lpstr>USER FILTER</vt:lpstr>
      <vt:lpstr>DATE FILTER</vt:lpstr>
      <vt:lpstr>ALL 3 FILTERS</vt:lpstr>
      <vt:lpstr>WHEN THERE IS NO DATA AVAILABLE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LOANING APPLICATION</dc:title>
  <dc:creator>Singh, Amrit (SI BSW OPS TECH IN-ENG ENG-1)</dc:creator>
  <cp:lastModifiedBy>Singh, Amrit (SI BSW OPS TECH IN-ENG ENG-1)</cp:lastModifiedBy>
  <cp:revision>1</cp:revision>
  <dcterms:created xsi:type="dcterms:W3CDTF">2024-02-06T06:56:19Z</dcterms:created>
  <dcterms:modified xsi:type="dcterms:W3CDTF">2024-02-06T07:31:24Z</dcterms:modified>
</cp:coreProperties>
</file>