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7"/>
  </p:normalViewPr>
  <p:slideViewPr>
    <p:cSldViewPr snapToGrid="0" snapToObjects="1">
      <p:cViewPr varScale="1">
        <p:scale>
          <a:sx n="137" d="100"/>
          <a:sy n="137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16D-C99A-4B43-9B2E-588ACB4C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B3039-652F-9B4E-B52C-99B509C08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C512-0897-4047-BEA3-3FC1827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5C7CA-BC37-1340-A9AD-51BE5FC3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EE34-D134-AC4F-95D0-AB1A73A6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9CA1-9C04-BB41-9C85-7BACAFDD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FF41A-FD43-4E40-A3BF-0D54899D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CAFA-B928-F049-8129-AA627FD0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7108-7628-6848-9965-5036CE08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AF61-727E-B843-B1D9-DF71A560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2F686-84E9-9540-89FD-012CC14F1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BA00-5CDA-C440-B18A-01D06FFD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D750-6411-A34D-9344-4EBC6644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08DA-698F-D546-9AFA-53CB0FBF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182E-B10C-E54C-9041-B14A32AA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3A8C-CB4E-724D-8D96-65C9B51F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832-966A-BE4E-9436-BDF526AA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BAF5-8CDA-D849-A7B5-D0F15113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7DA7-A69C-9449-BAA1-8EFD365A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FFC2-CADA-FB4F-9809-59ECADB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CC58-1E17-5B4D-AC40-11D6682B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DF5A1-8D7E-6A40-B206-436F054A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7C2-54CB-6D40-B34A-198FDE8B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CF19-D15D-694F-9E9B-BDE04C81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1B6A-7291-8347-8DFB-CEDFE652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ACFC-BB08-7B4E-8291-EBF313EE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3B77-8DDA-044F-9C9C-272156AEF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FC1F3-84CE-B346-9739-416D2D39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4DB7-ACF4-774F-B2F4-D9D9BC4E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3C3D5-32A7-684B-99CA-39708F80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E74F-7A0A-4A47-8598-41CDE20F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A206-12AF-AF46-A051-3685E7BF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D31E-188B-9340-A3CC-CF76CBC2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B3173-E7A4-634C-8E71-3958A9CD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B260C-B8EF-8145-8517-82E4C2D24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2EB2E-B5F7-EA4F-866C-66BFA8E5D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D66B8-6D37-0245-8485-ED7CECE2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AD555-328E-F044-97E4-0E68E3F3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6A9C4-CEDD-DC4F-A6B3-A874F6EC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7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765F-0AE1-4E49-872E-AD81D462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C56F7-5C96-2E4B-B98A-0B9599A0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93958-FE75-B546-8C1A-64F973FC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D2D81-0834-024B-9774-BF345C82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9C3F9-77DE-1A46-9F63-AAFF8164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6F2DE-D5B1-DD42-932F-C66B34F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CD9F3-C8D3-2441-BFA1-37AA541E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B3A0-18D5-8D44-9A7C-05EFF273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988-8F21-2745-9920-E9AE16FD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5AB7-6EDD-CA42-8BEF-0B606C23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28DF-A850-0642-B6EA-5E495B7B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4131-BB3D-F942-9FDF-F09B997F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434BE-3595-AD48-9DB2-FFD2C4CA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626-C899-B84B-B11B-587159E3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E3B7C-629D-9F42-A2DA-733C5574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FD86-37F5-2740-B92A-989BD229F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8A7E-CE73-A94A-8FB0-2C815BB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6FA0-B315-9F42-9C4B-F6E5473C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C9C2-EA04-604D-9967-B2574711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21AC0-6CEF-714A-95C2-FDAEE7B5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B21D-C9A0-394C-B663-7E592942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A546-5A3F-1346-9791-3FC2BC60F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2968-8621-D848-B62C-33AE5CFE4B4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8167-DB7A-C347-814F-A7936D8E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AFB9-44A3-5E4A-87DE-0C8CB084A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D7BF-F581-934A-8EC8-7A423E4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A2CCF66B-2D04-3E42-A217-C368B76BC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71156"/>
              </p:ext>
            </p:extLst>
          </p:nvPr>
        </p:nvGraphicFramePr>
        <p:xfrm>
          <a:off x="753706" y="589037"/>
          <a:ext cx="36576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760005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310157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591554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990068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67170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589186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613614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64212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210738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20366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676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04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0291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90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448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361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69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80638"/>
                  </a:ext>
                </a:extLst>
              </a:tr>
            </a:tbl>
          </a:graphicData>
        </a:graphic>
      </p:graphicFrame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EAAD66B1-7A98-6749-B5C0-06B92DD3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91249"/>
              </p:ext>
            </p:extLst>
          </p:nvPr>
        </p:nvGraphicFramePr>
        <p:xfrm>
          <a:off x="5823338" y="589037"/>
          <a:ext cx="36576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760005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310157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591554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990068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67170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589186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613614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64212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210738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20366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676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04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0291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90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448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361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69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806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E9ABB4-C7DE-D14C-A547-C6E802D53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68942"/>
              </p:ext>
            </p:extLst>
          </p:nvPr>
        </p:nvGraphicFramePr>
        <p:xfrm>
          <a:off x="4249574" y="1590523"/>
          <a:ext cx="5486400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760005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310157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591554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990068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67170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589186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613614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64212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210738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20366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7198292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1284968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93125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812462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42439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814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073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21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136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676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04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0291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90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448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361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69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8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6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 Kumar</dc:creator>
  <cp:lastModifiedBy>Amrith Kumar</cp:lastModifiedBy>
  <cp:revision>6</cp:revision>
  <dcterms:created xsi:type="dcterms:W3CDTF">2019-05-18T02:39:41Z</dcterms:created>
  <dcterms:modified xsi:type="dcterms:W3CDTF">2019-05-23T00:28:36Z</dcterms:modified>
</cp:coreProperties>
</file>