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2" r:id="rId3"/>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3" type="hdr"/>
          </p:nvPr>
        </p:nvSpPr>
        <p:spPr>
          <a:xfrm>
            <a:off x="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 name="Google Shape;6;n"/>
          <p:cNvSpPr txBox="1"/>
          <p:nvPr>
            <p:ph idx="10" type="dt"/>
          </p:nvPr>
        </p:nvSpPr>
        <p:spPr>
          <a:xfrm>
            <a:off x="427896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10157400"/>
            <a:ext cx="3280680" cy="53424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n-US" sz="1400" u="none" cap="none" strike="noStrike">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notes"/>
          <p:cNvSpPr/>
          <p:nvPr>
            <p:ph idx="2" type="sldImg"/>
          </p:nvPr>
        </p:nvSpPr>
        <p:spPr>
          <a:xfrm>
            <a:off x="38088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3" name="Google Shape;123;p1:notes"/>
          <p:cNvSpPr txBox="1"/>
          <p:nvPr>
            <p:ph idx="1" type="body"/>
          </p:nvPr>
        </p:nvSpPr>
        <p:spPr>
          <a:xfrm>
            <a:off x="685800" y="4343400"/>
            <a:ext cx="5486040" cy="41144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24" name="Google Shape;124;p1:notes"/>
          <p:cNvSpPr txBox="1"/>
          <p:nvPr/>
        </p:nvSpPr>
        <p:spPr>
          <a:xfrm>
            <a:off x="3884760" y="8685360"/>
            <a:ext cx="2971440" cy="4568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2:notes"/>
          <p:cNvSpPr/>
          <p:nvPr>
            <p:ph idx="2" type="sldImg"/>
          </p:nvPr>
        </p:nvSpPr>
        <p:spPr>
          <a:xfrm>
            <a:off x="38088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7" name="Google Shape;217;p12:notes"/>
          <p:cNvSpPr txBox="1"/>
          <p:nvPr>
            <p:ph idx="1" type="body"/>
          </p:nvPr>
        </p:nvSpPr>
        <p:spPr>
          <a:xfrm>
            <a:off x="685800" y="4343400"/>
            <a:ext cx="5486040" cy="41144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218" name="Google Shape;218;p12:notes"/>
          <p:cNvSpPr txBox="1"/>
          <p:nvPr/>
        </p:nvSpPr>
        <p:spPr>
          <a:xfrm>
            <a:off x="3884760" y="8685360"/>
            <a:ext cx="2971440" cy="4568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3:notes"/>
          <p:cNvSpPr/>
          <p:nvPr>
            <p:ph idx="2" type="sldImg"/>
          </p:nvPr>
        </p:nvSpPr>
        <p:spPr>
          <a:xfrm>
            <a:off x="38088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8" name="Google Shape;228;p13:notes"/>
          <p:cNvSpPr txBox="1"/>
          <p:nvPr>
            <p:ph idx="1" type="body"/>
          </p:nvPr>
        </p:nvSpPr>
        <p:spPr>
          <a:xfrm>
            <a:off x="685800" y="4343400"/>
            <a:ext cx="5486040" cy="41144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229" name="Google Shape;229;p13:notes"/>
          <p:cNvSpPr txBox="1"/>
          <p:nvPr/>
        </p:nvSpPr>
        <p:spPr>
          <a:xfrm>
            <a:off x="3884760" y="8685360"/>
            <a:ext cx="2971440" cy="4568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0edee15992_0_21:notes"/>
          <p:cNvSpPr/>
          <p:nvPr>
            <p:ph idx="2" type="sldImg"/>
          </p:nvPr>
        </p:nvSpPr>
        <p:spPr>
          <a:xfrm>
            <a:off x="380880" y="685800"/>
            <a:ext cx="6095400" cy="3428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9" name="Google Shape;239;g10edee15992_0_21:notes"/>
          <p:cNvSpPr txBox="1"/>
          <p:nvPr>
            <p:ph idx="1" type="body"/>
          </p:nvPr>
        </p:nvSpPr>
        <p:spPr>
          <a:xfrm>
            <a:off x="685800" y="4343400"/>
            <a:ext cx="5486100" cy="4114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240" name="Google Shape;240;g10edee15992_0_21:notes"/>
          <p:cNvSpPr txBox="1"/>
          <p:nvPr/>
        </p:nvSpPr>
        <p:spPr>
          <a:xfrm>
            <a:off x="3884760" y="8685360"/>
            <a:ext cx="2971500" cy="456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0edee15992_0_67:notes"/>
          <p:cNvSpPr/>
          <p:nvPr>
            <p:ph idx="2" type="sldImg"/>
          </p:nvPr>
        </p:nvSpPr>
        <p:spPr>
          <a:xfrm>
            <a:off x="380880" y="685800"/>
            <a:ext cx="6095400" cy="3428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0" name="Google Shape;250;g10edee15992_0_67:notes"/>
          <p:cNvSpPr txBox="1"/>
          <p:nvPr>
            <p:ph idx="1" type="body"/>
          </p:nvPr>
        </p:nvSpPr>
        <p:spPr>
          <a:xfrm>
            <a:off x="685800" y="4343400"/>
            <a:ext cx="5486100" cy="4114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251" name="Google Shape;251;g10edee15992_0_67:notes"/>
          <p:cNvSpPr txBox="1"/>
          <p:nvPr/>
        </p:nvSpPr>
        <p:spPr>
          <a:xfrm>
            <a:off x="3884760" y="8685360"/>
            <a:ext cx="2971500" cy="456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0edee15992_0_82:notes"/>
          <p:cNvSpPr/>
          <p:nvPr>
            <p:ph idx="2" type="sldImg"/>
          </p:nvPr>
        </p:nvSpPr>
        <p:spPr>
          <a:xfrm>
            <a:off x="380880" y="685800"/>
            <a:ext cx="6095400" cy="3428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0" name="Google Shape;260;g10edee15992_0_82:notes"/>
          <p:cNvSpPr txBox="1"/>
          <p:nvPr>
            <p:ph idx="1" type="body"/>
          </p:nvPr>
        </p:nvSpPr>
        <p:spPr>
          <a:xfrm>
            <a:off x="685800" y="4343400"/>
            <a:ext cx="5486100" cy="4114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261" name="Google Shape;261;g10edee15992_0_82:notes"/>
          <p:cNvSpPr txBox="1"/>
          <p:nvPr/>
        </p:nvSpPr>
        <p:spPr>
          <a:xfrm>
            <a:off x="3884760" y="8685360"/>
            <a:ext cx="2971500" cy="456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0edee15992_0_90:notes"/>
          <p:cNvSpPr/>
          <p:nvPr>
            <p:ph idx="2" type="sldImg"/>
          </p:nvPr>
        </p:nvSpPr>
        <p:spPr>
          <a:xfrm>
            <a:off x="380880" y="685800"/>
            <a:ext cx="6095400" cy="3428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0" name="Google Shape;270;g10edee15992_0_90:notes"/>
          <p:cNvSpPr txBox="1"/>
          <p:nvPr>
            <p:ph idx="1" type="body"/>
          </p:nvPr>
        </p:nvSpPr>
        <p:spPr>
          <a:xfrm>
            <a:off x="685800" y="4343400"/>
            <a:ext cx="5486100" cy="4114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271" name="Google Shape;271;g10edee15992_0_90:notes"/>
          <p:cNvSpPr txBox="1"/>
          <p:nvPr/>
        </p:nvSpPr>
        <p:spPr>
          <a:xfrm>
            <a:off x="3884760" y="8685360"/>
            <a:ext cx="2971500" cy="456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0edee15992_0_109:notes"/>
          <p:cNvSpPr/>
          <p:nvPr>
            <p:ph idx="2" type="sldImg"/>
          </p:nvPr>
        </p:nvSpPr>
        <p:spPr>
          <a:xfrm>
            <a:off x="380880" y="685800"/>
            <a:ext cx="6095400" cy="3428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0" name="Google Shape;280;g10edee15992_0_109:notes"/>
          <p:cNvSpPr txBox="1"/>
          <p:nvPr>
            <p:ph idx="1" type="body"/>
          </p:nvPr>
        </p:nvSpPr>
        <p:spPr>
          <a:xfrm>
            <a:off x="685800" y="4343400"/>
            <a:ext cx="5486100" cy="4114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281" name="Google Shape;281;g10edee15992_0_109:notes"/>
          <p:cNvSpPr txBox="1"/>
          <p:nvPr/>
        </p:nvSpPr>
        <p:spPr>
          <a:xfrm>
            <a:off x="3884760" y="8685360"/>
            <a:ext cx="2971500" cy="456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0edee15992_0_117:notes"/>
          <p:cNvSpPr/>
          <p:nvPr>
            <p:ph idx="2" type="sldImg"/>
          </p:nvPr>
        </p:nvSpPr>
        <p:spPr>
          <a:xfrm>
            <a:off x="380880" y="685800"/>
            <a:ext cx="6095400" cy="3428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0" name="Google Shape;290;g10edee15992_0_117:notes"/>
          <p:cNvSpPr txBox="1"/>
          <p:nvPr>
            <p:ph idx="1" type="body"/>
          </p:nvPr>
        </p:nvSpPr>
        <p:spPr>
          <a:xfrm>
            <a:off x="685800" y="4343400"/>
            <a:ext cx="5486100" cy="4114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291" name="Google Shape;291;g10edee15992_0_117:notes"/>
          <p:cNvSpPr txBox="1"/>
          <p:nvPr/>
        </p:nvSpPr>
        <p:spPr>
          <a:xfrm>
            <a:off x="3884760" y="8685360"/>
            <a:ext cx="2971500" cy="456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0edee15992_0_125:notes"/>
          <p:cNvSpPr/>
          <p:nvPr>
            <p:ph idx="2" type="sldImg"/>
          </p:nvPr>
        </p:nvSpPr>
        <p:spPr>
          <a:xfrm>
            <a:off x="380880" y="685800"/>
            <a:ext cx="6095400" cy="3428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0" name="Google Shape;300;g10edee15992_0_125:notes"/>
          <p:cNvSpPr txBox="1"/>
          <p:nvPr>
            <p:ph idx="1" type="body"/>
          </p:nvPr>
        </p:nvSpPr>
        <p:spPr>
          <a:xfrm>
            <a:off x="685800" y="4343400"/>
            <a:ext cx="5486100" cy="4114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01" name="Google Shape;301;g10edee15992_0_125:notes"/>
          <p:cNvSpPr txBox="1"/>
          <p:nvPr/>
        </p:nvSpPr>
        <p:spPr>
          <a:xfrm>
            <a:off x="3884760" y="8685360"/>
            <a:ext cx="2971500" cy="456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4:notes"/>
          <p:cNvSpPr/>
          <p:nvPr>
            <p:ph idx="2" type="sldImg"/>
          </p:nvPr>
        </p:nvSpPr>
        <p:spPr>
          <a:xfrm>
            <a:off x="38088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1" name="Google Shape;311;p14:notes"/>
          <p:cNvSpPr txBox="1"/>
          <p:nvPr>
            <p:ph idx="1" type="body"/>
          </p:nvPr>
        </p:nvSpPr>
        <p:spPr>
          <a:xfrm>
            <a:off x="685800" y="4343400"/>
            <a:ext cx="5486040" cy="41144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12" name="Google Shape;312;p14:notes"/>
          <p:cNvSpPr txBox="1"/>
          <p:nvPr/>
        </p:nvSpPr>
        <p:spPr>
          <a:xfrm>
            <a:off x="3884760" y="8685360"/>
            <a:ext cx="2971440" cy="4568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2: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7" name="Google Shape;137;p2: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5:notes"/>
          <p:cNvSpPr/>
          <p:nvPr>
            <p:ph idx="2" type="sldImg"/>
          </p:nvPr>
        </p:nvSpPr>
        <p:spPr>
          <a:xfrm>
            <a:off x="38088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3" name="Google Shape;323;p15:notes"/>
          <p:cNvSpPr txBox="1"/>
          <p:nvPr>
            <p:ph idx="1" type="body"/>
          </p:nvPr>
        </p:nvSpPr>
        <p:spPr>
          <a:xfrm>
            <a:off x="685800" y="4343400"/>
            <a:ext cx="5486040" cy="41144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24" name="Google Shape;324;p15:notes"/>
          <p:cNvSpPr txBox="1"/>
          <p:nvPr/>
        </p:nvSpPr>
        <p:spPr>
          <a:xfrm>
            <a:off x="3884760" y="8685360"/>
            <a:ext cx="2971440" cy="4568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6:notes"/>
          <p:cNvSpPr/>
          <p:nvPr>
            <p:ph idx="2" type="sldImg"/>
          </p:nvPr>
        </p:nvSpPr>
        <p:spPr>
          <a:xfrm>
            <a:off x="38088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5" name="Google Shape;335;p16:notes"/>
          <p:cNvSpPr txBox="1"/>
          <p:nvPr>
            <p:ph idx="1" type="body"/>
          </p:nvPr>
        </p:nvSpPr>
        <p:spPr>
          <a:xfrm>
            <a:off x="685800" y="4343400"/>
            <a:ext cx="5486040" cy="41144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36" name="Google Shape;336;p16:notes"/>
          <p:cNvSpPr txBox="1"/>
          <p:nvPr/>
        </p:nvSpPr>
        <p:spPr>
          <a:xfrm>
            <a:off x="3884760" y="8685360"/>
            <a:ext cx="2971440" cy="4568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7:notes"/>
          <p:cNvSpPr/>
          <p:nvPr>
            <p:ph idx="2" type="sldImg"/>
          </p:nvPr>
        </p:nvSpPr>
        <p:spPr>
          <a:xfrm>
            <a:off x="38088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7" name="Google Shape;347;p17:notes"/>
          <p:cNvSpPr txBox="1"/>
          <p:nvPr>
            <p:ph idx="1" type="body"/>
          </p:nvPr>
        </p:nvSpPr>
        <p:spPr>
          <a:xfrm>
            <a:off x="685800" y="4343400"/>
            <a:ext cx="5486040" cy="41144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48" name="Google Shape;348;p17:notes"/>
          <p:cNvSpPr txBox="1"/>
          <p:nvPr/>
        </p:nvSpPr>
        <p:spPr>
          <a:xfrm>
            <a:off x="3884760" y="8685360"/>
            <a:ext cx="2971440" cy="4568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0edee15992_0_153:notes"/>
          <p:cNvSpPr/>
          <p:nvPr>
            <p:ph idx="2" type="sldImg"/>
          </p:nvPr>
        </p:nvSpPr>
        <p:spPr>
          <a:xfrm>
            <a:off x="380880" y="685800"/>
            <a:ext cx="6095400" cy="3428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9" name="Google Shape;359;g10edee15992_0_153:notes"/>
          <p:cNvSpPr txBox="1"/>
          <p:nvPr>
            <p:ph idx="1" type="body"/>
          </p:nvPr>
        </p:nvSpPr>
        <p:spPr>
          <a:xfrm>
            <a:off x="685800" y="4343400"/>
            <a:ext cx="5486100" cy="4114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60" name="Google Shape;360;g10edee15992_0_153:notes"/>
          <p:cNvSpPr txBox="1"/>
          <p:nvPr/>
        </p:nvSpPr>
        <p:spPr>
          <a:xfrm>
            <a:off x="3884760" y="8685360"/>
            <a:ext cx="2971500" cy="456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18:notes"/>
          <p:cNvSpPr/>
          <p:nvPr>
            <p:ph idx="2" type="sldImg"/>
          </p:nvPr>
        </p:nvSpPr>
        <p:spPr>
          <a:xfrm>
            <a:off x="38088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1" name="Google Shape;371;p18:notes"/>
          <p:cNvSpPr txBox="1"/>
          <p:nvPr>
            <p:ph idx="1" type="body"/>
          </p:nvPr>
        </p:nvSpPr>
        <p:spPr>
          <a:xfrm>
            <a:off x="685800" y="4343400"/>
            <a:ext cx="5486040" cy="41144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72" name="Google Shape;372;p18:notes"/>
          <p:cNvSpPr txBox="1"/>
          <p:nvPr/>
        </p:nvSpPr>
        <p:spPr>
          <a:xfrm>
            <a:off x="3884760" y="8685360"/>
            <a:ext cx="2971440" cy="4568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19:notes"/>
          <p:cNvSpPr/>
          <p:nvPr>
            <p:ph idx="2" type="sldImg"/>
          </p:nvPr>
        </p:nvSpPr>
        <p:spPr>
          <a:xfrm>
            <a:off x="38088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1" name="Google Shape;381;p19:notes"/>
          <p:cNvSpPr txBox="1"/>
          <p:nvPr>
            <p:ph idx="1" type="body"/>
          </p:nvPr>
        </p:nvSpPr>
        <p:spPr>
          <a:xfrm>
            <a:off x="685800" y="4343400"/>
            <a:ext cx="5486040" cy="41144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82" name="Google Shape;382;p19:notes"/>
          <p:cNvSpPr txBox="1"/>
          <p:nvPr/>
        </p:nvSpPr>
        <p:spPr>
          <a:xfrm>
            <a:off x="3884760" y="8685360"/>
            <a:ext cx="2971440" cy="4568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20: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91" name="Google Shape;391;p20: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21: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99" name="Google Shape;399;p21: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2: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07" name="Google Shape;407;p22: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3: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6" name="Google Shape;146;p3: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4: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5" name="Google Shape;155;p4: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5: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4" name="Google Shape;164;p5: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6: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3" name="Google Shape;173;p6: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7:notes"/>
          <p:cNvSpPr/>
          <p:nvPr>
            <p:ph idx="2" type="sldImg"/>
          </p:nvPr>
        </p:nvSpPr>
        <p:spPr>
          <a:xfrm>
            <a:off x="38088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2" name="Google Shape;182;p7:notes"/>
          <p:cNvSpPr txBox="1"/>
          <p:nvPr>
            <p:ph idx="1" type="body"/>
          </p:nvPr>
        </p:nvSpPr>
        <p:spPr>
          <a:xfrm>
            <a:off x="685800" y="4343400"/>
            <a:ext cx="5486040" cy="41144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83" name="Google Shape;183;p7:notes"/>
          <p:cNvSpPr txBox="1"/>
          <p:nvPr/>
        </p:nvSpPr>
        <p:spPr>
          <a:xfrm>
            <a:off x="3884760" y="8685360"/>
            <a:ext cx="2971440" cy="4568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8:notes"/>
          <p:cNvSpPr/>
          <p:nvPr>
            <p:ph idx="2" type="sldImg"/>
          </p:nvPr>
        </p:nvSpPr>
        <p:spPr>
          <a:xfrm>
            <a:off x="38088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4" name="Google Shape;194;p8:notes"/>
          <p:cNvSpPr txBox="1"/>
          <p:nvPr>
            <p:ph idx="1" type="body"/>
          </p:nvPr>
        </p:nvSpPr>
        <p:spPr>
          <a:xfrm>
            <a:off x="685800" y="4343400"/>
            <a:ext cx="5486040" cy="41144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95" name="Google Shape;195;p8:notes"/>
          <p:cNvSpPr txBox="1"/>
          <p:nvPr/>
        </p:nvSpPr>
        <p:spPr>
          <a:xfrm>
            <a:off x="3884760" y="8685360"/>
            <a:ext cx="2971440" cy="4568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1:notes"/>
          <p:cNvSpPr/>
          <p:nvPr>
            <p:ph idx="2" type="sldImg"/>
          </p:nvPr>
        </p:nvSpPr>
        <p:spPr>
          <a:xfrm>
            <a:off x="38088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6" name="Google Shape;206;p11:notes"/>
          <p:cNvSpPr txBox="1"/>
          <p:nvPr>
            <p:ph idx="1" type="body"/>
          </p:nvPr>
        </p:nvSpPr>
        <p:spPr>
          <a:xfrm>
            <a:off x="685800" y="4343400"/>
            <a:ext cx="5486040" cy="41144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207" name="Google Shape;207;p11:notes"/>
          <p:cNvSpPr txBox="1"/>
          <p:nvPr/>
        </p:nvSpPr>
        <p:spPr>
          <a:xfrm>
            <a:off x="3884760" y="8685360"/>
            <a:ext cx="2971440" cy="4568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7" name="Shape 17"/>
        <p:cNvGrpSpPr/>
        <p:nvPr/>
      </p:nvGrpSpPr>
      <p:grpSpPr>
        <a:xfrm>
          <a:off x="0" y="0"/>
          <a:ext cx="0" cy="0"/>
          <a:chOff x="0" y="0"/>
          <a:chExt cx="0" cy="0"/>
        </a:xfrm>
      </p:grpSpPr>
      <p:sp>
        <p:nvSpPr>
          <p:cNvPr id="18" name="Google Shape;18;p2"/>
          <p:cNvSpPr txBox="1"/>
          <p:nvPr>
            <p:ph type="title"/>
          </p:nvPr>
        </p:nvSpPr>
        <p:spPr>
          <a:xfrm>
            <a:off x="838080" y="365040"/>
            <a:ext cx="10515240" cy="693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 type="subTitle"/>
          </p:nvPr>
        </p:nvSpPr>
        <p:spPr>
          <a:xfrm>
            <a:off x="838080" y="1190880"/>
            <a:ext cx="10515240" cy="5033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7" name="Shape 47"/>
        <p:cNvGrpSpPr/>
        <p:nvPr/>
      </p:nvGrpSpPr>
      <p:grpSpPr>
        <a:xfrm>
          <a:off x="0" y="0"/>
          <a:ext cx="0" cy="0"/>
          <a:chOff x="0" y="0"/>
          <a:chExt cx="0" cy="0"/>
        </a:xfrm>
      </p:grpSpPr>
      <p:sp>
        <p:nvSpPr>
          <p:cNvPr id="48" name="Google Shape;48;p11"/>
          <p:cNvSpPr txBox="1"/>
          <p:nvPr>
            <p:ph type="title"/>
          </p:nvPr>
        </p:nvSpPr>
        <p:spPr>
          <a:xfrm>
            <a:off x="838080" y="365040"/>
            <a:ext cx="10515240" cy="693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1"/>
          <p:cNvSpPr txBox="1"/>
          <p:nvPr>
            <p:ph idx="1" type="body"/>
          </p:nvPr>
        </p:nvSpPr>
        <p:spPr>
          <a:xfrm>
            <a:off x="838080" y="1190880"/>
            <a:ext cx="10515240" cy="2400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1"/>
          <p:cNvSpPr txBox="1"/>
          <p:nvPr>
            <p:ph idx="2" type="body"/>
          </p:nvPr>
        </p:nvSpPr>
        <p:spPr>
          <a:xfrm>
            <a:off x="838080" y="3820320"/>
            <a:ext cx="10515240" cy="2400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51" name="Shape 51"/>
        <p:cNvGrpSpPr/>
        <p:nvPr/>
      </p:nvGrpSpPr>
      <p:grpSpPr>
        <a:xfrm>
          <a:off x="0" y="0"/>
          <a:ext cx="0" cy="0"/>
          <a:chOff x="0" y="0"/>
          <a:chExt cx="0" cy="0"/>
        </a:xfrm>
      </p:grpSpPr>
      <p:sp>
        <p:nvSpPr>
          <p:cNvPr id="52" name="Google Shape;52;p12"/>
          <p:cNvSpPr txBox="1"/>
          <p:nvPr>
            <p:ph type="title"/>
          </p:nvPr>
        </p:nvSpPr>
        <p:spPr>
          <a:xfrm>
            <a:off x="838080" y="365040"/>
            <a:ext cx="10515240" cy="693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p:nvPr>
            <p:ph idx="1" type="body"/>
          </p:nvPr>
        </p:nvSpPr>
        <p:spPr>
          <a:xfrm>
            <a:off x="838080" y="1190880"/>
            <a:ext cx="5131080" cy="2400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2"/>
          <p:cNvSpPr txBox="1"/>
          <p:nvPr>
            <p:ph idx="2" type="body"/>
          </p:nvPr>
        </p:nvSpPr>
        <p:spPr>
          <a:xfrm>
            <a:off x="6226200" y="1190880"/>
            <a:ext cx="5131080" cy="2400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2"/>
          <p:cNvSpPr txBox="1"/>
          <p:nvPr>
            <p:ph idx="3" type="body"/>
          </p:nvPr>
        </p:nvSpPr>
        <p:spPr>
          <a:xfrm>
            <a:off x="838080" y="3820320"/>
            <a:ext cx="5131080" cy="2400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2"/>
          <p:cNvSpPr txBox="1"/>
          <p:nvPr>
            <p:ph idx="4" type="body"/>
          </p:nvPr>
        </p:nvSpPr>
        <p:spPr>
          <a:xfrm>
            <a:off x="6226200" y="3820320"/>
            <a:ext cx="5131080" cy="2400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7" name="Shape 57"/>
        <p:cNvGrpSpPr/>
        <p:nvPr/>
      </p:nvGrpSpPr>
      <p:grpSpPr>
        <a:xfrm>
          <a:off x="0" y="0"/>
          <a:ext cx="0" cy="0"/>
          <a:chOff x="0" y="0"/>
          <a:chExt cx="0" cy="0"/>
        </a:xfrm>
      </p:grpSpPr>
      <p:sp>
        <p:nvSpPr>
          <p:cNvPr id="58" name="Google Shape;58;p13"/>
          <p:cNvSpPr txBox="1"/>
          <p:nvPr>
            <p:ph type="title"/>
          </p:nvPr>
        </p:nvSpPr>
        <p:spPr>
          <a:xfrm>
            <a:off x="838080" y="365040"/>
            <a:ext cx="10515240" cy="693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3"/>
          <p:cNvSpPr txBox="1"/>
          <p:nvPr>
            <p:ph idx="1" type="body"/>
          </p:nvPr>
        </p:nvSpPr>
        <p:spPr>
          <a:xfrm>
            <a:off x="838080" y="1190880"/>
            <a:ext cx="3385800" cy="2400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0" name="Google Shape;60;p13"/>
          <p:cNvSpPr txBox="1"/>
          <p:nvPr>
            <p:ph idx="2" type="body"/>
          </p:nvPr>
        </p:nvSpPr>
        <p:spPr>
          <a:xfrm>
            <a:off x="4393440" y="1190880"/>
            <a:ext cx="3385800" cy="2400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1" name="Google Shape;61;p13"/>
          <p:cNvSpPr txBox="1"/>
          <p:nvPr>
            <p:ph idx="3" type="body"/>
          </p:nvPr>
        </p:nvSpPr>
        <p:spPr>
          <a:xfrm>
            <a:off x="7949160" y="1190880"/>
            <a:ext cx="3385800" cy="2400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2" name="Google Shape;62;p13"/>
          <p:cNvSpPr txBox="1"/>
          <p:nvPr>
            <p:ph idx="4" type="body"/>
          </p:nvPr>
        </p:nvSpPr>
        <p:spPr>
          <a:xfrm>
            <a:off x="838080" y="3820320"/>
            <a:ext cx="3385800" cy="2400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3" name="Google Shape;63;p13"/>
          <p:cNvSpPr txBox="1"/>
          <p:nvPr>
            <p:ph idx="5" type="body"/>
          </p:nvPr>
        </p:nvSpPr>
        <p:spPr>
          <a:xfrm>
            <a:off x="4393440" y="3820320"/>
            <a:ext cx="3385800" cy="2400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4" name="Google Shape;64;p13"/>
          <p:cNvSpPr txBox="1"/>
          <p:nvPr>
            <p:ph idx="6" type="body"/>
          </p:nvPr>
        </p:nvSpPr>
        <p:spPr>
          <a:xfrm>
            <a:off x="7949160" y="3820320"/>
            <a:ext cx="3385800" cy="2400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73" name="Shape 73"/>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74" name="Shape 74"/>
        <p:cNvGrpSpPr/>
        <p:nvPr/>
      </p:nvGrpSpPr>
      <p:grpSpPr>
        <a:xfrm>
          <a:off x="0" y="0"/>
          <a:ext cx="0" cy="0"/>
          <a:chOff x="0" y="0"/>
          <a:chExt cx="0" cy="0"/>
        </a:xfrm>
      </p:grpSpPr>
      <p:sp>
        <p:nvSpPr>
          <p:cNvPr id="75" name="Google Shape;75;p16"/>
          <p:cNvSpPr txBox="1"/>
          <p:nvPr>
            <p:ph type="title"/>
          </p:nvPr>
        </p:nvSpPr>
        <p:spPr>
          <a:xfrm>
            <a:off x="838080" y="365040"/>
            <a:ext cx="10515240" cy="693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6"/>
          <p:cNvSpPr txBox="1"/>
          <p:nvPr>
            <p:ph idx="1" type="subTitle"/>
          </p:nvPr>
        </p:nvSpPr>
        <p:spPr>
          <a:xfrm>
            <a:off x="838080" y="1190880"/>
            <a:ext cx="10515240" cy="5033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77" name="Shape 77"/>
        <p:cNvGrpSpPr/>
        <p:nvPr/>
      </p:nvGrpSpPr>
      <p:grpSpPr>
        <a:xfrm>
          <a:off x="0" y="0"/>
          <a:ext cx="0" cy="0"/>
          <a:chOff x="0" y="0"/>
          <a:chExt cx="0" cy="0"/>
        </a:xfrm>
      </p:grpSpPr>
      <p:sp>
        <p:nvSpPr>
          <p:cNvPr id="78" name="Google Shape;78;p17"/>
          <p:cNvSpPr txBox="1"/>
          <p:nvPr>
            <p:ph type="title"/>
          </p:nvPr>
        </p:nvSpPr>
        <p:spPr>
          <a:xfrm>
            <a:off x="838080" y="365040"/>
            <a:ext cx="10515240" cy="693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7"/>
          <p:cNvSpPr txBox="1"/>
          <p:nvPr>
            <p:ph idx="1" type="body"/>
          </p:nvPr>
        </p:nvSpPr>
        <p:spPr>
          <a:xfrm>
            <a:off x="838080" y="1190880"/>
            <a:ext cx="10515240" cy="50335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80" name="Shape 80"/>
        <p:cNvGrpSpPr/>
        <p:nvPr/>
      </p:nvGrpSpPr>
      <p:grpSpPr>
        <a:xfrm>
          <a:off x="0" y="0"/>
          <a:ext cx="0" cy="0"/>
          <a:chOff x="0" y="0"/>
          <a:chExt cx="0" cy="0"/>
        </a:xfrm>
      </p:grpSpPr>
      <p:sp>
        <p:nvSpPr>
          <p:cNvPr id="81" name="Google Shape;81;p18"/>
          <p:cNvSpPr txBox="1"/>
          <p:nvPr>
            <p:ph type="title"/>
          </p:nvPr>
        </p:nvSpPr>
        <p:spPr>
          <a:xfrm>
            <a:off x="838080" y="365040"/>
            <a:ext cx="10515240" cy="693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8"/>
          <p:cNvSpPr txBox="1"/>
          <p:nvPr>
            <p:ph idx="1" type="body"/>
          </p:nvPr>
        </p:nvSpPr>
        <p:spPr>
          <a:xfrm>
            <a:off x="838080" y="1190880"/>
            <a:ext cx="5131080" cy="50335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3" name="Google Shape;83;p18"/>
          <p:cNvSpPr txBox="1"/>
          <p:nvPr>
            <p:ph idx="2" type="body"/>
          </p:nvPr>
        </p:nvSpPr>
        <p:spPr>
          <a:xfrm>
            <a:off x="6226200" y="1190880"/>
            <a:ext cx="5131080" cy="50335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4" name="Shape 84"/>
        <p:cNvGrpSpPr/>
        <p:nvPr/>
      </p:nvGrpSpPr>
      <p:grpSpPr>
        <a:xfrm>
          <a:off x="0" y="0"/>
          <a:ext cx="0" cy="0"/>
          <a:chOff x="0" y="0"/>
          <a:chExt cx="0" cy="0"/>
        </a:xfrm>
      </p:grpSpPr>
      <p:sp>
        <p:nvSpPr>
          <p:cNvPr id="85" name="Google Shape;85;p19"/>
          <p:cNvSpPr txBox="1"/>
          <p:nvPr>
            <p:ph type="title"/>
          </p:nvPr>
        </p:nvSpPr>
        <p:spPr>
          <a:xfrm>
            <a:off x="838080" y="365040"/>
            <a:ext cx="10515240" cy="693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86" name="Shape 86"/>
        <p:cNvGrpSpPr/>
        <p:nvPr/>
      </p:nvGrpSpPr>
      <p:grpSpPr>
        <a:xfrm>
          <a:off x="0" y="0"/>
          <a:ext cx="0" cy="0"/>
          <a:chOff x="0" y="0"/>
          <a:chExt cx="0" cy="0"/>
        </a:xfrm>
      </p:grpSpPr>
      <p:sp>
        <p:nvSpPr>
          <p:cNvPr id="87" name="Google Shape;87;p20"/>
          <p:cNvSpPr txBox="1"/>
          <p:nvPr>
            <p:ph idx="1" type="subTitle"/>
          </p:nvPr>
        </p:nvSpPr>
        <p:spPr>
          <a:xfrm>
            <a:off x="838080" y="365040"/>
            <a:ext cx="10515240" cy="3216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8" name="Shape 88"/>
        <p:cNvGrpSpPr/>
        <p:nvPr/>
      </p:nvGrpSpPr>
      <p:grpSpPr>
        <a:xfrm>
          <a:off x="0" y="0"/>
          <a:ext cx="0" cy="0"/>
          <a:chOff x="0" y="0"/>
          <a:chExt cx="0" cy="0"/>
        </a:xfrm>
      </p:grpSpPr>
      <p:sp>
        <p:nvSpPr>
          <p:cNvPr id="89" name="Google Shape;89;p21"/>
          <p:cNvSpPr txBox="1"/>
          <p:nvPr>
            <p:ph type="title"/>
          </p:nvPr>
        </p:nvSpPr>
        <p:spPr>
          <a:xfrm>
            <a:off x="838080" y="365040"/>
            <a:ext cx="10515240" cy="693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1"/>
          <p:cNvSpPr txBox="1"/>
          <p:nvPr>
            <p:ph idx="1" type="body"/>
          </p:nvPr>
        </p:nvSpPr>
        <p:spPr>
          <a:xfrm>
            <a:off x="838080" y="1190880"/>
            <a:ext cx="5131080" cy="2400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1" name="Google Shape;91;p21"/>
          <p:cNvSpPr txBox="1"/>
          <p:nvPr>
            <p:ph idx="2" type="body"/>
          </p:nvPr>
        </p:nvSpPr>
        <p:spPr>
          <a:xfrm>
            <a:off x="6226200" y="1190880"/>
            <a:ext cx="5131080" cy="50335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2" name="Google Shape;92;p21"/>
          <p:cNvSpPr txBox="1"/>
          <p:nvPr>
            <p:ph idx="3" type="body"/>
          </p:nvPr>
        </p:nvSpPr>
        <p:spPr>
          <a:xfrm>
            <a:off x="838080" y="3820320"/>
            <a:ext cx="5131080" cy="2400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0" name="Shape 20"/>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93" name="Shape 93"/>
        <p:cNvGrpSpPr/>
        <p:nvPr/>
      </p:nvGrpSpPr>
      <p:grpSpPr>
        <a:xfrm>
          <a:off x="0" y="0"/>
          <a:ext cx="0" cy="0"/>
          <a:chOff x="0" y="0"/>
          <a:chExt cx="0" cy="0"/>
        </a:xfrm>
      </p:grpSpPr>
      <p:sp>
        <p:nvSpPr>
          <p:cNvPr id="94" name="Google Shape;94;p22"/>
          <p:cNvSpPr txBox="1"/>
          <p:nvPr>
            <p:ph type="title"/>
          </p:nvPr>
        </p:nvSpPr>
        <p:spPr>
          <a:xfrm>
            <a:off x="838080" y="365040"/>
            <a:ext cx="10515240" cy="693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2"/>
          <p:cNvSpPr txBox="1"/>
          <p:nvPr>
            <p:ph idx="1" type="body"/>
          </p:nvPr>
        </p:nvSpPr>
        <p:spPr>
          <a:xfrm>
            <a:off x="838080" y="1190880"/>
            <a:ext cx="5131080" cy="50335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6" name="Google Shape;96;p22"/>
          <p:cNvSpPr txBox="1"/>
          <p:nvPr>
            <p:ph idx="2" type="body"/>
          </p:nvPr>
        </p:nvSpPr>
        <p:spPr>
          <a:xfrm>
            <a:off x="6226200" y="1190880"/>
            <a:ext cx="5131080" cy="2400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7" name="Google Shape;97;p22"/>
          <p:cNvSpPr txBox="1"/>
          <p:nvPr>
            <p:ph idx="3" type="body"/>
          </p:nvPr>
        </p:nvSpPr>
        <p:spPr>
          <a:xfrm>
            <a:off x="6226200" y="3820320"/>
            <a:ext cx="5131080" cy="2400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8" name="Shape 98"/>
        <p:cNvGrpSpPr/>
        <p:nvPr/>
      </p:nvGrpSpPr>
      <p:grpSpPr>
        <a:xfrm>
          <a:off x="0" y="0"/>
          <a:ext cx="0" cy="0"/>
          <a:chOff x="0" y="0"/>
          <a:chExt cx="0" cy="0"/>
        </a:xfrm>
      </p:grpSpPr>
      <p:sp>
        <p:nvSpPr>
          <p:cNvPr id="99" name="Google Shape;99;p23"/>
          <p:cNvSpPr txBox="1"/>
          <p:nvPr>
            <p:ph type="title"/>
          </p:nvPr>
        </p:nvSpPr>
        <p:spPr>
          <a:xfrm>
            <a:off x="838080" y="365040"/>
            <a:ext cx="10515240" cy="693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3"/>
          <p:cNvSpPr txBox="1"/>
          <p:nvPr>
            <p:ph idx="1" type="body"/>
          </p:nvPr>
        </p:nvSpPr>
        <p:spPr>
          <a:xfrm>
            <a:off x="838080" y="1190880"/>
            <a:ext cx="5131080" cy="2400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1" name="Google Shape;101;p23"/>
          <p:cNvSpPr txBox="1"/>
          <p:nvPr>
            <p:ph idx="2" type="body"/>
          </p:nvPr>
        </p:nvSpPr>
        <p:spPr>
          <a:xfrm>
            <a:off x="6226200" y="1190880"/>
            <a:ext cx="5131080" cy="2400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2" name="Google Shape;102;p23"/>
          <p:cNvSpPr txBox="1"/>
          <p:nvPr>
            <p:ph idx="3" type="body"/>
          </p:nvPr>
        </p:nvSpPr>
        <p:spPr>
          <a:xfrm>
            <a:off x="838080" y="3820320"/>
            <a:ext cx="10515240" cy="2400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03" name="Shape 103"/>
        <p:cNvGrpSpPr/>
        <p:nvPr/>
      </p:nvGrpSpPr>
      <p:grpSpPr>
        <a:xfrm>
          <a:off x="0" y="0"/>
          <a:ext cx="0" cy="0"/>
          <a:chOff x="0" y="0"/>
          <a:chExt cx="0" cy="0"/>
        </a:xfrm>
      </p:grpSpPr>
      <p:sp>
        <p:nvSpPr>
          <p:cNvPr id="104" name="Google Shape;104;p24"/>
          <p:cNvSpPr txBox="1"/>
          <p:nvPr>
            <p:ph type="title"/>
          </p:nvPr>
        </p:nvSpPr>
        <p:spPr>
          <a:xfrm>
            <a:off x="838080" y="365040"/>
            <a:ext cx="10515240" cy="693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4"/>
          <p:cNvSpPr txBox="1"/>
          <p:nvPr>
            <p:ph idx="1" type="body"/>
          </p:nvPr>
        </p:nvSpPr>
        <p:spPr>
          <a:xfrm>
            <a:off x="838080" y="1190880"/>
            <a:ext cx="10515240" cy="2400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6" name="Google Shape;106;p24"/>
          <p:cNvSpPr txBox="1"/>
          <p:nvPr>
            <p:ph idx="2" type="body"/>
          </p:nvPr>
        </p:nvSpPr>
        <p:spPr>
          <a:xfrm>
            <a:off x="838080" y="3820320"/>
            <a:ext cx="10515240" cy="2400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07" name="Shape 107"/>
        <p:cNvGrpSpPr/>
        <p:nvPr/>
      </p:nvGrpSpPr>
      <p:grpSpPr>
        <a:xfrm>
          <a:off x="0" y="0"/>
          <a:ext cx="0" cy="0"/>
          <a:chOff x="0" y="0"/>
          <a:chExt cx="0" cy="0"/>
        </a:xfrm>
      </p:grpSpPr>
      <p:sp>
        <p:nvSpPr>
          <p:cNvPr id="108" name="Google Shape;108;p25"/>
          <p:cNvSpPr txBox="1"/>
          <p:nvPr>
            <p:ph type="title"/>
          </p:nvPr>
        </p:nvSpPr>
        <p:spPr>
          <a:xfrm>
            <a:off x="838080" y="365040"/>
            <a:ext cx="10515240" cy="693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5"/>
          <p:cNvSpPr txBox="1"/>
          <p:nvPr>
            <p:ph idx="1" type="body"/>
          </p:nvPr>
        </p:nvSpPr>
        <p:spPr>
          <a:xfrm>
            <a:off x="838080" y="1190880"/>
            <a:ext cx="5131080" cy="2400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0" name="Google Shape;110;p25"/>
          <p:cNvSpPr txBox="1"/>
          <p:nvPr>
            <p:ph idx="2" type="body"/>
          </p:nvPr>
        </p:nvSpPr>
        <p:spPr>
          <a:xfrm>
            <a:off x="6226200" y="1190880"/>
            <a:ext cx="5131080" cy="2400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1" name="Google Shape;111;p25"/>
          <p:cNvSpPr txBox="1"/>
          <p:nvPr>
            <p:ph idx="3" type="body"/>
          </p:nvPr>
        </p:nvSpPr>
        <p:spPr>
          <a:xfrm>
            <a:off x="838080" y="3820320"/>
            <a:ext cx="5131080" cy="2400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2" name="Google Shape;112;p25"/>
          <p:cNvSpPr txBox="1"/>
          <p:nvPr>
            <p:ph idx="4" type="body"/>
          </p:nvPr>
        </p:nvSpPr>
        <p:spPr>
          <a:xfrm>
            <a:off x="6226200" y="3820320"/>
            <a:ext cx="5131080" cy="2400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13" name="Shape 113"/>
        <p:cNvGrpSpPr/>
        <p:nvPr/>
      </p:nvGrpSpPr>
      <p:grpSpPr>
        <a:xfrm>
          <a:off x="0" y="0"/>
          <a:ext cx="0" cy="0"/>
          <a:chOff x="0" y="0"/>
          <a:chExt cx="0" cy="0"/>
        </a:xfrm>
      </p:grpSpPr>
      <p:sp>
        <p:nvSpPr>
          <p:cNvPr id="114" name="Google Shape;114;p26"/>
          <p:cNvSpPr txBox="1"/>
          <p:nvPr>
            <p:ph type="title"/>
          </p:nvPr>
        </p:nvSpPr>
        <p:spPr>
          <a:xfrm>
            <a:off x="838080" y="365040"/>
            <a:ext cx="10515240" cy="693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6"/>
          <p:cNvSpPr txBox="1"/>
          <p:nvPr>
            <p:ph idx="1" type="body"/>
          </p:nvPr>
        </p:nvSpPr>
        <p:spPr>
          <a:xfrm>
            <a:off x="838080" y="1190880"/>
            <a:ext cx="3385800" cy="2400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6" name="Google Shape;116;p26"/>
          <p:cNvSpPr txBox="1"/>
          <p:nvPr>
            <p:ph idx="2" type="body"/>
          </p:nvPr>
        </p:nvSpPr>
        <p:spPr>
          <a:xfrm>
            <a:off x="4393440" y="1190880"/>
            <a:ext cx="3385800" cy="2400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7" name="Google Shape;117;p26"/>
          <p:cNvSpPr txBox="1"/>
          <p:nvPr>
            <p:ph idx="3" type="body"/>
          </p:nvPr>
        </p:nvSpPr>
        <p:spPr>
          <a:xfrm>
            <a:off x="7949160" y="1190880"/>
            <a:ext cx="3385800" cy="2400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8" name="Google Shape;118;p26"/>
          <p:cNvSpPr txBox="1"/>
          <p:nvPr>
            <p:ph idx="4" type="body"/>
          </p:nvPr>
        </p:nvSpPr>
        <p:spPr>
          <a:xfrm>
            <a:off x="838080" y="3820320"/>
            <a:ext cx="3385800" cy="2400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9" name="Google Shape;119;p26"/>
          <p:cNvSpPr txBox="1"/>
          <p:nvPr>
            <p:ph idx="5" type="body"/>
          </p:nvPr>
        </p:nvSpPr>
        <p:spPr>
          <a:xfrm>
            <a:off x="4393440" y="3820320"/>
            <a:ext cx="3385800" cy="2400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0" name="Google Shape;120;p26"/>
          <p:cNvSpPr txBox="1"/>
          <p:nvPr>
            <p:ph idx="6" type="body"/>
          </p:nvPr>
        </p:nvSpPr>
        <p:spPr>
          <a:xfrm>
            <a:off x="7949160" y="3820320"/>
            <a:ext cx="3385800" cy="2400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838080" y="365040"/>
            <a:ext cx="10515240" cy="693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
          <p:cNvSpPr txBox="1"/>
          <p:nvPr>
            <p:ph idx="1" type="body"/>
          </p:nvPr>
        </p:nvSpPr>
        <p:spPr>
          <a:xfrm>
            <a:off x="838080" y="1190880"/>
            <a:ext cx="10515240" cy="50335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4" name="Shape 24"/>
        <p:cNvGrpSpPr/>
        <p:nvPr/>
      </p:nvGrpSpPr>
      <p:grpSpPr>
        <a:xfrm>
          <a:off x="0" y="0"/>
          <a:ext cx="0" cy="0"/>
          <a:chOff x="0" y="0"/>
          <a:chExt cx="0" cy="0"/>
        </a:xfrm>
      </p:grpSpPr>
      <p:sp>
        <p:nvSpPr>
          <p:cNvPr id="25" name="Google Shape;25;p5"/>
          <p:cNvSpPr txBox="1"/>
          <p:nvPr>
            <p:ph type="title"/>
          </p:nvPr>
        </p:nvSpPr>
        <p:spPr>
          <a:xfrm>
            <a:off x="838080" y="365040"/>
            <a:ext cx="10515240" cy="693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
          <p:cNvSpPr txBox="1"/>
          <p:nvPr>
            <p:ph idx="1" type="body"/>
          </p:nvPr>
        </p:nvSpPr>
        <p:spPr>
          <a:xfrm>
            <a:off x="838080" y="1190880"/>
            <a:ext cx="5131080" cy="50335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 name="Google Shape;27;p5"/>
          <p:cNvSpPr txBox="1"/>
          <p:nvPr>
            <p:ph idx="2" type="body"/>
          </p:nvPr>
        </p:nvSpPr>
        <p:spPr>
          <a:xfrm>
            <a:off x="6226200" y="1190880"/>
            <a:ext cx="5131080" cy="50335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838080" y="365040"/>
            <a:ext cx="10515240" cy="693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30" name="Shape 30"/>
        <p:cNvGrpSpPr/>
        <p:nvPr/>
      </p:nvGrpSpPr>
      <p:grpSpPr>
        <a:xfrm>
          <a:off x="0" y="0"/>
          <a:ext cx="0" cy="0"/>
          <a:chOff x="0" y="0"/>
          <a:chExt cx="0" cy="0"/>
        </a:xfrm>
      </p:grpSpPr>
      <p:sp>
        <p:nvSpPr>
          <p:cNvPr id="31" name="Google Shape;31;p7"/>
          <p:cNvSpPr txBox="1"/>
          <p:nvPr>
            <p:ph idx="1" type="subTitle"/>
          </p:nvPr>
        </p:nvSpPr>
        <p:spPr>
          <a:xfrm>
            <a:off x="838080" y="365040"/>
            <a:ext cx="10515240" cy="321696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2" name="Shape 32"/>
        <p:cNvGrpSpPr/>
        <p:nvPr/>
      </p:nvGrpSpPr>
      <p:grpSpPr>
        <a:xfrm>
          <a:off x="0" y="0"/>
          <a:ext cx="0" cy="0"/>
          <a:chOff x="0" y="0"/>
          <a:chExt cx="0" cy="0"/>
        </a:xfrm>
      </p:grpSpPr>
      <p:sp>
        <p:nvSpPr>
          <p:cNvPr id="33" name="Google Shape;33;p8"/>
          <p:cNvSpPr txBox="1"/>
          <p:nvPr>
            <p:ph type="title"/>
          </p:nvPr>
        </p:nvSpPr>
        <p:spPr>
          <a:xfrm>
            <a:off x="838080" y="365040"/>
            <a:ext cx="10515240" cy="693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8"/>
          <p:cNvSpPr txBox="1"/>
          <p:nvPr>
            <p:ph idx="1" type="body"/>
          </p:nvPr>
        </p:nvSpPr>
        <p:spPr>
          <a:xfrm>
            <a:off x="838080" y="1190880"/>
            <a:ext cx="5131080" cy="2400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8"/>
          <p:cNvSpPr txBox="1"/>
          <p:nvPr>
            <p:ph idx="2" type="body"/>
          </p:nvPr>
        </p:nvSpPr>
        <p:spPr>
          <a:xfrm>
            <a:off x="6226200" y="1190880"/>
            <a:ext cx="5131080" cy="50335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8"/>
          <p:cNvSpPr txBox="1"/>
          <p:nvPr>
            <p:ph idx="3" type="body"/>
          </p:nvPr>
        </p:nvSpPr>
        <p:spPr>
          <a:xfrm>
            <a:off x="838080" y="3820320"/>
            <a:ext cx="5131080" cy="2400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7" name="Shape 37"/>
        <p:cNvGrpSpPr/>
        <p:nvPr/>
      </p:nvGrpSpPr>
      <p:grpSpPr>
        <a:xfrm>
          <a:off x="0" y="0"/>
          <a:ext cx="0" cy="0"/>
          <a:chOff x="0" y="0"/>
          <a:chExt cx="0" cy="0"/>
        </a:xfrm>
      </p:grpSpPr>
      <p:sp>
        <p:nvSpPr>
          <p:cNvPr id="38" name="Google Shape;38;p9"/>
          <p:cNvSpPr txBox="1"/>
          <p:nvPr>
            <p:ph type="title"/>
          </p:nvPr>
        </p:nvSpPr>
        <p:spPr>
          <a:xfrm>
            <a:off x="838080" y="365040"/>
            <a:ext cx="10515240" cy="693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9"/>
          <p:cNvSpPr txBox="1"/>
          <p:nvPr>
            <p:ph idx="1" type="body"/>
          </p:nvPr>
        </p:nvSpPr>
        <p:spPr>
          <a:xfrm>
            <a:off x="838080" y="1190880"/>
            <a:ext cx="5131080" cy="50335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9"/>
          <p:cNvSpPr txBox="1"/>
          <p:nvPr>
            <p:ph idx="2" type="body"/>
          </p:nvPr>
        </p:nvSpPr>
        <p:spPr>
          <a:xfrm>
            <a:off x="6226200" y="1190880"/>
            <a:ext cx="5131080" cy="2400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9"/>
          <p:cNvSpPr txBox="1"/>
          <p:nvPr>
            <p:ph idx="3" type="body"/>
          </p:nvPr>
        </p:nvSpPr>
        <p:spPr>
          <a:xfrm>
            <a:off x="6226200" y="3820320"/>
            <a:ext cx="5131080" cy="2400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2" name="Shape 42"/>
        <p:cNvGrpSpPr/>
        <p:nvPr/>
      </p:nvGrpSpPr>
      <p:grpSpPr>
        <a:xfrm>
          <a:off x="0" y="0"/>
          <a:ext cx="0" cy="0"/>
          <a:chOff x="0" y="0"/>
          <a:chExt cx="0" cy="0"/>
        </a:xfrm>
      </p:grpSpPr>
      <p:sp>
        <p:nvSpPr>
          <p:cNvPr id="43" name="Google Shape;43;p10"/>
          <p:cNvSpPr txBox="1"/>
          <p:nvPr>
            <p:ph type="title"/>
          </p:nvPr>
        </p:nvSpPr>
        <p:spPr>
          <a:xfrm>
            <a:off x="838080" y="365040"/>
            <a:ext cx="10515240" cy="693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0"/>
          <p:cNvSpPr txBox="1"/>
          <p:nvPr>
            <p:ph idx="1" type="body"/>
          </p:nvPr>
        </p:nvSpPr>
        <p:spPr>
          <a:xfrm>
            <a:off x="838080" y="1190880"/>
            <a:ext cx="5131080" cy="2400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0"/>
          <p:cNvSpPr txBox="1"/>
          <p:nvPr>
            <p:ph idx="2" type="body"/>
          </p:nvPr>
        </p:nvSpPr>
        <p:spPr>
          <a:xfrm>
            <a:off x="6226200" y="1190880"/>
            <a:ext cx="5131080" cy="2400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0"/>
          <p:cNvSpPr txBox="1"/>
          <p:nvPr>
            <p:ph idx="3" type="body"/>
          </p:nvPr>
        </p:nvSpPr>
        <p:spPr>
          <a:xfrm>
            <a:off x="838080" y="3820320"/>
            <a:ext cx="10515240" cy="2400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jp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1.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4.jpg"/><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theme" Target="../theme/theme3.xml"/><Relationship Id="rId14" Type="http://schemas.openxmlformats.org/officeDocument/2006/relationships/slideLayout" Target="../slideLayouts/slideLayout2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pic>
        <p:nvPicPr>
          <p:cNvPr descr="Logo, company name&#10;&#10;Description automatically generated" id="10" name="Google Shape;10;p1"/>
          <p:cNvPicPr preferRelativeResize="0"/>
          <p:nvPr/>
        </p:nvPicPr>
        <p:blipFill rotWithShape="1">
          <a:blip r:embed="rId1">
            <a:alphaModFix/>
          </a:blip>
          <a:srcRect b="0" l="0" r="0" t="0"/>
          <a:stretch/>
        </p:blipFill>
        <p:spPr>
          <a:xfrm>
            <a:off x="0" y="0"/>
            <a:ext cx="837720" cy="548280"/>
          </a:xfrm>
          <a:prstGeom prst="rect">
            <a:avLst/>
          </a:prstGeom>
          <a:noFill/>
          <a:ln>
            <a:noFill/>
          </a:ln>
        </p:spPr>
      </p:pic>
      <p:pic>
        <p:nvPicPr>
          <p:cNvPr descr="A picture containing calendar&#10;&#10;Description automatically generated" id="11" name="Google Shape;11;p1"/>
          <p:cNvPicPr preferRelativeResize="0"/>
          <p:nvPr/>
        </p:nvPicPr>
        <p:blipFill rotWithShape="1">
          <a:blip r:embed="rId2">
            <a:alphaModFix/>
          </a:blip>
          <a:srcRect b="0" l="0" r="0" t="0"/>
          <a:stretch/>
        </p:blipFill>
        <p:spPr>
          <a:xfrm>
            <a:off x="11476080" y="18000"/>
            <a:ext cx="693000" cy="693720"/>
          </a:xfrm>
          <a:prstGeom prst="rect">
            <a:avLst/>
          </a:prstGeom>
          <a:noFill/>
          <a:ln>
            <a:noFill/>
          </a:ln>
        </p:spPr>
      </p:pic>
      <p:sp>
        <p:nvSpPr>
          <p:cNvPr id="12" name="Google Shape;12;p1"/>
          <p:cNvSpPr txBox="1"/>
          <p:nvPr>
            <p:ph type="title"/>
          </p:nvPr>
        </p:nvSpPr>
        <p:spPr>
          <a:xfrm>
            <a:off x="1523880" y="1122480"/>
            <a:ext cx="9143640" cy="23871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3" name="Google Shape;13;p1"/>
          <p:cNvSpPr txBox="1"/>
          <p:nvPr>
            <p:ph idx="10" type="dt"/>
          </p:nvPr>
        </p:nvSpPr>
        <p:spPr>
          <a:xfrm>
            <a:off x="838080" y="6356520"/>
            <a:ext cx="320004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4" name="Google Shape;14;p1"/>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5" name="Google Shape;15;p1"/>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1" i="0" sz="1200" u="none" cap="none" strike="noStrike">
                <a:solidFill>
                  <a:srgbClr val="2B5FF3"/>
                </a:solidFill>
                <a:latin typeface="Calibri"/>
                <a:ea typeface="Calibri"/>
                <a:cs typeface="Calibri"/>
                <a:sym typeface="Calibri"/>
              </a:defRPr>
            </a:lvl1pPr>
            <a:lvl2pPr indent="0" lvl="1" marL="0" marR="0" rtl="0" algn="r">
              <a:lnSpc>
                <a:spcPct val="100000"/>
              </a:lnSpc>
              <a:spcBef>
                <a:spcPts val="0"/>
              </a:spcBef>
              <a:buNone/>
              <a:defRPr b="1" i="0" sz="1200" u="none" cap="none" strike="noStrike">
                <a:solidFill>
                  <a:srgbClr val="2B5FF3"/>
                </a:solidFill>
                <a:latin typeface="Calibri"/>
                <a:ea typeface="Calibri"/>
                <a:cs typeface="Calibri"/>
                <a:sym typeface="Calibri"/>
              </a:defRPr>
            </a:lvl2pPr>
            <a:lvl3pPr indent="0" lvl="2" marL="0" marR="0" rtl="0" algn="r">
              <a:lnSpc>
                <a:spcPct val="100000"/>
              </a:lnSpc>
              <a:spcBef>
                <a:spcPts val="0"/>
              </a:spcBef>
              <a:buNone/>
              <a:defRPr b="1" i="0" sz="1200" u="none" cap="none" strike="noStrike">
                <a:solidFill>
                  <a:srgbClr val="2B5FF3"/>
                </a:solidFill>
                <a:latin typeface="Calibri"/>
                <a:ea typeface="Calibri"/>
                <a:cs typeface="Calibri"/>
                <a:sym typeface="Calibri"/>
              </a:defRPr>
            </a:lvl3pPr>
            <a:lvl4pPr indent="0" lvl="3" marL="0" marR="0" rtl="0" algn="r">
              <a:lnSpc>
                <a:spcPct val="100000"/>
              </a:lnSpc>
              <a:spcBef>
                <a:spcPts val="0"/>
              </a:spcBef>
              <a:buNone/>
              <a:defRPr b="1" i="0" sz="1200" u="none" cap="none" strike="noStrike">
                <a:solidFill>
                  <a:srgbClr val="2B5FF3"/>
                </a:solidFill>
                <a:latin typeface="Calibri"/>
                <a:ea typeface="Calibri"/>
                <a:cs typeface="Calibri"/>
                <a:sym typeface="Calibri"/>
              </a:defRPr>
            </a:lvl4pPr>
            <a:lvl5pPr indent="0" lvl="4" marL="0" marR="0" rtl="0" algn="r">
              <a:lnSpc>
                <a:spcPct val="100000"/>
              </a:lnSpc>
              <a:spcBef>
                <a:spcPts val="0"/>
              </a:spcBef>
              <a:buNone/>
              <a:defRPr b="1" i="0" sz="1200" u="none" cap="none" strike="noStrike">
                <a:solidFill>
                  <a:srgbClr val="2B5FF3"/>
                </a:solidFill>
                <a:latin typeface="Calibri"/>
                <a:ea typeface="Calibri"/>
                <a:cs typeface="Calibri"/>
                <a:sym typeface="Calibri"/>
              </a:defRPr>
            </a:lvl5pPr>
            <a:lvl6pPr indent="0" lvl="5" marL="0" marR="0" rtl="0" algn="r">
              <a:lnSpc>
                <a:spcPct val="100000"/>
              </a:lnSpc>
              <a:spcBef>
                <a:spcPts val="0"/>
              </a:spcBef>
              <a:buNone/>
              <a:defRPr b="1" i="0" sz="1200" u="none" cap="none" strike="noStrike">
                <a:solidFill>
                  <a:srgbClr val="2B5FF3"/>
                </a:solidFill>
                <a:latin typeface="Calibri"/>
                <a:ea typeface="Calibri"/>
                <a:cs typeface="Calibri"/>
                <a:sym typeface="Calibri"/>
              </a:defRPr>
            </a:lvl6pPr>
            <a:lvl7pPr indent="0" lvl="6" marL="0" marR="0" rtl="0" algn="r">
              <a:lnSpc>
                <a:spcPct val="100000"/>
              </a:lnSpc>
              <a:spcBef>
                <a:spcPts val="0"/>
              </a:spcBef>
              <a:buNone/>
              <a:defRPr b="1" i="0" sz="1200" u="none" cap="none" strike="noStrike">
                <a:solidFill>
                  <a:srgbClr val="2B5FF3"/>
                </a:solidFill>
                <a:latin typeface="Calibri"/>
                <a:ea typeface="Calibri"/>
                <a:cs typeface="Calibri"/>
                <a:sym typeface="Calibri"/>
              </a:defRPr>
            </a:lvl7pPr>
            <a:lvl8pPr indent="0" lvl="7" marL="0" marR="0" rtl="0" algn="r">
              <a:lnSpc>
                <a:spcPct val="100000"/>
              </a:lnSpc>
              <a:spcBef>
                <a:spcPts val="0"/>
              </a:spcBef>
              <a:buNone/>
              <a:defRPr b="1" i="0" sz="1200" u="none" cap="none" strike="noStrike">
                <a:solidFill>
                  <a:srgbClr val="2B5FF3"/>
                </a:solidFill>
                <a:latin typeface="Calibri"/>
                <a:ea typeface="Calibri"/>
                <a:cs typeface="Calibri"/>
                <a:sym typeface="Calibri"/>
              </a:defRPr>
            </a:lvl8pPr>
            <a:lvl9pPr indent="0" lvl="8" marL="0" marR="0" rtl="0" algn="r">
              <a:lnSpc>
                <a:spcPct val="100000"/>
              </a:lnSpc>
              <a:spcBef>
                <a:spcPts val="0"/>
              </a:spcBef>
              <a:buNone/>
              <a:defRPr b="1" i="0" sz="1200" u="none" cap="none" strike="noStrike">
                <a:solidFill>
                  <a:srgbClr val="2B5FF3"/>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b="0">
              <a:solidFill>
                <a:srgbClr val="000000"/>
              </a:solidFill>
              <a:latin typeface="Times New Roman"/>
              <a:ea typeface="Times New Roman"/>
              <a:cs typeface="Times New Roman"/>
              <a:sym typeface="Times New Roman"/>
            </a:endParaRPr>
          </a:p>
        </p:txBody>
      </p:sp>
      <p:sp>
        <p:nvSpPr>
          <p:cNvPr id="16" name="Google Shape;16;p1"/>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5" name="Shape 65"/>
        <p:cNvGrpSpPr/>
        <p:nvPr/>
      </p:nvGrpSpPr>
      <p:grpSpPr>
        <a:xfrm>
          <a:off x="0" y="0"/>
          <a:ext cx="0" cy="0"/>
          <a:chOff x="0" y="0"/>
          <a:chExt cx="0" cy="0"/>
        </a:xfrm>
      </p:grpSpPr>
      <p:pic>
        <p:nvPicPr>
          <p:cNvPr descr="Logo, company name&#10;&#10;Description automatically generated" id="66" name="Google Shape;66;p14"/>
          <p:cNvPicPr preferRelativeResize="0"/>
          <p:nvPr/>
        </p:nvPicPr>
        <p:blipFill rotWithShape="1">
          <a:blip r:embed="rId1">
            <a:alphaModFix/>
          </a:blip>
          <a:srcRect b="0" l="0" r="0" t="0"/>
          <a:stretch/>
        </p:blipFill>
        <p:spPr>
          <a:xfrm>
            <a:off x="0" y="0"/>
            <a:ext cx="837720" cy="548280"/>
          </a:xfrm>
          <a:prstGeom prst="rect">
            <a:avLst/>
          </a:prstGeom>
          <a:noFill/>
          <a:ln>
            <a:noFill/>
          </a:ln>
        </p:spPr>
      </p:pic>
      <p:pic>
        <p:nvPicPr>
          <p:cNvPr descr="A picture containing calendar&#10;&#10;Description automatically generated" id="67" name="Google Shape;67;p14"/>
          <p:cNvPicPr preferRelativeResize="0"/>
          <p:nvPr/>
        </p:nvPicPr>
        <p:blipFill rotWithShape="1">
          <a:blip r:embed="rId2">
            <a:alphaModFix/>
          </a:blip>
          <a:srcRect b="0" l="0" r="0" t="0"/>
          <a:stretch/>
        </p:blipFill>
        <p:spPr>
          <a:xfrm>
            <a:off x="11476080" y="18000"/>
            <a:ext cx="693000" cy="693720"/>
          </a:xfrm>
          <a:prstGeom prst="rect">
            <a:avLst/>
          </a:prstGeom>
          <a:noFill/>
          <a:ln>
            <a:noFill/>
          </a:ln>
        </p:spPr>
      </p:pic>
      <p:sp>
        <p:nvSpPr>
          <p:cNvPr id="68" name="Google Shape;68;p14"/>
          <p:cNvSpPr txBox="1"/>
          <p:nvPr>
            <p:ph type="title"/>
          </p:nvPr>
        </p:nvSpPr>
        <p:spPr>
          <a:xfrm>
            <a:off x="838080" y="365040"/>
            <a:ext cx="10515240" cy="69372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9" name="Google Shape;69;p14"/>
          <p:cNvSpPr txBox="1"/>
          <p:nvPr>
            <p:ph idx="1" type="body"/>
          </p:nvPr>
        </p:nvSpPr>
        <p:spPr>
          <a:xfrm>
            <a:off x="838080" y="1190880"/>
            <a:ext cx="10515240" cy="503352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0" name="Google Shape;70;p14"/>
          <p:cNvSpPr txBox="1"/>
          <p:nvPr>
            <p:ph idx="10" type="dt"/>
          </p:nvPr>
        </p:nvSpPr>
        <p:spPr>
          <a:xfrm>
            <a:off x="838080" y="6356520"/>
            <a:ext cx="320004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1" name="Google Shape;71;p14"/>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2" name="Google Shape;72;p14"/>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1" i="0" sz="1200" u="none" cap="none" strike="noStrike">
                <a:solidFill>
                  <a:srgbClr val="2B5FF3"/>
                </a:solidFill>
                <a:latin typeface="Calibri"/>
                <a:ea typeface="Calibri"/>
                <a:cs typeface="Calibri"/>
                <a:sym typeface="Calibri"/>
              </a:defRPr>
            </a:lvl1pPr>
            <a:lvl2pPr indent="0" lvl="1" marL="0" marR="0" rtl="0" algn="r">
              <a:lnSpc>
                <a:spcPct val="100000"/>
              </a:lnSpc>
              <a:spcBef>
                <a:spcPts val="0"/>
              </a:spcBef>
              <a:buNone/>
              <a:defRPr b="1" i="0" sz="1200" u="none" cap="none" strike="noStrike">
                <a:solidFill>
                  <a:srgbClr val="2B5FF3"/>
                </a:solidFill>
                <a:latin typeface="Calibri"/>
                <a:ea typeface="Calibri"/>
                <a:cs typeface="Calibri"/>
                <a:sym typeface="Calibri"/>
              </a:defRPr>
            </a:lvl2pPr>
            <a:lvl3pPr indent="0" lvl="2" marL="0" marR="0" rtl="0" algn="r">
              <a:lnSpc>
                <a:spcPct val="100000"/>
              </a:lnSpc>
              <a:spcBef>
                <a:spcPts val="0"/>
              </a:spcBef>
              <a:buNone/>
              <a:defRPr b="1" i="0" sz="1200" u="none" cap="none" strike="noStrike">
                <a:solidFill>
                  <a:srgbClr val="2B5FF3"/>
                </a:solidFill>
                <a:latin typeface="Calibri"/>
                <a:ea typeface="Calibri"/>
                <a:cs typeface="Calibri"/>
                <a:sym typeface="Calibri"/>
              </a:defRPr>
            </a:lvl3pPr>
            <a:lvl4pPr indent="0" lvl="3" marL="0" marR="0" rtl="0" algn="r">
              <a:lnSpc>
                <a:spcPct val="100000"/>
              </a:lnSpc>
              <a:spcBef>
                <a:spcPts val="0"/>
              </a:spcBef>
              <a:buNone/>
              <a:defRPr b="1" i="0" sz="1200" u="none" cap="none" strike="noStrike">
                <a:solidFill>
                  <a:srgbClr val="2B5FF3"/>
                </a:solidFill>
                <a:latin typeface="Calibri"/>
                <a:ea typeface="Calibri"/>
                <a:cs typeface="Calibri"/>
                <a:sym typeface="Calibri"/>
              </a:defRPr>
            </a:lvl4pPr>
            <a:lvl5pPr indent="0" lvl="4" marL="0" marR="0" rtl="0" algn="r">
              <a:lnSpc>
                <a:spcPct val="100000"/>
              </a:lnSpc>
              <a:spcBef>
                <a:spcPts val="0"/>
              </a:spcBef>
              <a:buNone/>
              <a:defRPr b="1" i="0" sz="1200" u="none" cap="none" strike="noStrike">
                <a:solidFill>
                  <a:srgbClr val="2B5FF3"/>
                </a:solidFill>
                <a:latin typeface="Calibri"/>
                <a:ea typeface="Calibri"/>
                <a:cs typeface="Calibri"/>
                <a:sym typeface="Calibri"/>
              </a:defRPr>
            </a:lvl5pPr>
            <a:lvl6pPr indent="0" lvl="5" marL="0" marR="0" rtl="0" algn="r">
              <a:lnSpc>
                <a:spcPct val="100000"/>
              </a:lnSpc>
              <a:spcBef>
                <a:spcPts val="0"/>
              </a:spcBef>
              <a:buNone/>
              <a:defRPr b="1" i="0" sz="1200" u="none" cap="none" strike="noStrike">
                <a:solidFill>
                  <a:srgbClr val="2B5FF3"/>
                </a:solidFill>
                <a:latin typeface="Calibri"/>
                <a:ea typeface="Calibri"/>
                <a:cs typeface="Calibri"/>
                <a:sym typeface="Calibri"/>
              </a:defRPr>
            </a:lvl6pPr>
            <a:lvl7pPr indent="0" lvl="6" marL="0" marR="0" rtl="0" algn="r">
              <a:lnSpc>
                <a:spcPct val="100000"/>
              </a:lnSpc>
              <a:spcBef>
                <a:spcPts val="0"/>
              </a:spcBef>
              <a:buNone/>
              <a:defRPr b="1" i="0" sz="1200" u="none" cap="none" strike="noStrike">
                <a:solidFill>
                  <a:srgbClr val="2B5FF3"/>
                </a:solidFill>
                <a:latin typeface="Calibri"/>
                <a:ea typeface="Calibri"/>
                <a:cs typeface="Calibri"/>
                <a:sym typeface="Calibri"/>
              </a:defRPr>
            </a:lvl7pPr>
            <a:lvl8pPr indent="0" lvl="7" marL="0" marR="0" rtl="0" algn="r">
              <a:lnSpc>
                <a:spcPct val="100000"/>
              </a:lnSpc>
              <a:spcBef>
                <a:spcPts val="0"/>
              </a:spcBef>
              <a:buNone/>
              <a:defRPr b="1" i="0" sz="1200" u="none" cap="none" strike="noStrike">
                <a:solidFill>
                  <a:srgbClr val="2B5FF3"/>
                </a:solidFill>
                <a:latin typeface="Calibri"/>
                <a:ea typeface="Calibri"/>
                <a:cs typeface="Calibri"/>
                <a:sym typeface="Calibri"/>
              </a:defRPr>
            </a:lvl8pPr>
            <a:lvl9pPr indent="0" lvl="8" marL="0" marR="0" rtl="0" algn="r">
              <a:lnSpc>
                <a:spcPct val="100000"/>
              </a:lnSpc>
              <a:spcBef>
                <a:spcPts val="0"/>
              </a:spcBef>
              <a:buNone/>
              <a:defRPr b="1" i="0" sz="1200" u="none" cap="none" strike="noStrike">
                <a:solidFill>
                  <a:srgbClr val="2B5FF3"/>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b="0">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hyperlink" Target="https://flutter.dev/" TargetMode="External"/><Relationship Id="rId4" Type="http://schemas.openxmlformats.org/officeDocument/2006/relationships/hyperlink" Target="https://www.youtube.co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5" name="Shape 125"/>
        <p:cNvGrpSpPr/>
        <p:nvPr/>
      </p:nvGrpSpPr>
      <p:grpSpPr>
        <a:xfrm>
          <a:off x="0" y="0"/>
          <a:ext cx="0" cy="0"/>
          <a:chOff x="0" y="0"/>
          <a:chExt cx="0" cy="0"/>
        </a:xfrm>
      </p:grpSpPr>
      <p:sp>
        <p:nvSpPr>
          <p:cNvPr id="126" name="Google Shape;126;p27"/>
          <p:cNvSpPr txBox="1"/>
          <p:nvPr/>
        </p:nvSpPr>
        <p:spPr>
          <a:xfrm>
            <a:off x="0" y="2247480"/>
            <a:ext cx="12191760" cy="1285560"/>
          </a:xfrm>
          <a:prstGeom prst="rect">
            <a:avLst/>
          </a:prstGeom>
          <a:noFill/>
          <a:ln>
            <a:noFill/>
          </a:ln>
        </p:spPr>
        <p:txBody>
          <a:bodyPr anchorCtr="0" anchor="b" bIns="45700" lIns="91425" spcFirstLastPara="1" rIns="91425" wrap="square" tIns="45700">
            <a:normAutofit/>
          </a:bodyPr>
          <a:lstStyle/>
          <a:p>
            <a:pPr indent="0" lvl="0" marL="0" marR="0" rtl="0" algn="ctr">
              <a:lnSpc>
                <a:spcPct val="90000"/>
              </a:lnSpc>
              <a:spcBef>
                <a:spcPts val="0"/>
              </a:spcBef>
              <a:spcAft>
                <a:spcPts val="0"/>
              </a:spcAft>
              <a:buNone/>
            </a:pPr>
            <a:r>
              <a:rPr b="1" i="1" lang="en-US" sz="3400" u="none" cap="none" strike="noStrike">
                <a:solidFill>
                  <a:srgbClr val="FF0000"/>
                </a:solidFill>
                <a:latin typeface="Calibri"/>
                <a:ea typeface="Calibri"/>
                <a:cs typeface="Calibri"/>
                <a:sym typeface="Calibri"/>
              </a:rPr>
              <a:t>Quiz Application  </a:t>
            </a:r>
            <a:br>
              <a:rPr b="0" i="0" lang="en-US" sz="1800" u="none" cap="none" strike="noStrike"/>
            </a:br>
            <a:endParaRPr b="0" i="0" sz="3400" u="none" cap="none" strike="noStrike">
              <a:solidFill>
                <a:srgbClr val="000000"/>
              </a:solidFill>
              <a:latin typeface="Calibri"/>
              <a:ea typeface="Calibri"/>
              <a:cs typeface="Calibri"/>
              <a:sym typeface="Calibri"/>
            </a:endParaRPr>
          </a:p>
        </p:txBody>
      </p:sp>
      <p:sp>
        <p:nvSpPr>
          <p:cNvPr id="127" name="Google Shape;127;p27"/>
          <p:cNvSpPr txBox="1"/>
          <p:nvPr/>
        </p:nvSpPr>
        <p:spPr>
          <a:xfrm>
            <a:off x="3867120" y="3426480"/>
            <a:ext cx="4457520" cy="8244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i="0" lang="en-US" sz="2400" u="none" cap="none" strike="noStrike">
                <a:solidFill>
                  <a:srgbClr val="C00000"/>
                </a:solidFill>
                <a:latin typeface="Times New Roman"/>
                <a:ea typeface="Times New Roman"/>
                <a:cs typeface="Times New Roman"/>
                <a:sym typeface="Times New Roman"/>
              </a:rPr>
              <a:t>Amritha Kandiyil</a:t>
            </a:r>
            <a:endParaRPr b="0" i="0" sz="2400" u="none" cap="none" strike="noStrike">
              <a:latin typeface="Arial"/>
              <a:ea typeface="Arial"/>
              <a:cs typeface="Arial"/>
              <a:sym typeface="Arial"/>
            </a:endParaRPr>
          </a:p>
          <a:p>
            <a:pPr indent="0" lvl="0" marL="0" marR="0" rtl="0" algn="ctr">
              <a:lnSpc>
                <a:spcPct val="90000"/>
              </a:lnSpc>
              <a:spcBef>
                <a:spcPts val="0"/>
              </a:spcBef>
              <a:spcAft>
                <a:spcPts val="0"/>
              </a:spcAft>
              <a:buNone/>
            </a:pPr>
            <a:r>
              <a:rPr b="1" i="0" lang="en-US" sz="2400" u="none" cap="none" strike="noStrike">
                <a:solidFill>
                  <a:srgbClr val="000066"/>
                </a:solidFill>
                <a:latin typeface="Times New Roman"/>
                <a:ea typeface="Times New Roman"/>
                <a:cs typeface="Times New Roman"/>
                <a:sym typeface="Times New Roman"/>
              </a:rPr>
              <a:t>USN: 1RN18IS015</a:t>
            </a:r>
            <a:endParaRPr b="0" i="0" sz="2400" u="none" cap="none" strike="noStrike">
              <a:latin typeface="Arial"/>
              <a:ea typeface="Arial"/>
              <a:cs typeface="Arial"/>
              <a:sym typeface="Arial"/>
            </a:endParaRPr>
          </a:p>
        </p:txBody>
      </p:sp>
      <p:sp>
        <p:nvSpPr>
          <p:cNvPr id="128" name="Google Shape;128;p27"/>
          <p:cNvSpPr/>
          <p:nvPr/>
        </p:nvSpPr>
        <p:spPr>
          <a:xfrm>
            <a:off x="0" y="-24840"/>
            <a:ext cx="12191760" cy="10047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n-US" sz="3600" u="none" cap="none" strike="noStrike">
                <a:solidFill>
                  <a:srgbClr val="000066"/>
                </a:solidFill>
                <a:latin typeface="Times New Roman"/>
                <a:ea typeface="Times New Roman"/>
                <a:cs typeface="Times New Roman"/>
                <a:sym typeface="Times New Roman"/>
              </a:rPr>
              <a:t>RNS INSTITUTE OF TECHNOLOGY</a:t>
            </a:r>
            <a:endParaRPr b="0" i="0" sz="36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i="0" lang="en-US" sz="2400" u="none" cap="none" strike="noStrike">
                <a:solidFill>
                  <a:srgbClr val="000066"/>
                </a:solidFill>
                <a:latin typeface="Times New Roman"/>
                <a:ea typeface="Times New Roman"/>
                <a:cs typeface="Times New Roman"/>
                <a:sym typeface="Times New Roman"/>
              </a:rPr>
              <a:t>BENGALURU - 98</a:t>
            </a:r>
            <a:endParaRPr b="0" i="0" sz="2400" u="none" cap="none" strike="noStrike">
              <a:latin typeface="Times New Roman"/>
              <a:ea typeface="Times New Roman"/>
              <a:cs typeface="Times New Roman"/>
              <a:sym typeface="Times New Roman"/>
            </a:endParaRPr>
          </a:p>
        </p:txBody>
      </p:sp>
      <p:sp>
        <p:nvSpPr>
          <p:cNvPr id="129" name="Google Shape;129;p27"/>
          <p:cNvSpPr/>
          <p:nvPr/>
        </p:nvSpPr>
        <p:spPr>
          <a:xfrm>
            <a:off x="0" y="983880"/>
            <a:ext cx="12191760" cy="5778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n-US" sz="3200" u="none" cap="none" strike="noStrike">
                <a:solidFill>
                  <a:srgbClr val="C00000"/>
                </a:solidFill>
                <a:latin typeface="Times New Roman"/>
                <a:ea typeface="Times New Roman"/>
                <a:cs typeface="Times New Roman"/>
                <a:sym typeface="Times New Roman"/>
              </a:rPr>
              <a:t>DEPARTMENT OF INFORMATION SCIENCE &amp; ENGINEERING</a:t>
            </a:r>
            <a:endParaRPr b="0" i="0" sz="3200" u="none" cap="none" strike="noStrike">
              <a:latin typeface="Times New Roman"/>
              <a:ea typeface="Times New Roman"/>
              <a:cs typeface="Times New Roman"/>
              <a:sym typeface="Times New Roman"/>
            </a:endParaRPr>
          </a:p>
        </p:txBody>
      </p:sp>
      <p:sp>
        <p:nvSpPr>
          <p:cNvPr id="130" name="Google Shape;130;p27"/>
          <p:cNvSpPr/>
          <p:nvPr/>
        </p:nvSpPr>
        <p:spPr>
          <a:xfrm>
            <a:off x="2279520" y="1785960"/>
            <a:ext cx="6768360" cy="4561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n-US" sz="2400" u="none" cap="none" strike="noStrike">
                <a:solidFill>
                  <a:srgbClr val="002060"/>
                </a:solidFill>
                <a:latin typeface="Times New Roman"/>
                <a:ea typeface="Times New Roman"/>
                <a:cs typeface="Times New Roman"/>
                <a:sym typeface="Times New Roman"/>
              </a:rPr>
              <a:t>Presentation on Internship</a:t>
            </a:r>
            <a:endParaRPr b="0" i="0" sz="2400" u="none" cap="none" strike="noStrike">
              <a:latin typeface="Times New Roman"/>
              <a:ea typeface="Times New Roman"/>
              <a:cs typeface="Times New Roman"/>
              <a:sym typeface="Times New Roman"/>
            </a:endParaRPr>
          </a:p>
        </p:txBody>
      </p:sp>
      <p:sp>
        <p:nvSpPr>
          <p:cNvPr id="131" name="Google Shape;131;p27"/>
          <p:cNvSpPr/>
          <p:nvPr/>
        </p:nvSpPr>
        <p:spPr>
          <a:xfrm>
            <a:off x="35640" y="5269320"/>
            <a:ext cx="5128560" cy="9439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n-US" sz="1800" u="none" cap="none" strike="noStrike">
                <a:solidFill>
                  <a:srgbClr val="262626"/>
                </a:solidFill>
                <a:latin typeface="Times New Roman"/>
                <a:ea typeface="Times New Roman"/>
                <a:cs typeface="Times New Roman"/>
                <a:sym typeface="Times New Roman"/>
              </a:rPr>
              <a:t> Internal Guide</a:t>
            </a:r>
            <a:endParaRPr b="0" i="0" sz="18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i="0" lang="en-US" sz="2000" u="none" cap="none" strike="noStrike">
                <a:solidFill>
                  <a:srgbClr val="000066"/>
                </a:solidFill>
                <a:latin typeface="Times New Roman"/>
                <a:ea typeface="Times New Roman"/>
                <a:cs typeface="Times New Roman"/>
                <a:sym typeface="Times New Roman"/>
              </a:rPr>
              <a:t>Mrs. Vinutha G K</a:t>
            </a:r>
            <a:endParaRPr b="0" i="0" sz="20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0" i="0" lang="en-US" sz="1800" u="none" cap="none" strike="noStrike">
                <a:solidFill>
                  <a:srgbClr val="262626"/>
                </a:solidFill>
                <a:latin typeface="Times New Roman"/>
                <a:ea typeface="Times New Roman"/>
                <a:cs typeface="Times New Roman"/>
                <a:sym typeface="Times New Roman"/>
              </a:rPr>
              <a:t>Asst. Prof, Dept of  ISE, RNSIT</a:t>
            </a:r>
            <a:endParaRPr b="0" i="0" sz="1800" u="none" cap="none" strike="noStrike">
              <a:latin typeface="Times New Roman"/>
              <a:ea typeface="Times New Roman"/>
              <a:cs typeface="Times New Roman"/>
              <a:sym typeface="Times New Roman"/>
            </a:endParaRPr>
          </a:p>
        </p:txBody>
      </p:sp>
      <p:sp>
        <p:nvSpPr>
          <p:cNvPr id="132" name="Google Shape;132;p27"/>
          <p:cNvSpPr/>
          <p:nvPr/>
        </p:nvSpPr>
        <p:spPr>
          <a:xfrm>
            <a:off x="7037280" y="5244120"/>
            <a:ext cx="5128560" cy="12175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n-US" sz="1800" u="none" cap="none" strike="noStrike">
                <a:solidFill>
                  <a:srgbClr val="262626"/>
                </a:solidFill>
                <a:latin typeface="Times New Roman"/>
                <a:ea typeface="Times New Roman"/>
                <a:cs typeface="Times New Roman"/>
                <a:sym typeface="Times New Roman"/>
              </a:rPr>
              <a:t>External Guide</a:t>
            </a:r>
            <a:endParaRPr b="0" i="0" sz="18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i="0" lang="en-US" sz="2000" u="none" cap="none" strike="noStrike">
                <a:solidFill>
                  <a:srgbClr val="000066"/>
                </a:solidFill>
                <a:latin typeface="Times New Roman"/>
                <a:ea typeface="Times New Roman"/>
                <a:cs typeface="Times New Roman"/>
                <a:sym typeface="Times New Roman"/>
              </a:rPr>
              <a:t>Mr. Akshay D R</a:t>
            </a:r>
            <a:endParaRPr b="0" i="0" sz="2000" u="none" cap="none" strike="noStrike">
              <a:latin typeface="Times New Roman"/>
              <a:ea typeface="Times New Roman"/>
              <a:cs typeface="Times New Roman"/>
              <a:sym typeface="Times New Roman"/>
            </a:endParaRPr>
          </a:p>
          <a:p>
            <a:pPr indent="0" lvl="0" marL="0" marR="0" rtl="0" algn="ctr">
              <a:spcBef>
                <a:spcPts val="0"/>
              </a:spcBef>
              <a:spcAft>
                <a:spcPts val="0"/>
              </a:spcAft>
              <a:buNone/>
            </a:pPr>
            <a:r>
              <a:rPr b="0" i="0" lang="en-US" sz="1800" u="none" cap="none" strike="noStrike">
                <a:solidFill>
                  <a:srgbClr val="262626"/>
                </a:solidFill>
                <a:latin typeface="Times New Roman"/>
                <a:ea typeface="Times New Roman"/>
                <a:cs typeface="Times New Roman"/>
                <a:sym typeface="Times New Roman"/>
              </a:rPr>
              <a:t>Co-Founder &amp; CEO, Enmaz Engineering Services</a:t>
            </a:r>
            <a:endParaRPr b="0" i="0" sz="1800" u="none" cap="none" strike="noStrike">
              <a:latin typeface="Times New Roman"/>
              <a:ea typeface="Times New Roman"/>
              <a:cs typeface="Times New Roman"/>
              <a:sym typeface="Times New Roman"/>
            </a:endParaRPr>
          </a:p>
          <a:p>
            <a:pPr indent="0" lvl="0" marL="0" marR="0" rtl="0" algn="ctr">
              <a:spcBef>
                <a:spcPts val="0"/>
              </a:spcBef>
              <a:spcAft>
                <a:spcPts val="0"/>
              </a:spcAft>
              <a:buNone/>
            </a:pPr>
            <a:r>
              <a:rPr b="0" i="0" lang="en-US" sz="1800" u="none" cap="none" strike="noStrike">
                <a:solidFill>
                  <a:srgbClr val="262626"/>
                </a:solidFill>
                <a:latin typeface="Times New Roman"/>
                <a:ea typeface="Times New Roman"/>
                <a:cs typeface="Times New Roman"/>
                <a:sym typeface="Times New Roman"/>
              </a:rPr>
              <a:t>Pvt.Ltd, Bengaluru</a:t>
            </a:r>
            <a:endParaRPr b="0" i="0" sz="1800" u="none" cap="none" strike="noStrike">
              <a:latin typeface="Times New Roman"/>
              <a:ea typeface="Times New Roman"/>
              <a:cs typeface="Times New Roman"/>
              <a:sym typeface="Times New Roman"/>
            </a:endParaRPr>
          </a:p>
        </p:txBody>
      </p:sp>
      <p:sp>
        <p:nvSpPr>
          <p:cNvPr id="133" name="Google Shape;133;p27"/>
          <p:cNvSpPr/>
          <p:nvPr/>
        </p:nvSpPr>
        <p:spPr>
          <a:xfrm>
            <a:off x="7777800" y="4787640"/>
            <a:ext cx="3718440" cy="3646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n-US" sz="1800" u="none" cap="none" strike="noStrike">
                <a:solidFill>
                  <a:srgbClr val="C00000"/>
                </a:solidFill>
                <a:latin typeface="Calibri"/>
                <a:ea typeface="Calibri"/>
                <a:cs typeface="Calibri"/>
                <a:sym typeface="Calibri"/>
              </a:rPr>
              <a:t>ENMAZ Engineering Services Pvt. Ltd. </a:t>
            </a:r>
            <a:endParaRPr b="0" i="0" sz="1800" u="none" cap="none" strike="noStrike">
              <a:latin typeface="Times New Roman"/>
              <a:ea typeface="Times New Roman"/>
              <a:cs typeface="Times New Roman"/>
              <a:sym typeface="Times New Roman"/>
            </a:endParaRPr>
          </a:p>
        </p:txBody>
      </p:sp>
      <p:pic>
        <p:nvPicPr>
          <p:cNvPr id="134" name="Google Shape;134;p27"/>
          <p:cNvPicPr preferRelativeResize="0"/>
          <p:nvPr/>
        </p:nvPicPr>
        <p:blipFill rotWithShape="1">
          <a:blip r:embed="rId3">
            <a:alphaModFix/>
          </a:blip>
          <a:srcRect b="0" l="0" r="0" t="0"/>
          <a:stretch/>
        </p:blipFill>
        <p:spPr>
          <a:xfrm>
            <a:off x="8339040" y="4190760"/>
            <a:ext cx="2600280" cy="657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6"/>
          <p:cNvSpPr txBox="1"/>
          <p:nvPr/>
        </p:nvSpPr>
        <p:spPr>
          <a:xfrm>
            <a:off x="838080" y="136440"/>
            <a:ext cx="10515240" cy="69372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US" sz="3200" strike="noStrike">
                <a:solidFill>
                  <a:srgbClr val="2F5597"/>
                </a:solidFill>
                <a:latin typeface="Times New Roman"/>
                <a:ea typeface="Times New Roman"/>
                <a:cs typeface="Times New Roman"/>
                <a:sym typeface="Times New Roman"/>
              </a:rPr>
              <a:t>Implementation / Coding</a:t>
            </a:r>
            <a:endParaRPr b="0" sz="3200" strike="noStrike">
              <a:solidFill>
                <a:srgbClr val="000000"/>
              </a:solidFill>
              <a:latin typeface="Calibri"/>
              <a:ea typeface="Calibri"/>
              <a:cs typeface="Calibri"/>
              <a:sym typeface="Calibri"/>
            </a:endParaRPr>
          </a:p>
        </p:txBody>
      </p:sp>
      <p:sp>
        <p:nvSpPr>
          <p:cNvPr id="221" name="Google Shape;221;p36"/>
          <p:cNvSpPr txBox="1"/>
          <p:nvPr/>
        </p:nvSpPr>
        <p:spPr>
          <a:xfrm>
            <a:off x="838080" y="6356520"/>
            <a:ext cx="3200040" cy="36468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US" sz="1200" strike="noStrike">
                <a:solidFill>
                  <a:srgbClr val="2B5FF3"/>
                </a:solidFill>
                <a:latin typeface="Calibri"/>
                <a:ea typeface="Calibri"/>
                <a:cs typeface="Calibri"/>
                <a:sym typeface="Calibri"/>
              </a:rPr>
              <a:t>VIII Semester, Department of ISE, RNSIT</a:t>
            </a:r>
            <a:endParaRPr b="0" sz="1200" strike="noStrike">
              <a:latin typeface="Times New Roman"/>
              <a:ea typeface="Times New Roman"/>
              <a:cs typeface="Times New Roman"/>
              <a:sym typeface="Times New Roman"/>
            </a:endParaRPr>
          </a:p>
        </p:txBody>
      </p:sp>
      <p:sp>
        <p:nvSpPr>
          <p:cNvPr id="222" name="Google Shape;222;p36"/>
          <p:cNvSpPr txBox="1"/>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US" sz="1200" strike="noStrike">
                <a:solidFill>
                  <a:srgbClr val="2B5FF3"/>
                </a:solidFill>
                <a:latin typeface="Calibri"/>
                <a:ea typeface="Calibri"/>
                <a:cs typeface="Calibri"/>
                <a:sym typeface="Calibri"/>
              </a:rPr>
              <a:t>2021 - 2022</a:t>
            </a:r>
            <a:endParaRPr b="0" sz="1200" strike="noStrike">
              <a:latin typeface="Times New Roman"/>
              <a:ea typeface="Times New Roman"/>
              <a:cs typeface="Times New Roman"/>
              <a:sym typeface="Times New Roman"/>
            </a:endParaRPr>
          </a:p>
        </p:txBody>
      </p:sp>
      <p:sp>
        <p:nvSpPr>
          <p:cNvPr id="223" name="Google Shape;223;p36"/>
          <p:cNvSpPr txBox="1"/>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1" lang="en-US" sz="1200" strike="noStrike">
                <a:solidFill>
                  <a:srgbClr val="2B5FF3"/>
                </a:solidFill>
                <a:latin typeface="Calibri"/>
                <a:ea typeface="Calibri"/>
                <a:cs typeface="Calibri"/>
                <a:sym typeface="Calibri"/>
              </a:rPr>
              <a:t>‹#›</a:t>
            </a:fld>
            <a:endParaRPr b="0" sz="1200" strike="noStrike">
              <a:latin typeface="Times New Roman"/>
              <a:ea typeface="Times New Roman"/>
              <a:cs typeface="Times New Roman"/>
              <a:sym typeface="Times New Roman"/>
            </a:endParaRPr>
          </a:p>
        </p:txBody>
      </p:sp>
      <p:sp>
        <p:nvSpPr>
          <p:cNvPr id="224" name="Google Shape;224;p36"/>
          <p:cNvSpPr txBox="1"/>
          <p:nvPr/>
        </p:nvSpPr>
        <p:spPr>
          <a:xfrm>
            <a:off x="709425" y="898625"/>
            <a:ext cx="10644000" cy="815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sz="1800"/>
          </a:p>
          <a:p>
            <a:pPr indent="0" lvl="0" marL="0" rtl="0" algn="l">
              <a:spcBef>
                <a:spcPts val="0"/>
              </a:spcBef>
              <a:spcAft>
                <a:spcPts val="0"/>
              </a:spcAft>
              <a:buNone/>
            </a:pPr>
            <a:r>
              <a:t/>
            </a:r>
            <a:endParaRPr/>
          </a:p>
        </p:txBody>
      </p:sp>
      <p:pic>
        <p:nvPicPr>
          <p:cNvPr id="225" name="Google Shape;225;p36"/>
          <p:cNvPicPr preferRelativeResize="0"/>
          <p:nvPr/>
        </p:nvPicPr>
        <p:blipFill rotWithShape="1">
          <a:blip r:embed="rId3">
            <a:alphaModFix/>
          </a:blip>
          <a:srcRect b="8892" l="0" r="0" t="0"/>
          <a:stretch/>
        </p:blipFill>
        <p:spPr>
          <a:xfrm>
            <a:off x="838075" y="830150"/>
            <a:ext cx="10515250" cy="5351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7"/>
          <p:cNvSpPr txBox="1"/>
          <p:nvPr/>
        </p:nvSpPr>
        <p:spPr>
          <a:xfrm>
            <a:off x="838080" y="136440"/>
            <a:ext cx="10515240" cy="69372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US" sz="3200" strike="noStrike">
                <a:solidFill>
                  <a:srgbClr val="2F5597"/>
                </a:solidFill>
                <a:latin typeface="Times New Roman"/>
                <a:ea typeface="Times New Roman"/>
                <a:cs typeface="Times New Roman"/>
                <a:sym typeface="Times New Roman"/>
              </a:rPr>
              <a:t>Implementation / Coding</a:t>
            </a:r>
            <a:endParaRPr b="0" sz="3200" strike="noStrike">
              <a:solidFill>
                <a:srgbClr val="000000"/>
              </a:solidFill>
              <a:latin typeface="Calibri"/>
              <a:ea typeface="Calibri"/>
              <a:cs typeface="Calibri"/>
              <a:sym typeface="Calibri"/>
            </a:endParaRPr>
          </a:p>
        </p:txBody>
      </p:sp>
      <p:sp>
        <p:nvSpPr>
          <p:cNvPr id="232" name="Google Shape;232;p37"/>
          <p:cNvSpPr txBox="1"/>
          <p:nvPr/>
        </p:nvSpPr>
        <p:spPr>
          <a:xfrm>
            <a:off x="838080" y="6356520"/>
            <a:ext cx="3200040" cy="36468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US" sz="1200" strike="noStrike">
                <a:solidFill>
                  <a:srgbClr val="2B5FF3"/>
                </a:solidFill>
                <a:latin typeface="Calibri"/>
                <a:ea typeface="Calibri"/>
                <a:cs typeface="Calibri"/>
                <a:sym typeface="Calibri"/>
              </a:rPr>
              <a:t>VIII Semester, Department of ISE, RNSIT</a:t>
            </a:r>
            <a:endParaRPr b="0" sz="1200" strike="noStrike">
              <a:latin typeface="Times New Roman"/>
              <a:ea typeface="Times New Roman"/>
              <a:cs typeface="Times New Roman"/>
              <a:sym typeface="Times New Roman"/>
            </a:endParaRPr>
          </a:p>
        </p:txBody>
      </p:sp>
      <p:sp>
        <p:nvSpPr>
          <p:cNvPr id="233" name="Google Shape;233;p37"/>
          <p:cNvSpPr txBox="1"/>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US" sz="1200" strike="noStrike">
                <a:solidFill>
                  <a:srgbClr val="2B5FF3"/>
                </a:solidFill>
                <a:latin typeface="Calibri"/>
                <a:ea typeface="Calibri"/>
                <a:cs typeface="Calibri"/>
                <a:sym typeface="Calibri"/>
              </a:rPr>
              <a:t>2021 - 2022</a:t>
            </a:r>
            <a:endParaRPr b="0" sz="1200" strike="noStrike">
              <a:latin typeface="Times New Roman"/>
              <a:ea typeface="Times New Roman"/>
              <a:cs typeface="Times New Roman"/>
              <a:sym typeface="Times New Roman"/>
            </a:endParaRPr>
          </a:p>
        </p:txBody>
      </p:sp>
      <p:sp>
        <p:nvSpPr>
          <p:cNvPr id="234" name="Google Shape;234;p37"/>
          <p:cNvSpPr txBox="1"/>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1" lang="en-US" sz="1200" strike="noStrike">
                <a:solidFill>
                  <a:srgbClr val="2B5FF3"/>
                </a:solidFill>
                <a:latin typeface="Calibri"/>
                <a:ea typeface="Calibri"/>
                <a:cs typeface="Calibri"/>
                <a:sym typeface="Calibri"/>
              </a:rPr>
              <a:t>‹#›</a:t>
            </a:fld>
            <a:endParaRPr b="0" sz="1200" strike="noStrike">
              <a:latin typeface="Times New Roman"/>
              <a:ea typeface="Times New Roman"/>
              <a:cs typeface="Times New Roman"/>
              <a:sym typeface="Times New Roman"/>
            </a:endParaRPr>
          </a:p>
        </p:txBody>
      </p:sp>
      <p:sp>
        <p:nvSpPr>
          <p:cNvPr id="235" name="Google Shape;235;p37"/>
          <p:cNvSpPr txBox="1"/>
          <p:nvPr/>
        </p:nvSpPr>
        <p:spPr>
          <a:xfrm>
            <a:off x="756750" y="830150"/>
            <a:ext cx="10596600" cy="877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sz="1800">
              <a:solidFill>
                <a:schemeClr val="dk1"/>
              </a:solidFill>
            </a:endParaRPr>
          </a:p>
          <a:p>
            <a:pPr indent="0" lvl="0" marL="0" rtl="0" algn="l">
              <a:lnSpc>
                <a:spcPct val="150000"/>
              </a:lnSpc>
              <a:spcBef>
                <a:spcPts val="0"/>
              </a:spcBef>
              <a:spcAft>
                <a:spcPts val="0"/>
              </a:spcAft>
              <a:buNone/>
            </a:pPr>
            <a:r>
              <a:t/>
            </a:r>
            <a:endParaRPr sz="1800">
              <a:solidFill>
                <a:schemeClr val="dk1"/>
              </a:solidFill>
            </a:endParaRPr>
          </a:p>
        </p:txBody>
      </p:sp>
      <p:pic>
        <p:nvPicPr>
          <p:cNvPr id="236" name="Google Shape;236;p37"/>
          <p:cNvPicPr preferRelativeResize="0"/>
          <p:nvPr/>
        </p:nvPicPr>
        <p:blipFill rotWithShape="1">
          <a:blip r:embed="rId3">
            <a:alphaModFix/>
          </a:blip>
          <a:srcRect b="8424" l="0" r="0" t="0"/>
          <a:stretch/>
        </p:blipFill>
        <p:spPr>
          <a:xfrm>
            <a:off x="838075" y="830150"/>
            <a:ext cx="10596600" cy="55263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8"/>
          <p:cNvSpPr txBox="1"/>
          <p:nvPr/>
        </p:nvSpPr>
        <p:spPr>
          <a:xfrm>
            <a:off x="838080" y="136440"/>
            <a:ext cx="10515300" cy="6936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US" sz="3200" strike="noStrike">
                <a:solidFill>
                  <a:srgbClr val="2F5597"/>
                </a:solidFill>
                <a:latin typeface="Times New Roman"/>
                <a:ea typeface="Times New Roman"/>
                <a:cs typeface="Times New Roman"/>
                <a:sym typeface="Times New Roman"/>
              </a:rPr>
              <a:t>Implementation / Coding</a:t>
            </a:r>
            <a:endParaRPr b="0" sz="3200" strike="noStrike">
              <a:solidFill>
                <a:srgbClr val="000000"/>
              </a:solidFill>
              <a:latin typeface="Calibri"/>
              <a:ea typeface="Calibri"/>
              <a:cs typeface="Calibri"/>
              <a:sym typeface="Calibri"/>
            </a:endParaRPr>
          </a:p>
        </p:txBody>
      </p:sp>
      <p:sp>
        <p:nvSpPr>
          <p:cNvPr id="243" name="Google Shape;243;p38"/>
          <p:cNvSpPr txBox="1"/>
          <p:nvPr/>
        </p:nvSpPr>
        <p:spPr>
          <a:xfrm>
            <a:off x="838080" y="6356520"/>
            <a:ext cx="3200100" cy="36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US" sz="1200" strike="noStrike">
                <a:solidFill>
                  <a:srgbClr val="2B5FF3"/>
                </a:solidFill>
                <a:latin typeface="Calibri"/>
                <a:ea typeface="Calibri"/>
                <a:cs typeface="Calibri"/>
                <a:sym typeface="Calibri"/>
              </a:rPr>
              <a:t>VIII Semester, Department of ISE, RNSIT</a:t>
            </a:r>
            <a:endParaRPr b="0" sz="1200" strike="noStrike">
              <a:latin typeface="Times New Roman"/>
              <a:ea typeface="Times New Roman"/>
              <a:cs typeface="Times New Roman"/>
              <a:sym typeface="Times New Roman"/>
            </a:endParaRPr>
          </a:p>
        </p:txBody>
      </p:sp>
      <p:sp>
        <p:nvSpPr>
          <p:cNvPr id="244" name="Google Shape;244;p38"/>
          <p:cNvSpPr txBox="1"/>
          <p:nvPr/>
        </p:nvSpPr>
        <p:spPr>
          <a:xfrm>
            <a:off x="4038480" y="6356520"/>
            <a:ext cx="4114500" cy="364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US" sz="1200" strike="noStrike">
                <a:solidFill>
                  <a:srgbClr val="2B5FF3"/>
                </a:solidFill>
                <a:latin typeface="Calibri"/>
                <a:ea typeface="Calibri"/>
                <a:cs typeface="Calibri"/>
                <a:sym typeface="Calibri"/>
              </a:rPr>
              <a:t>2021 - 2022</a:t>
            </a:r>
            <a:endParaRPr b="0" sz="1200" strike="noStrike">
              <a:latin typeface="Times New Roman"/>
              <a:ea typeface="Times New Roman"/>
              <a:cs typeface="Times New Roman"/>
              <a:sym typeface="Times New Roman"/>
            </a:endParaRPr>
          </a:p>
        </p:txBody>
      </p:sp>
      <p:sp>
        <p:nvSpPr>
          <p:cNvPr id="245" name="Google Shape;245;p38"/>
          <p:cNvSpPr txBox="1"/>
          <p:nvPr/>
        </p:nvSpPr>
        <p:spPr>
          <a:xfrm>
            <a:off x="8610480" y="6356520"/>
            <a:ext cx="2742900" cy="36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1" lang="en-US" sz="1200" strike="noStrike">
                <a:solidFill>
                  <a:srgbClr val="2B5FF3"/>
                </a:solidFill>
                <a:latin typeface="Calibri"/>
                <a:ea typeface="Calibri"/>
                <a:cs typeface="Calibri"/>
                <a:sym typeface="Calibri"/>
              </a:rPr>
              <a:t>‹#›</a:t>
            </a:fld>
            <a:endParaRPr b="0" sz="1200" strike="noStrike">
              <a:latin typeface="Times New Roman"/>
              <a:ea typeface="Times New Roman"/>
              <a:cs typeface="Times New Roman"/>
              <a:sym typeface="Times New Roman"/>
            </a:endParaRPr>
          </a:p>
        </p:txBody>
      </p:sp>
      <p:sp>
        <p:nvSpPr>
          <p:cNvPr id="246" name="Google Shape;246;p38"/>
          <p:cNvSpPr txBox="1"/>
          <p:nvPr/>
        </p:nvSpPr>
        <p:spPr>
          <a:xfrm>
            <a:off x="838075" y="830050"/>
            <a:ext cx="10639500" cy="877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sz="1800">
              <a:solidFill>
                <a:schemeClr val="dk1"/>
              </a:solidFill>
            </a:endParaRPr>
          </a:p>
          <a:p>
            <a:pPr indent="0" lvl="0" marL="0" rtl="0" algn="l">
              <a:lnSpc>
                <a:spcPct val="150000"/>
              </a:lnSpc>
              <a:spcBef>
                <a:spcPts val="0"/>
              </a:spcBef>
              <a:spcAft>
                <a:spcPts val="0"/>
              </a:spcAft>
              <a:buNone/>
            </a:pPr>
            <a:r>
              <a:t/>
            </a:r>
            <a:endParaRPr sz="1800">
              <a:solidFill>
                <a:schemeClr val="dk1"/>
              </a:solidFill>
            </a:endParaRPr>
          </a:p>
        </p:txBody>
      </p:sp>
      <p:pic>
        <p:nvPicPr>
          <p:cNvPr id="247" name="Google Shape;247;p38"/>
          <p:cNvPicPr preferRelativeResize="0"/>
          <p:nvPr/>
        </p:nvPicPr>
        <p:blipFill rotWithShape="1">
          <a:blip r:embed="rId3">
            <a:alphaModFix/>
          </a:blip>
          <a:srcRect b="8147" l="0" r="0" t="0"/>
          <a:stretch/>
        </p:blipFill>
        <p:spPr>
          <a:xfrm>
            <a:off x="838075" y="830050"/>
            <a:ext cx="10639502" cy="55264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9"/>
          <p:cNvSpPr txBox="1"/>
          <p:nvPr/>
        </p:nvSpPr>
        <p:spPr>
          <a:xfrm>
            <a:off x="838080" y="136440"/>
            <a:ext cx="10515300" cy="6936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US" sz="3200" strike="noStrike">
                <a:solidFill>
                  <a:srgbClr val="2F5597"/>
                </a:solidFill>
                <a:latin typeface="Times New Roman"/>
                <a:ea typeface="Times New Roman"/>
                <a:cs typeface="Times New Roman"/>
                <a:sym typeface="Times New Roman"/>
              </a:rPr>
              <a:t>Implementation / Coding</a:t>
            </a:r>
            <a:endParaRPr b="0" sz="3200" strike="noStrike">
              <a:solidFill>
                <a:srgbClr val="000000"/>
              </a:solidFill>
              <a:latin typeface="Calibri"/>
              <a:ea typeface="Calibri"/>
              <a:cs typeface="Calibri"/>
              <a:sym typeface="Calibri"/>
            </a:endParaRPr>
          </a:p>
        </p:txBody>
      </p:sp>
      <p:sp>
        <p:nvSpPr>
          <p:cNvPr id="254" name="Google Shape;254;p39"/>
          <p:cNvSpPr txBox="1"/>
          <p:nvPr/>
        </p:nvSpPr>
        <p:spPr>
          <a:xfrm>
            <a:off x="838080" y="6356520"/>
            <a:ext cx="3200100" cy="36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US" sz="1200" strike="noStrike">
                <a:solidFill>
                  <a:srgbClr val="2B5FF3"/>
                </a:solidFill>
                <a:latin typeface="Calibri"/>
                <a:ea typeface="Calibri"/>
                <a:cs typeface="Calibri"/>
                <a:sym typeface="Calibri"/>
              </a:rPr>
              <a:t>VIII Semester, Department of ISE, RNSIT</a:t>
            </a:r>
            <a:endParaRPr b="0" sz="1200" strike="noStrike">
              <a:latin typeface="Times New Roman"/>
              <a:ea typeface="Times New Roman"/>
              <a:cs typeface="Times New Roman"/>
              <a:sym typeface="Times New Roman"/>
            </a:endParaRPr>
          </a:p>
        </p:txBody>
      </p:sp>
      <p:sp>
        <p:nvSpPr>
          <p:cNvPr id="255" name="Google Shape;255;p39"/>
          <p:cNvSpPr txBox="1"/>
          <p:nvPr/>
        </p:nvSpPr>
        <p:spPr>
          <a:xfrm>
            <a:off x="4038480" y="6356520"/>
            <a:ext cx="4114500" cy="364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US" sz="1200" strike="noStrike">
                <a:solidFill>
                  <a:srgbClr val="2B5FF3"/>
                </a:solidFill>
                <a:latin typeface="Calibri"/>
                <a:ea typeface="Calibri"/>
                <a:cs typeface="Calibri"/>
                <a:sym typeface="Calibri"/>
              </a:rPr>
              <a:t>2021 - 2022</a:t>
            </a:r>
            <a:endParaRPr b="0" sz="1200" strike="noStrike">
              <a:latin typeface="Times New Roman"/>
              <a:ea typeface="Times New Roman"/>
              <a:cs typeface="Times New Roman"/>
              <a:sym typeface="Times New Roman"/>
            </a:endParaRPr>
          </a:p>
        </p:txBody>
      </p:sp>
      <p:sp>
        <p:nvSpPr>
          <p:cNvPr id="256" name="Google Shape;256;p39"/>
          <p:cNvSpPr txBox="1"/>
          <p:nvPr/>
        </p:nvSpPr>
        <p:spPr>
          <a:xfrm>
            <a:off x="8610480" y="6356520"/>
            <a:ext cx="2742900" cy="36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1" lang="en-US" sz="1200" strike="noStrike">
                <a:solidFill>
                  <a:srgbClr val="2B5FF3"/>
                </a:solidFill>
                <a:latin typeface="Calibri"/>
                <a:ea typeface="Calibri"/>
                <a:cs typeface="Calibri"/>
                <a:sym typeface="Calibri"/>
              </a:rPr>
              <a:t>‹#›</a:t>
            </a:fld>
            <a:endParaRPr b="0" sz="1200" strike="noStrike">
              <a:latin typeface="Times New Roman"/>
              <a:ea typeface="Times New Roman"/>
              <a:cs typeface="Times New Roman"/>
              <a:sym typeface="Times New Roman"/>
            </a:endParaRPr>
          </a:p>
        </p:txBody>
      </p:sp>
      <p:pic>
        <p:nvPicPr>
          <p:cNvPr id="257" name="Google Shape;257;p39"/>
          <p:cNvPicPr preferRelativeResize="0"/>
          <p:nvPr/>
        </p:nvPicPr>
        <p:blipFill rotWithShape="1">
          <a:blip r:embed="rId3">
            <a:alphaModFix/>
          </a:blip>
          <a:srcRect b="8892" l="0" r="0" t="0"/>
          <a:stretch/>
        </p:blipFill>
        <p:spPr>
          <a:xfrm>
            <a:off x="838075" y="698675"/>
            <a:ext cx="10515302" cy="5657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0"/>
          <p:cNvSpPr txBox="1"/>
          <p:nvPr/>
        </p:nvSpPr>
        <p:spPr>
          <a:xfrm>
            <a:off x="838080" y="136440"/>
            <a:ext cx="10515300" cy="6936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US" sz="3200" strike="noStrike">
                <a:solidFill>
                  <a:srgbClr val="2F5597"/>
                </a:solidFill>
                <a:latin typeface="Times New Roman"/>
                <a:ea typeface="Times New Roman"/>
                <a:cs typeface="Times New Roman"/>
                <a:sym typeface="Times New Roman"/>
              </a:rPr>
              <a:t>Implementation / Coding</a:t>
            </a:r>
            <a:endParaRPr b="0" sz="3200" strike="noStrike">
              <a:solidFill>
                <a:srgbClr val="000000"/>
              </a:solidFill>
              <a:latin typeface="Calibri"/>
              <a:ea typeface="Calibri"/>
              <a:cs typeface="Calibri"/>
              <a:sym typeface="Calibri"/>
            </a:endParaRPr>
          </a:p>
        </p:txBody>
      </p:sp>
      <p:sp>
        <p:nvSpPr>
          <p:cNvPr id="264" name="Google Shape;264;p40"/>
          <p:cNvSpPr txBox="1"/>
          <p:nvPr/>
        </p:nvSpPr>
        <p:spPr>
          <a:xfrm>
            <a:off x="838080" y="6356520"/>
            <a:ext cx="3200100" cy="36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US" sz="1200" strike="noStrike">
                <a:solidFill>
                  <a:srgbClr val="2B5FF3"/>
                </a:solidFill>
                <a:latin typeface="Calibri"/>
                <a:ea typeface="Calibri"/>
                <a:cs typeface="Calibri"/>
                <a:sym typeface="Calibri"/>
              </a:rPr>
              <a:t>VIII Semester, Department of ISE, RNSIT</a:t>
            </a:r>
            <a:endParaRPr b="0" sz="1200" strike="noStrike">
              <a:latin typeface="Times New Roman"/>
              <a:ea typeface="Times New Roman"/>
              <a:cs typeface="Times New Roman"/>
              <a:sym typeface="Times New Roman"/>
            </a:endParaRPr>
          </a:p>
        </p:txBody>
      </p:sp>
      <p:sp>
        <p:nvSpPr>
          <p:cNvPr id="265" name="Google Shape;265;p40"/>
          <p:cNvSpPr txBox="1"/>
          <p:nvPr/>
        </p:nvSpPr>
        <p:spPr>
          <a:xfrm>
            <a:off x="4038480" y="6356520"/>
            <a:ext cx="4114500" cy="364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US" sz="1200" strike="noStrike">
                <a:solidFill>
                  <a:srgbClr val="2B5FF3"/>
                </a:solidFill>
                <a:latin typeface="Calibri"/>
                <a:ea typeface="Calibri"/>
                <a:cs typeface="Calibri"/>
                <a:sym typeface="Calibri"/>
              </a:rPr>
              <a:t>2021 - 2022</a:t>
            </a:r>
            <a:endParaRPr b="0" sz="1200" strike="noStrike">
              <a:latin typeface="Times New Roman"/>
              <a:ea typeface="Times New Roman"/>
              <a:cs typeface="Times New Roman"/>
              <a:sym typeface="Times New Roman"/>
            </a:endParaRPr>
          </a:p>
        </p:txBody>
      </p:sp>
      <p:sp>
        <p:nvSpPr>
          <p:cNvPr id="266" name="Google Shape;266;p40"/>
          <p:cNvSpPr txBox="1"/>
          <p:nvPr/>
        </p:nvSpPr>
        <p:spPr>
          <a:xfrm>
            <a:off x="8610480" y="6356520"/>
            <a:ext cx="2742900" cy="36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1" lang="en-US" sz="1200" strike="noStrike">
                <a:solidFill>
                  <a:srgbClr val="2B5FF3"/>
                </a:solidFill>
                <a:latin typeface="Calibri"/>
                <a:ea typeface="Calibri"/>
                <a:cs typeface="Calibri"/>
                <a:sym typeface="Calibri"/>
              </a:rPr>
              <a:t>‹#›</a:t>
            </a:fld>
            <a:endParaRPr b="0" sz="1200" strike="noStrike">
              <a:latin typeface="Times New Roman"/>
              <a:ea typeface="Times New Roman"/>
              <a:cs typeface="Times New Roman"/>
              <a:sym typeface="Times New Roman"/>
            </a:endParaRPr>
          </a:p>
        </p:txBody>
      </p:sp>
      <p:pic>
        <p:nvPicPr>
          <p:cNvPr id="267" name="Google Shape;267;p40"/>
          <p:cNvPicPr preferRelativeResize="0"/>
          <p:nvPr/>
        </p:nvPicPr>
        <p:blipFill rotWithShape="1">
          <a:blip r:embed="rId3">
            <a:alphaModFix/>
          </a:blip>
          <a:srcRect b="9198" l="0" r="0" t="0"/>
          <a:stretch/>
        </p:blipFill>
        <p:spPr>
          <a:xfrm>
            <a:off x="838075" y="830050"/>
            <a:ext cx="10515302" cy="55264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1"/>
          <p:cNvSpPr txBox="1"/>
          <p:nvPr/>
        </p:nvSpPr>
        <p:spPr>
          <a:xfrm>
            <a:off x="838080" y="136440"/>
            <a:ext cx="10515300" cy="6936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US" sz="3200" strike="noStrike">
                <a:solidFill>
                  <a:srgbClr val="2F5597"/>
                </a:solidFill>
                <a:latin typeface="Times New Roman"/>
                <a:ea typeface="Times New Roman"/>
                <a:cs typeface="Times New Roman"/>
                <a:sym typeface="Times New Roman"/>
              </a:rPr>
              <a:t>Implementation / Coding</a:t>
            </a:r>
            <a:endParaRPr b="0" sz="3200" strike="noStrike">
              <a:solidFill>
                <a:srgbClr val="000000"/>
              </a:solidFill>
              <a:latin typeface="Calibri"/>
              <a:ea typeface="Calibri"/>
              <a:cs typeface="Calibri"/>
              <a:sym typeface="Calibri"/>
            </a:endParaRPr>
          </a:p>
        </p:txBody>
      </p:sp>
      <p:sp>
        <p:nvSpPr>
          <p:cNvPr id="274" name="Google Shape;274;p41"/>
          <p:cNvSpPr txBox="1"/>
          <p:nvPr/>
        </p:nvSpPr>
        <p:spPr>
          <a:xfrm>
            <a:off x="838080" y="6356520"/>
            <a:ext cx="3200100" cy="36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US" sz="1200" strike="noStrike">
                <a:solidFill>
                  <a:srgbClr val="2B5FF3"/>
                </a:solidFill>
                <a:latin typeface="Calibri"/>
                <a:ea typeface="Calibri"/>
                <a:cs typeface="Calibri"/>
                <a:sym typeface="Calibri"/>
              </a:rPr>
              <a:t>VIII Semester, Department of ISE, RNSIT</a:t>
            </a:r>
            <a:endParaRPr b="0" sz="1200" strike="noStrike">
              <a:latin typeface="Times New Roman"/>
              <a:ea typeface="Times New Roman"/>
              <a:cs typeface="Times New Roman"/>
              <a:sym typeface="Times New Roman"/>
            </a:endParaRPr>
          </a:p>
        </p:txBody>
      </p:sp>
      <p:sp>
        <p:nvSpPr>
          <p:cNvPr id="275" name="Google Shape;275;p41"/>
          <p:cNvSpPr txBox="1"/>
          <p:nvPr/>
        </p:nvSpPr>
        <p:spPr>
          <a:xfrm>
            <a:off x="4038480" y="6356520"/>
            <a:ext cx="4114500" cy="364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US" sz="1200" strike="noStrike">
                <a:solidFill>
                  <a:srgbClr val="2B5FF3"/>
                </a:solidFill>
                <a:latin typeface="Calibri"/>
                <a:ea typeface="Calibri"/>
                <a:cs typeface="Calibri"/>
                <a:sym typeface="Calibri"/>
              </a:rPr>
              <a:t>2021 - 2022</a:t>
            </a:r>
            <a:endParaRPr b="0" sz="1200" strike="noStrike">
              <a:latin typeface="Times New Roman"/>
              <a:ea typeface="Times New Roman"/>
              <a:cs typeface="Times New Roman"/>
              <a:sym typeface="Times New Roman"/>
            </a:endParaRPr>
          </a:p>
        </p:txBody>
      </p:sp>
      <p:sp>
        <p:nvSpPr>
          <p:cNvPr id="276" name="Google Shape;276;p41"/>
          <p:cNvSpPr txBox="1"/>
          <p:nvPr/>
        </p:nvSpPr>
        <p:spPr>
          <a:xfrm>
            <a:off x="8610480" y="6356520"/>
            <a:ext cx="2742900" cy="36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1" lang="en-US" sz="1200" strike="noStrike">
                <a:solidFill>
                  <a:srgbClr val="2B5FF3"/>
                </a:solidFill>
                <a:latin typeface="Calibri"/>
                <a:ea typeface="Calibri"/>
                <a:cs typeface="Calibri"/>
                <a:sym typeface="Calibri"/>
              </a:rPr>
              <a:t>‹#›</a:t>
            </a:fld>
            <a:endParaRPr b="0" sz="1200" strike="noStrike">
              <a:latin typeface="Times New Roman"/>
              <a:ea typeface="Times New Roman"/>
              <a:cs typeface="Times New Roman"/>
              <a:sym typeface="Times New Roman"/>
            </a:endParaRPr>
          </a:p>
        </p:txBody>
      </p:sp>
      <p:pic>
        <p:nvPicPr>
          <p:cNvPr id="277" name="Google Shape;277;p41"/>
          <p:cNvPicPr preferRelativeResize="0"/>
          <p:nvPr/>
        </p:nvPicPr>
        <p:blipFill rotWithShape="1">
          <a:blip r:embed="rId3">
            <a:alphaModFix/>
          </a:blip>
          <a:srcRect b="8290" l="5078" r="0" t="0"/>
          <a:stretch/>
        </p:blipFill>
        <p:spPr>
          <a:xfrm>
            <a:off x="838075" y="830050"/>
            <a:ext cx="10515302" cy="55264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2"/>
          <p:cNvSpPr txBox="1"/>
          <p:nvPr/>
        </p:nvSpPr>
        <p:spPr>
          <a:xfrm>
            <a:off x="838080" y="136440"/>
            <a:ext cx="10515300" cy="6936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US" sz="3200" strike="noStrike">
                <a:solidFill>
                  <a:srgbClr val="2F5597"/>
                </a:solidFill>
                <a:latin typeface="Times New Roman"/>
                <a:ea typeface="Times New Roman"/>
                <a:cs typeface="Times New Roman"/>
                <a:sym typeface="Times New Roman"/>
              </a:rPr>
              <a:t>Implementation / Coding</a:t>
            </a:r>
            <a:endParaRPr b="0" sz="3200" strike="noStrike">
              <a:solidFill>
                <a:srgbClr val="000000"/>
              </a:solidFill>
              <a:latin typeface="Calibri"/>
              <a:ea typeface="Calibri"/>
              <a:cs typeface="Calibri"/>
              <a:sym typeface="Calibri"/>
            </a:endParaRPr>
          </a:p>
        </p:txBody>
      </p:sp>
      <p:sp>
        <p:nvSpPr>
          <p:cNvPr id="284" name="Google Shape;284;p42"/>
          <p:cNvSpPr txBox="1"/>
          <p:nvPr/>
        </p:nvSpPr>
        <p:spPr>
          <a:xfrm>
            <a:off x="838080" y="6356520"/>
            <a:ext cx="3200100" cy="36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US" sz="1200" strike="noStrike">
                <a:solidFill>
                  <a:srgbClr val="2B5FF3"/>
                </a:solidFill>
                <a:latin typeface="Calibri"/>
                <a:ea typeface="Calibri"/>
                <a:cs typeface="Calibri"/>
                <a:sym typeface="Calibri"/>
              </a:rPr>
              <a:t>VIII Semester, Department of ISE, RNSIT</a:t>
            </a:r>
            <a:endParaRPr b="0" sz="1200" strike="noStrike">
              <a:latin typeface="Times New Roman"/>
              <a:ea typeface="Times New Roman"/>
              <a:cs typeface="Times New Roman"/>
              <a:sym typeface="Times New Roman"/>
            </a:endParaRPr>
          </a:p>
        </p:txBody>
      </p:sp>
      <p:sp>
        <p:nvSpPr>
          <p:cNvPr id="285" name="Google Shape;285;p42"/>
          <p:cNvSpPr txBox="1"/>
          <p:nvPr/>
        </p:nvSpPr>
        <p:spPr>
          <a:xfrm>
            <a:off x="4038480" y="6356520"/>
            <a:ext cx="4114500" cy="364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US" sz="1200" strike="noStrike">
                <a:solidFill>
                  <a:srgbClr val="2B5FF3"/>
                </a:solidFill>
                <a:latin typeface="Calibri"/>
                <a:ea typeface="Calibri"/>
                <a:cs typeface="Calibri"/>
                <a:sym typeface="Calibri"/>
              </a:rPr>
              <a:t>2021 - 2022</a:t>
            </a:r>
            <a:endParaRPr b="0" sz="1200" strike="noStrike">
              <a:latin typeface="Times New Roman"/>
              <a:ea typeface="Times New Roman"/>
              <a:cs typeface="Times New Roman"/>
              <a:sym typeface="Times New Roman"/>
            </a:endParaRPr>
          </a:p>
        </p:txBody>
      </p:sp>
      <p:sp>
        <p:nvSpPr>
          <p:cNvPr id="286" name="Google Shape;286;p42"/>
          <p:cNvSpPr txBox="1"/>
          <p:nvPr/>
        </p:nvSpPr>
        <p:spPr>
          <a:xfrm>
            <a:off x="8610480" y="6356520"/>
            <a:ext cx="2742900" cy="36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1" lang="en-US" sz="1200" strike="noStrike">
                <a:solidFill>
                  <a:srgbClr val="2B5FF3"/>
                </a:solidFill>
                <a:latin typeface="Calibri"/>
                <a:ea typeface="Calibri"/>
                <a:cs typeface="Calibri"/>
                <a:sym typeface="Calibri"/>
              </a:rPr>
              <a:t>‹#›</a:t>
            </a:fld>
            <a:endParaRPr b="0" sz="1200" strike="noStrike">
              <a:latin typeface="Times New Roman"/>
              <a:ea typeface="Times New Roman"/>
              <a:cs typeface="Times New Roman"/>
              <a:sym typeface="Times New Roman"/>
            </a:endParaRPr>
          </a:p>
        </p:txBody>
      </p:sp>
      <p:pic>
        <p:nvPicPr>
          <p:cNvPr id="287" name="Google Shape;287;p42"/>
          <p:cNvPicPr preferRelativeResize="0"/>
          <p:nvPr/>
        </p:nvPicPr>
        <p:blipFill rotWithShape="1">
          <a:blip r:embed="rId3">
            <a:alphaModFix/>
          </a:blip>
          <a:srcRect b="8290" l="0" r="0" t="0"/>
          <a:stretch/>
        </p:blipFill>
        <p:spPr>
          <a:xfrm>
            <a:off x="838075" y="830050"/>
            <a:ext cx="10515302" cy="55264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3"/>
          <p:cNvSpPr txBox="1"/>
          <p:nvPr/>
        </p:nvSpPr>
        <p:spPr>
          <a:xfrm>
            <a:off x="838080" y="136440"/>
            <a:ext cx="10515300" cy="6936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US" sz="3200" strike="noStrike">
                <a:solidFill>
                  <a:srgbClr val="2F5597"/>
                </a:solidFill>
                <a:latin typeface="Times New Roman"/>
                <a:ea typeface="Times New Roman"/>
                <a:cs typeface="Times New Roman"/>
                <a:sym typeface="Times New Roman"/>
              </a:rPr>
              <a:t>Implementation / Coding</a:t>
            </a:r>
            <a:endParaRPr b="0" sz="3200" strike="noStrike">
              <a:solidFill>
                <a:srgbClr val="000000"/>
              </a:solidFill>
              <a:latin typeface="Calibri"/>
              <a:ea typeface="Calibri"/>
              <a:cs typeface="Calibri"/>
              <a:sym typeface="Calibri"/>
            </a:endParaRPr>
          </a:p>
        </p:txBody>
      </p:sp>
      <p:sp>
        <p:nvSpPr>
          <p:cNvPr id="294" name="Google Shape;294;p43"/>
          <p:cNvSpPr txBox="1"/>
          <p:nvPr/>
        </p:nvSpPr>
        <p:spPr>
          <a:xfrm>
            <a:off x="838080" y="6356520"/>
            <a:ext cx="3200100" cy="36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US" sz="1200" strike="noStrike">
                <a:solidFill>
                  <a:srgbClr val="2B5FF3"/>
                </a:solidFill>
                <a:latin typeface="Calibri"/>
                <a:ea typeface="Calibri"/>
                <a:cs typeface="Calibri"/>
                <a:sym typeface="Calibri"/>
              </a:rPr>
              <a:t>VIII Semester, Department of ISE, RNSIT</a:t>
            </a:r>
            <a:endParaRPr b="0" sz="1200" strike="noStrike">
              <a:latin typeface="Times New Roman"/>
              <a:ea typeface="Times New Roman"/>
              <a:cs typeface="Times New Roman"/>
              <a:sym typeface="Times New Roman"/>
            </a:endParaRPr>
          </a:p>
        </p:txBody>
      </p:sp>
      <p:sp>
        <p:nvSpPr>
          <p:cNvPr id="295" name="Google Shape;295;p43"/>
          <p:cNvSpPr txBox="1"/>
          <p:nvPr/>
        </p:nvSpPr>
        <p:spPr>
          <a:xfrm>
            <a:off x="4038480" y="6356520"/>
            <a:ext cx="4114500" cy="364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US" sz="1200" strike="noStrike">
                <a:solidFill>
                  <a:srgbClr val="2B5FF3"/>
                </a:solidFill>
                <a:latin typeface="Calibri"/>
                <a:ea typeface="Calibri"/>
                <a:cs typeface="Calibri"/>
                <a:sym typeface="Calibri"/>
              </a:rPr>
              <a:t>2021 - 2022</a:t>
            </a:r>
            <a:endParaRPr b="0" sz="1200" strike="noStrike">
              <a:latin typeface="Times New Roman"/>
              <a:ea typeface="Times New Roman"/>
              <a:cs typeface="Times New Roman"/>
              <a:sym typeface="Times New Roman"/>
            </a:endParaRPr>
          </a:p>
        </p:txBody>
      </p:sp>
      <p:sp>
        <p:nvSpPr>
          <p:cNvPr id="296" name="Google Shape;296;p43"/>
          <p:cNvSpPr txBox="1"/>
          <p:nvPr/>
        </p:nvSpPr>
        <p:spPr>
          <a:xfrm>
            <a:off x="8610480" y="6356520"/>
            <a:ext cx="2742900" cy="36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1" lang="en-US" sz="1200" strike="noStrike">
                <a:solidFill>
                  <a:srgbClr val="2B5FF3"/>
                </a:solidFill>
                <a:latin typeface="Calibri"/>
                <a:ea typeface="Calibri"/>
                <a:cs typeface="Calibri"/>
                <a:sym typeface="Calibri"/>
              </a:rPr>
              <a:t>‹#›</a:t>
            </a:fld>
            <a:endParaRPr b="0" sz="1200" strike="noStrike">
              <a:latin typeface="Times New Roman"/>
              <a:ea typeface="Times New Roman"/>
              <a:cs typeface="Times New Roman"/>
              <a:sym typeface="Times New Roman"/>
            </a:endParaRPr>
          </a:p>
        </p:txBody>
      </p:sp>
      <p:pic>
        <p:nvPicPr>
          <p:cNvPr id="297" name="Google Shape;297;p43"/>
          <p:cNvPicPr preferRelativeResize="0"/>
          <p:nvPr/>
        </p:nvPicPr>
        <p:blipFill rotWithShape="1">
          <a:blip r:embed="rId3">
            <a:alphaModFix/>
          </a:blip>
          <a:srcRect b="8290" l="0" r="0" t="0"/>
          <a:stretch/>
        </p:blipFill>
        <p:spPr>
          <a:xfrm>
            <a:off x="838075" y="830050"/>
            <a:ext cx="10515302" cy="55264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4"/>
          <p:cNvSpPr txBox="1"/>
          <p:nvPr/>
        </p:nvSpPr>
        <p:spPr>
          <a:xfrm>
            <a:off x="838080" y="136440"/>
            <a:ext cx="10515300" cy="6936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US" sz="3200" strike="noStrike">
                <a:solidFill>
                  <a:srgbClr val="2F5597"/>
                </a:solidFill>
                <a:latin typeface="Times New Roman"/>
                <a:ea typeface="Times New Roman"/>
                <a:cs typeface="Times New Roman"/>
                <a:sym typeface="Times New Roman"/>
              </a:rPr>
              <a:t>Implementation / Coding</a:t>
            </a:r>
            <a:endParaRPr b="0" sz="3200" strike="noStrike">
              <a:solidFill>
                <a:srgbClr val="000000"/>
              </a:solidFill>
              <a:latin typeface="Calibri"/>
              <a:ea typeface="Calibri"/>
              <a:cs typeface="Calibri"/>
              <a:sym typeface="Calibri"/>
            </a:endParaRPr>
          </a:p>
        </p:txBody>
      </p:sp>
      <p:sp>
        <p:nvSpPr>
          <p:cNvPr id="304" name="Google Shape;304;p44"/>
          <p:cNvSpPr txBox="1"/>
          <p:nvPr/>
        </p:nvSpPr>
        <p:spPr>
          <a:xfrm>
            <a:off x="838080" y="6356520"/>
            <a:ext cx="3200100" cy="36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US" sz="1200" strike="noStrike">
                <a:solidFill>
                  <a:srgbClr val="2B5FF3"/>
                </a:solidFill>
                <a:latin typeface="Calibri"/>
                <a:ea typeface="Calibri"/>
                <a:cs typeface="Calibri"/>
                <a:sym typeface="Calibri"/>
              </a:rPr>
              <a:t>VIII Semester, Department of ISE, RNSIT</a:t>
            </a:r>
            <a:endParaRPr b="0" sz="1200" strike="noStrike">
              <a:latin typeface="Times New Roman"/>
              <a:ea typeface="Times New Roman"/>
              <a:cs typeface="Times New Roman"/>
              <a:sym typeface="Times New Roman"/>
            </a:endParaRPr>
          </a:p>
        </p:txBody>
      </p:sp>
      <p:sp>
        <p:nvSpPr>
          <p:cNvPr id="305" name="Google Shape;305;p44"/>
          <p:cNvSpPr txBox="1"/>
          <p:nvPr/>
        </p:nvSpPr>
        <p:spPr>
          <a:xfrm>
            <a:off x="4038480" y="6356520"/>
            <a:ext cx="4114500" cy="364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US" sz="1200" strike="noStrike">
                <a:solidFill>
                  <a:srgbClr val="2B5FF3"/>
                </a:solidFill>
                <a:latin typeface="Calibri"/>
                <a:ea typeface="Calibri"/>
                <a:cs typeface="Calibri"/>
                <a:sym typeface="Calibri"/>
              </a:rPr>
              <a:t>2021 - 2022</a:t>
            </a:r>
            <a:endParaRPr b="0" sz="1200" strike="noStrike">
              <a:latin typeface="Times New Roman"/>
              <a:ea typeface="Times New Roman"/>
              <a:cs typeface="Times New Roman"/>
              <a:sym typeface="Times New Roman"/>
            </a:endParaRPr>
          </a:p>
        </p:txBody>
      </p:sp>
      <p:sp>
        <p:nvSpPr>
          <p:cNvPr id="306" name="Google Shape;306;p44"/>
          <p:cNvSpPr txBox="1"/>
          <p:nvPr/>
        </p:nvSpPr>
        <p:spPr>
          <a:xfrm>
            <a:off x="8610480" y="6356520"/>
            <a:ext cx="2742900" cy="36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1" lang="en-US" sz="1200" strike="noStrike">
                <a:solidFill>
                  <a:srgbClr val="2B5FF3"/>
                </a:solidFill>
                <a:latin typeface="Calibri"/>
                <a:ea typeface="Calibri"/>
                <a:cs typeface="Calibri"/>
                <a:sym typeface="Calibri"/>
              </a:rPr>
              <a:t>‹#›</a:t>
            </a:fld>
            <a:endParaRPr b="0" sz="1200" strike="noStrike">
              <a:latin typeface="Times New Roman"/>
              <a:ea typeface="Times New Roman"/>
              <a:cs typeface="Times New Roman"/>
              <a:sym typeface="Times New Roman"/>
            </a:endParaRPr>
          </a:p>
        </p:txBody>
      </p:sp>
      <p:pic>
        <p:nvPicPr>
          <p:cNvPr id="307" name="Google Shape;307;p44"/>
          <p:cNvPicPr preferRelativeResize="0"/>
          <p:nvPr/>
        </p:nvPicPr>
        <p:blipFill rotWithShape="1">
          <a:blip r:embed="rId3">
            <a:alphaModFix/>
          </a:blip>
          <a:srcRect b="18785" l="0" r="0" t="0"/>
          <a:stretch/>
        </p:blipFill>
        <p:spPr>
          <a:xfrm>
            <a:off x="838075" y="1350325"/>
            <a:ext cx="10515302" cy="4893926"/>
          </a:xfrm>
          <a:prstGeom prst="rect">
            <a:avLst/>
          </a:prstGeom>
          <a:noFill/>
          <a:ln>
            <a:noFill/>
          </a:ln>
        </p:spPr>
      </p:pic>
      <p:sp>
        <p:nvSpPr>
          <p:cNvPr id="308" name="Google Shape;308;p44"/>
          <p:cNvSpPr txBox="1"/>
          <p:nvPr/>
        </p:nvSpPr>
        <p:spPr>
          <a:xfrm>
            <a:off x="851750" y="726300"/>
            <a:ext cx="3436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Times New Roman"/>
                <a:ea typeface="Times New Roman"/>
                <a:cs typeface="Times New Roman"/>
                <a:sym typeface="Times New Roman"/>
              </a:rPr>
              <a:t>answer.dart</a:t>
            </a:r>
            <a:endParaRPr b="1" sz="20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5"/>
          <p:cNvSpPr txBox="1"/>
          <p:nvPr/>
        </p:nvSpPr>
        <p:spPr>
          <a:xfrm>
            <a:off x="838080" y="218880"/>
            <a:ext cx="10515240" cy="69372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US" sz="3200" strike="noStrike">
                <a:solidFill>
                  <a:srgbClr val="2F5597"/>
                </a:solidFill>
                <a:latin typeface="Times New Roman"/>
                <a:ea typeface="Times New Roman"/>
                <a:cs typeface="Times New Roman"/>
                <a:sym typeface="Times New Roman"/>
              </a:rPr>
              <a:t>Results</a:t>
            </a:r>
            <a:br>
              <a:rPr lang="en-US" sz="1800"/>
            </a:br>
            <a:endParaRPr b="0" sz="3200" strike="noStrike">
              <a:solidFill>
                <a:srgbClr val="000000"/>
              </a:solidFill>
              <a:latin typeface="Calibri"/>
              <a:ea typeface="Calibri"/>
              <a:cs typeface="Calibri"/>
              <a:sym typeface="Calibri"/>
            </a:endParaRPr>
          </a:p>
        </p:txBody>
      </p:sp>
      <p:sp>
        <p:nvSpPr>
          <p:cNvPr id="315" name="Google Shape;315;p45"/>
          <p:cNvSpPr txBox="1"/>
          <p:nvPr/>
        </p:nvSpPr>
        <p:spPr>
          <a:xfrm>
            <a:off x="838080" y="1190880"/>
            <a:ext cx="10515240" cy="5033520"/>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None/>
            </a:pPr>
            <a:r>
              <a:t/>
            </a:r>
            <a:endParaRPr b="0" sz="2000"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1001"/>
              </a:spcBef>
              <a:spcAft>
                <a:spcPts val="0"/>
              </a:spcAft>
              <a:buNone/>
            </a:pPr>
            <a:r>
              <a:t/>
            </a:r>
            <a:endParaRPr b="0" sz="2000"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1001"/>
              </a:spcBef>
              <a:spcAft>
                <a:spcPts val="0"/>
              </a:spcAft>
              <a:buNone/>
            </a:pPr>
            <a:r>
              <a:t/>
            </a:r>
            <a:endParaRPr b="0" sz="2000"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1001"/>
              </a:spcBef>
              <a:spcAft>
                <a:spcPts val="0"/>
              </a:spcAft>
              <a:buNone/>
            </a:pPr>
            <a:r>
              <a:t/>
            </a:r>
            <a:endParaRPr b="0" sz="2000"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1001"/>
              </a:spcBef>
              <a:spcAft>
                <a:spcPts val="0"/>
              </a:spcAft>
              <a:buNone/>
            </a:pPr>
            <a:r>
              <a:t/>
            </a:r>
            <a:endParaRPr b="0" sz="2000"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1001"/>
              </a:spcBef>
              <a:spcAft>
                <a:spcPts val="0"/>
              </a:spcAft>
              <a:buNone/>
            </a:pPr>
            <a:r>
              <a:t/>
            </a:r>
            <a:endParaRPr b="0" sz="2000"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1001"/>
              </a:spcBef>
              <a:spcAft>
                <a:spcPts val="0"/>
              </a:spcAft>
              <a:buNone/>
            </a:pPr>
            <a:r>
              <a:t/>
            </a:r>
            <a:endParaRPr b="0" sz="2000"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1001"/>
              </a:spcBef>
              <a:spcAft>
                <a:spcPts val="0"/>
              </a:spcAft>
              <a:buNone/>
            </a:pPr>
            <a:r>
              <a:t/>
            </a:r>
            <a:endParaRPr b="0" sz="2000"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1001"/>
              </a:spcBef>
              <a:spcAft>
                <a:spcPts val="0"/>
              </a:spcAft>
              <a:buNone/>
            </a:pPr>
            <a:r>
              <a:t/>
            </a:r>
            <a:endParaRPr b="0" sz="2000"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1001"/>
              </a:spcBef>
              <a:spcAft>
                <a:spcPts val="0"/>
              </a:spcAft>
              <a:buNone/>
            </a:pPr>
            <a:r>
              <a:t/>
            </a:r>
            <a:endParaRPr b="0" sz="2000"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1001"/>
              </a:spcBef>
              <a:spcAft>
                <a:spcPts val="0"/>
              </a:spcAft>
              <a:buNone/>
            </a:pPr>
            <a:r>
              <a:t/>
            </a:r>
            <a:endParaRPr b="0" sz="2000" strike="noStrike">
              <a:solidFill>
                <a:srgbClr val="000000"/>
              </a:solidFill>
              <a:latin typeface="Times New Roman"/>
              <a:ea typeface="Times New Roman"/>
              <a:cs typeface="Times New Roman"/>
              <a:sym typeface="Times New Roman"/>
            </a:endParaRPr>
          </a:p>
        </p:txBody>
      </p:sp>
      <p:sp>
        <p:nvSpPr>
          <p:cNvPr id="316" name="Google Shape;316;p45"/>
          <p:cNvSpPr txBox="1"/>
          <p:nvPr/>
        </p:nvSpPr>
        <p:spPr>
          <a:xfrm>
            <a:off x="838080" y="6356520"/>
            <a:ext cx="3200040" cy="36468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US" sz="1200" strike="noStrike">
                <a:solidFill>
                  <a:srgbClr val="2B5FF3"/>
                </a:solidFill>
                <a:latin typeface="Calibri"/>
                <a:ea typeface="Calibri"/>
                <a:cs typeface="Calibri"/>
                <a:sym typeface="Calibri"/>
              </a:rPr>
              <a:t>VIII Semester, Department of ISE, RNSIT</a:t>
            </a:r>
            <a:endParaRPr b="0" sz="1200" strike="noStrike">
              <a:latin typeface="Times New Roman"/>
              <a:ea typeface="Times New Roman"/>
              <a:cs typeface="Times New Roman"/>
              <a:sym typeface="Times New Roman"/>
            </a:endParaRPr>
          </a:p>
        </p:txBody>
      </p:sp>
      <p:sp>
        <p:nvSpPr>
          <p:cNvPr id="317" name="Google Shape;317;p45"/>
          <p:cNvSpPr txBox="1"/>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US" sz="1200" strike="noStrike">
                <a:solidFill>
                  <a:srgbClr val="2B5FF3"/>
                </a:solidFill>
                <a:latin typeface="Calibri"/>
                <a:ea typeface="Calibri"/>
                <a:cs typeface="Calibri"/>
                <a:sym typeface="Calibri"/>
              </a:rPr>
              <a:t>2021 - 2022</a:t>
            </a:r>
            <a:endParaRPr b="0" sz="1200" strike="noStrike">
              <a:latin typeface="Times New Roman"/>
              <a:ea typeface="Times New Roman"/>
              <a:cs typeface="Times New Roman"/>
              <a:sym typeface="Times New Roman"/>
            </a:endParaRPr>
          </a:p>
        </p:txBody>
      </p:sp>
      <p:sp>
        <p:nvSpPr>
          <p:cNvPr id="318" name="Google Shape;318;p45"/>
          <p:cNvSpPr/>
          <p:nvPr/>
        </p:nvSpPr>
        <p:spPr>
          <a:xfrm>
            <a:off x="479520" y="1044720"/>
            <a:ext cx="11232720" cy="5179680"/>
          </a:xfrm>
          <a:prstGeom prst="rect">
            <a:avLst/>
          </a:prstGeom>
          <a:noFill/>
          <a:ln>
            <a:noFill/>
          </a:ln>
        </p:spPr>
        <p:txBody>
          <a:bodyPr anchorCtr="0" anchor="t" bIns="45700" lIns="91425" spcFirstLastPara="1" rIns="91425" wrap="square" tIns="45700">
            <a:noAutofit/>
          </a:bodyPr>
          <a:lstStyle/>
          <a:p>
            <a:pPr indent="-355320" lvl="0" marL="355680" marR="0" rtl="0" algn="l">
              <a:lnSpc>
                <a:spcPct val="150000"/>
              </a:lnSpc>
              <a:spcBef>
                <a:spcPts val="0"/>
              </a:spcBef>
              <a:spcAft>
                <a:spcPts val="0"/>
              </a:spcAft>
              <a:buClr>
                <a:srgbClr val="000000"/>
              </a:buClr>
              <a:buSzPts val="2100"/>
              <a:buFont typeface="Noto Sans Symbols"/>
              <a:buChar char="❖"/>
            </a:pPr>
            <a:r>
              <a:rPr b="1" lang="en-US" sz="2100" strike="noStrike">
                <a:solidFill>
                  <a:srgbClr val="000000"/>
                </a:solidFill>
                <a:latin typeface="Times New Roman"/>
                <a:ea typeface="Times New Roman"/>
                <a:cs typeface="Times New Roman"/>
                <a:sym typeface="Times New Roman"/>
              </a:rPr>
              <a:t>Questions screen</a:t>
            </a:r>
            <a:endParaRPr b="0" sz="2100" strike="noStrike">
              <a:latin typeface="Times New Roman"/>
              <a:ea typeface="Times New Roman"/>
              <a:cs typeface="Times New Roman"/>
              <a:sym typeface="Times New Roman"/>
            </a:endParaRPr>
          </a:p>
        </p:txBody>
      </p:sp>
      <p:sp>
        <p:nvSpPr>
          <p:cNvPr id="319" name="Google Shape;319;p45"/>
          <p:cNvSpPr txBox="1"/>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1" lang="en-US" sz="1200" strike="noStrike">
                <a:solidFill>
                  <a:srgbClr val="2B5FF3"/>
                </a:solidFill>
                <a:latin typeface="Calibri"/>
                <a:ea typeface="Calibri"/>
                <a:cs typeface="Calibri"/>
                <a:sym typeface="Calibri"/>
              </a:rPr>
              <a:t>‹#›</a:t>
            </a:fld>
            <a:endParaRPr b="0" sz="1200" strike="noStrike">
              <a:latin typeface="Times New Roman"/>
              <a:ea typeface="Times New Roman"/>
              <a:cs typeface="Times New Roman"/>
              <a:sym typeface="Times New Roman"/>
            </a:endParaRPr>
          </a:p>
        </p:txBody>
      </p:sp>
      <p:pic>
        <p:nvPicPr>
          <p:cNvPr id="320" name="Google Shape;320;p45"/>
          <p:cNvPicPr preferRelativeResize="0"/>
          <p:nvPr/>
        </p:nvPicPr>
        <p:blipFill rotWithShape="1">
          <a:blip r:embed="rId3">
            <a:alphaModFix/>
          </a:blip>
          <a:srcRect b="14221" l="0" r="0" t="0"/>
          <a:stretch/>
        </p:blipFill>
        <p:spPr>
          <a:xfrm>
            <a:off x="1718450" y="1825825"/>
            <a:ext cx="9116451" cy="4398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8"/>
          <p:cNvSpPr txBox="1"/>
          <p:nvPr/>
        </p:nvSpPr>
        <p:spPr>
          <a:xfrm>
            <a:off x="1952640" y="53640"/>
            <a:ext cx="7467120" cy="114264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None/>
            </a:pPr>
            <a:r>
              <a:rPr b="1" i="0" lang="en-US" sz="3200" u="none" cap="none" strike="noStrike">
                <a:solidFill>
                  <a:srgbClr val="2F5597"/>
                </a:solidFill>
                <a:latin typeface="Times New Roman"/>
                <a:ea typeface="Times New Roman"/>
                <a:cs typeface="Times New Roman"/>
                <a:sym typeface="Times New Roman"/>
              </a:rPr>
              <a:t>A</a:t>
            </a:r>
            <a:r>
              <a:rPr b="1" lang="en-US" sz="3200">
                <a:solidFill>
                  <a:srgbClr val="2F5597"/>
                </a:solidFill>
                <a:latin typeface="Times New Roman"/>
                <a:ea typeface="Times New Roman"/>
                <a:cs typeface="Times New Roman"/>
                <a:sym typeface="Times New Roman"/>
              </a:rPr>
              <a:t>genda</a:t>
            </a:r>
            <a:endParaRPr b="0" i="0" sz="3200" u="none" cap="none" strike="noStrike">
              <a:solidFill>
                <a:srgbClr val="000000"/>
              </a:solidFill>
              <a:latin typeface="Calibri"/>
              <a:ea typeface="Calibri"/>
              <a:cs typeface="Calibri"/>
              <a:sym typeface="Calibri"/>
            </a:endParaRPr>
          </a:p>
        </p:txBody>
      </p:sp>
      <p:sp>
        <p:nvSpPr>
          <p:cNvPr id="140" name="Google Shape;140;p28"/>
          <p:cNvSpPr txBox="1"/>
          <p:nvPr/>
        </p:nvSpPr>
        <p:spPr>
          <a:xfrm>
            <a:off x="2152800" y="1484640"/>
            <a:ext cx="7886520" cy="4691880"/>
          </a:xfrm>
          <a:prstGeom prst="rect">
            <a:avLst/>
          </a:prstGeom>
          <a:noFill/>
          <a:ln>
            <a:noFill/>
          </a:ln>
        </p:spPr>
        <p:txBody>
          <a:bodyPr anchorCtr="0" anchor="t" bIns="45700" lIns="91425" spcFirstLastPara="1" rIns="91425" wrap="square" tIns="45700">
            <a:normAutofit/>
          </a:bodyPr>
          <a:lstStyle/>
          <a:p>
            <a:pPr indent="-355320" lvl="0" marL="355680" marR="0" rtl="0" algn="l">
              <a:lnSpc>
                <a:spcPct val="90000"/>
              </a:lnSpc>
              <a:spcBef>
                <a:spcPts val="0"/>
              </a:spcBef>
              <a:spcAft>
                <a:spcPts val="0"/>
              </a:spcAft>
              <a:buClr>
                <a:srgbClr val="000000"/>
              </a:buClr>
              <a:buSzPts val="2800"/>
              <a:buFont typeface="Noto Sans Symbols"/>
              <a:buChar char="❑"/>
            </a:pPr>
            <a:r>
              <a:rPr b="0" i="0" lang="en-US" sz="2800" u="none" cap="none" strike="noStrike">
                <a:solidFill>
                  <a:srgbClr val="000000"/>
                </a:solidFill>
                <a:latin typeface="Times New Roman"/>
                <a:ea typeface="Times New Roman"/>
                <a:cs typeface="Times New Roman"/>
                <a:sym typeface="Times New Roman"/>
              </a:rPr>
              <a:t>Abstract</a:t>
            </a:r>
            <a:endParaRPr b="0" i="0" sz="2800" u="none" cap="none" strike="noStrike">
              <a:solidFill>
                <a:srgbClr val="000000"/>
              </a:solidFill>
              <a:latin typeface="Times New Roman"/>
              <a:ea typeface="Times New Roman"/>
              <a:cs typeface="Times New Roman"/>
              <a:sym typeface="Times New Roman"/>
            </a:endParaRPr>
          </a:p>
          <a:p>
            <a:pPr indent="-355320" lvl="0" marL="355680" marR="0" rtl="0" algn="l">
              <a:lnSpc>
                <a:spcPct val="90000"/>
              </a:lnSpc>
              <a:spcBef>
                <a:spcPts val="1001"/>
              </a:spcBef>
              <a:spcAft>
                <a:spcPts val="0"/>
              </a:spcAft>
              <a:buClr>
                <a:srgbClr val="000000"/>
              </a:buClr>
              <a:buSzPts val="2800"/>
              <a:buFont typeface="Noto Sans Symbols"/>
              <a:buChar char="❑"/>
            </a:pPr>
            <a:r>
              <a:rPr b="0" i="0" lang="en-US" sz="2800" u="none" cap="none" strike="noStrike">
                <a:solidFill>
                  <a:srgbClr val="000000"/>
                </a:solidFill>
                <a:latin typeface="Times New Roman"/>
                <a:ea typeface="Times New Roman"/>
                <a:cs typeface="Times New Roman"/>
                <a:sym typeface="Times New Roman"/>
              </a:rPr>
              <a:t>About the Company</a:t>
            </a:r>
            <a:endParaRPr b="0" i="0" sz="2800" u="none" cap="none" strike="noStrike">
              <a:solidFill>
                <a:srgbClr val="000000"/>
              </a:solidFill>
              <a:latin typeface="Times New Roman"/>
              <a:ea typeface="Times New Roman"/>
              <a:cs typeface="Times New Roman"/>
              <a:sym typeface="Times New Roman"/>
            </a:endParaRPr>
          </a:p>
          <a:p>
            <a:pPr indent="-355320" lvl="0" marL="355680" marR="0" rtl="0" algn="l">
              <a:lnSpc>
                <a:spcPct val="90000"/>
              </a:lnSpc>
              <a:spcBef>
                <a:spcPts val="1001"/>
              </a:spcBef>
              <a:spcAft>
                <a:spcPts val="0"/>
              </a:spcAft>
              <a:buClr>
                <a:srgbClr val="000000"/>
              </a:buClr>
              <a:buSzPts val="2800"/>
              <a:buFont typeface="Noto Sans Symbols"/>
              <a:buChar char="❑"/>
            </a:pPr>
            <a:r>
              <a:rPr b="0" i="0" lang="en-US" sz="2800" u="none" cap="none" strike="noStrike">
                <a:solidFill>
                  <a:srgbClr val="000000"/>
                </a:solidFill>
                <a:latin typeface="Times New Roman"/>
                <a:ea typeface="Times New Roman"/>
                <a:cs typeface="Times New Roman"/>
                <a:sym typeface="Times New Roman"/>
              </a:rPr>
              <a:t>Introduction</a:t>
            </a:r>
            <a:endParaRPr b="0" i="0" sz="2800" u="none" cap="none" strike="noStrike">
              <a:solidFill>
                <a:srgbClr val="000000"/>
              </a:solidFill>
              <a:latin typeface="Times New Roman"/>
              <a:ea typeface="Times New Roman"/>
              <a:cs typeface="Times New Roman"/>
              <a:sym typeface="Times New Roman"/>
            </a:endParaRPr>
          </a:p>
          <a:p>
            <a:pPr indent="-355320" lvl="0" marL="355680" marR="0" rtl="0" algn="l">
              <a:lnSpc>
                <a:spcPct val="90000"/>
              </a:lnSpc>
              <a:spcBef>
                <a:spcPts val="1001"/>
              </a:spcBef>
              <a:spcAft>
                <a:spcPts val="0"/>
              </a:spcAft>
              <a:buClr>
                <a:srgbClr val="000000"/>
              </a:buClr>
              <a:buSzPts val="2800"/>
              <a:buFont typeface="Noto Sans Symbols"/>
              <a:buChar char="❑"/>
            </a:pPr>
            <a:r>
              <a:rPr b="0" i="0" lang="en-US" sz="2800" u="none" cap="none" strike="noStrike">
                <a:solidFill>
                  <a:srgbClr val="000000"/>
                </a:solidFill>
                <a:latin typeface="Times New Roman"/>
                <a:ea typeface="Times New Roman"/>
                <a:cs typeface="Times New Roman"/>
                <a:sym typeface="Times New Roman"/>
              </a:rPr>
              <a:t>Requirements</a:t>
            </a:r>
            <a:endParaRPr b="0" i="0" sz="2800" u="none" cap="none" strike="noStrike">
              <a:solidFill>
                <a:srgbClr val="000000"/>
              </a:solidFill>
              <a:latin typeface="Times New Roman"/>
              <a:ea typeface="Times New Roman"/>
              <a:cs typeface="Times New Roman"/>
              <a:sym typeface="Times New Roman"/>
            </a:endParaRPr>
          </a:p>
          <a:p>
            <a:pPr indent="-355320" lvl="0" marL="355680" marR="0" rtl="0" algn="l">
              <a:lnSpc>
                <a:spcPct val="90000"/>
              </a:lnSpc>
              <a:spcBef>
                <a:spcPts val="1001"/>
              </a:spcBef>
              <a:spcAft>
                <a:spcPts val="0"/>
              </a:spcAft>
              <a:buClr>
                <a:srgbClr val="000000"/>
              </a:buClr>
              <a:buSzPts val="2800"/>
              <a:buFont typeface="Noto Sans Symbols"/>
              <a:buChar char="❑"/>
            </a:pPr>
            <a:r>
              <a:rPr b="0" i="0" lang="en-US" sz="2800" u="none" cap="none" strike="noStrike">
                <a:solidFill>
                  <a:srgbClr val="000000"/>
                </a:solidFill>
                <a:latin typeface="Times New Roman"/>
                <a:ea typeface="Times New Roman"/>
                <a:cs typeface="Times New Roman"/>
                <a:sym typeface="Times New Roman"/>
              </a:rPr>
              <a:t>System Design</a:t>
            </a:r>
            <a:endParaRPr b="0" i="0" sz="2800" u="none" cap="none" strike="noStrike">
              <a:solidFill>
                <a:srgbClr val="000000"/>
              </a:solidFill>
              <a:latin typeface="Times New Roman"/>
              <a:ea typeface="Times New Roman"/>
              <a:cs typeface="Times New Roman"/>
              <a:sym typeface="Times New Roman"/>
            </a:endParaRPr>
          </a:p>
          <a:p>
            <a:pPr indent="-355320" lvl="0" marL="355680" marR="0" rtl="0" algn="l">
              <a:lnSpc>
                <a:spcPct val="90000"/>
              </a:lnSpc>
              <a:spcBef>
                <a:spcPts val="1001"/>
              </a:spcBef>
              <a:spcAft>
                <a:spcPts val="0"/>
              </a:spcAft>
              <a:buClr>
                <a:srgbClr val="000000"/>
              </a:buClr>
              <a:buSzPts val="2800"/>
              <a:buFont typeface="Noto Sans Symbols"/>
              <a:buChar char="❑"/>
            </a:pPr>
            <a:r>
              <a:rPr b="0" i="0" lang="en-US" sz="2800" u="none" cap="none" strike="noStrike">
                <a:solidFill>
                  <a:srgbClr val="000000"/>
                </a:solidFill>
                <a:latin typeface="Times New Roman"/>
                <a:ea typeface="Times New Roman"/>
                <a:cs typeface="Times New Roman"/>
                <a:sym typeface="Times New Roman"/>
              </a:rPr>
              <a:t>Implementation</a:t>
            </a:r>
            <a:endParaRPr b="0" i="0" sz="2800" u="none" cap="none" strike="noStrike">
              <a:solidFill>
                <a:srgbClr val="000000"/>
              </a:solidFill>
              <a:latin typeface="Times New Roman"/>
              <a:ea typeface="Times New Roman"/>
              <a:cs typeface="Times New Roman"/>
              <a:sym typeface="Times New Roman"/>
            </a:endParaRPr>
          </a:p>
          <a:p>
            <a:pPr indent="-355320" lvl="0" marL="355680" marR="0" rtl="0" algn="l">
              <a:lnSpc>
                <a:spcPct val="90000"/>
              </a:lnSpc>
              <a:spcBef>
                <a:spcPts val="1001"/>
              </a:spcBef>
              <a:spcAft>
                <a:spcPts val="0"/>
              </a:spcAft>
              <a:buClr>
                <a:srgbClr val="000000"/>
              </a:buClr>
              <a:buSzPts val="2800"/>
              <a:buFont typeface="Noto Sans Symbols"/>
              <a:buChar char="❑"/>
            </a:pPr>
            <a:r>
              <a:rPr b="0" i="0" lang="en-US" sz="2800" u="none" cap="none" strike="noStrike">
                <a:solidFill>
                  <a:srgbClr val="000000"/>
                </a:solidFill>
                <a:latin typeface="Times New Roman"/>
                <a:ea typeface="Times New Roman"/>
                <a:cs typeface="Times New Roman"/>
                <a:sym typeface="Times New Roman"/>
              </a:rPr>
              <a:t>Results</a:t>
            </a:r>
            <a:endParaRPr b="0" i="0" sz="2800" u="none" cap="none" strike="noStrike">
              <a:solidFill>
                <a:srgbClr val="000000"/>
              </a:solidFill>
              <a:latin typeface="Times New Roman"/>
              <a:ea typeface="Times New Roman"/>
              <a:cs typeface="Times New Roman"/>
              <a:sym typeface="Times New Roman"/>
            </a:endParaRPr>
          </a:p>
          <a:p>
            <a:pPr indent="-355320" lvl="0" marL="355680" marR="0" rtl="0" algn="l">
              <a:lnSpc>
                <a:spcPct val="90000"/>
              </a:lnSpc>
              <a:spcBef>
                <a:spcPts val="1001"/>
              </a:spcBef>
              <a:spcAft>
                <a:spcPts val="0"/>
              </a:spcAft>
              <a:buClr>
                <a:srgbClr val="000000"/>
              </a:buClr>
              <a:buSzPts val="2800"/>
              <a:buFont typeface="Noto Sans Symbols"/>
              <a:buChar char="❑"/>
            </a:pPr>
            <a:r>
              <a:rPr b="0" i="0" lang="en-US" sz="2800" u="none" cap="none" strike="noStrike">
                <a:solidFill>
                  <a:srgbClr val="000000"/>
                </a:solidFill>
                <a:latin typeface="Times New Roman"/>
                <a:ea typeface="Times New Roman"/>
                <a:cs typeface="Times New Roman"/>
                <a:sym typeface="Times New Roman"/>
              </a:rPr>
              <a:t>Conclusion and Future Enhancements</a:t>
            </a:r>
            <a:endParaRPr b="0" i="0" sz="2800" u="none" cap="none" strike="noStrike">
              <a:solidFill>
                <a:srgbClr val="000000"/>
              </a:solidFill>
              <a:latin typeface="Times New Roman"/>
              <a:ea typeface="Times New Roman"/>
              <a:cs typeface="Times New Roman"/>
              <a:sym typeface="Times New Roman"/>
            </a:endParaRPr>
          </a:p>
          <a:p>
            <a:pPr indent="-355320" lvl="0" marL="355680" marR="0" rtl="0" algn="l">
              <a:lnSpc>
                <a:spcPct val="90000"/>
              </a:lnSpc>
              <a:spcBef>
                <a:spcPts val="1001"/>
              </a:spcBef>
              <a:spcAft>
                <a:spcPts val="0"/>
              </a:spcAft>
              <a:buClr>
                <a:srgbClr val="000000"/>
              </a:buClr>
              <a:buSzPts val="2800"/>
              <a:buFont typeface="Noto Sans Symbols"/>
              <a:buChar char="❑"/>
            </a:pPr>
            <a:r>
              <a:rPr b="0" i="0" lang="en-US" sz="2800" u="none" cap="none" strike="noStrike">
                <a:solidFill>
                  <a:srgbClr val="000000"/>
                </a:solidFill>
                <a:latin typeface="Times New Roman"/>
                <a:ea typeface="Times New Roman"/>
                <a:cs typeface="Times New Roman"/>
                <a:sym typeface="Times New Roman"/>
              </a:rPr>
              <a:t>References</a:t>
            </a:r>
            <a:endParaRPr b="0" i="0" sz="2800" u="none" cap="none" strike="noStrike">
              <a:solidFill>
                <a:srgbClr val="000000"/>
              </a:solidFill>
              <a:latin typeface="Times New Roman"/>
              <a:ea typeface="Times New Roman"/>
              <a:cs typeface="Times New Roman"/>
              <a:sym typeface="Times New Roman"/>
            </a:endParaRPr>
          </a:p>
          <a:p>
            <a:pPr indent="-355320" lvl="0" marL="355680" marR="0" rtl="0" algn="l">
              <a:lnSpc>
                <a:spcPct val="90000"/>
              </a:lnSpc>
              <a:spcBef>
                <a:spcPts val="1001"/>
              </a:spcBef>
              <a:spcAft>
                <a:spcPts val="0"/>
              </a:spcAft>
              <a:buClr>
                <a:srgbClr val="000000"/>
              </a:buClr>
              <a:buSzPts val="2800"/>
              <a:buFont typeface="Noto Sans Symbols"/>
              <a:buChar char="❑"/>
            </a:pPr>
            <a:r>
              <a:rPr b="0" i="0" lang="en-US" sz="2800" u="none" cap="none" strike="noStrike">
                <a:solidFill>
                  <a:srgbClr val="000000"/>
                </a:solidFill>
                <a:latin typeface="Times New Roman"/>
                <a:ea typeface="Times New Roman"/>
                <a:cs typeface="Times New Roman"/>
                <a:sym typeface="Times New Roman"/>
              </a:rPr>
              <a:t>Q &amp; A</a:t>
            </a:r>
            <a:endParaRPr b="0" i="0" sz="2800" u="none" cap="none" strike="noStrike">
              <a:solidFill>
                <a:srgbClr val="000000"/>
              </a:solidFill>
              <a:latin typeface="Times New Roman"/>
              <a:ea typeface="Times New Roman"/>
              <a:cs typeface="Times New Roman"/>
              <a:sym typeface="Times New Roman"/>
            </a:endParaRPr>
          </a:p>
          <a:p>
            <a:pPr indent="0" lvl="0" marL="0" marR="0" rtl="0" algn="l">
              <a:lnSpc>
                <a:spcPct val="90000"/>
              </a:lnSpc>
              <a:spcBef>
                <a:spcPts val="1001"/>
              </a:spcBef>
              <a:spcAft>
                <a:spcPts val="0"/>
              </a:spcAft>
              <a:buNone/>
            </a:pPr>
            <a:r>
              <a:t/>
            </a:r>
            <a:endParaRPr b="0" i="0" sz="2800" u="none" cap="none" strike="noStrike">
              <a:solidFill>
                <a:srgbClr val="000000"/>
              </a:solidFill>
              <a:latin typeface="Times New Roman"/>
              <a:ea typeface="Times New Roman"/>
              <a:cs typeface="Times New Roman"/>
              <a:sym typeface="Times New Roman"/>
            </a:endParaRPr>
          </a:p>
        </p:txBody>
      </p:sp>
      <p:sp>
        <p:nvSpPr>
          <p:cNvPr id="141" name="Google Shape;141;p28"/>
          <p:cNvSpPr txBox="1"/>
          <p:nvPr/>
        </p:nvSpPr>
        <p:spPr>
          <a:xfrm>
            <a:off x="838080" y="6356520"/>
            <a:ext cx="3200040" cy="36468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1200" u="none" cap="none" strike="noStrike">
                <a:solidFill>
                  <a:srgbClr val="2B5FF3"/>
                </a:solidFill>
                <a:latin typeface="Calibri"/>
                <a:ea typeface="Calibri"/>
                <a:cs typeface="Calibri"/>
                <a:sym typeface="Calibri"/>
              </a:rPr>
              <a:t>VIII Semester, Department of ISE, RNSIT</a:t>
            </a:r>
            <a:endParaRPr b="0" i="0" sz="1200" u="none" cap="none" strike="noStrike">
              <a:latin typeface="Times New Roman"/>
              <a:ea typeface="Times New Roman"/>
              <a:cs typeface="Times New Roman"/>
              <a:sym typeface="Times New Roman"/>
            </a:endParaRPr>
          </a:p>
        </p:txBody>
      </p:sp>
      <p:sp>
        <p:nvSpPr>
          <p:cNvPr id="142" name="Google Shape;142;p28"/>
          <p:cNvSpPr txBox="1"/>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200" u="none" cap="none" strike="noStrike">
                <a:solidFill>
                  <a:srgbClr val="2B5FF3"/>
                </a:solidFill>
                <a:latin typeface="Calibri"/>
                <a:ea typeface="Calibri"/>
                <a:cs typeface="Calibri"/>
                <a:sym typeface="Calibri"/>
              </a:rPr>
              <a:t>2021 - 2022</a:t>
            </a:r>
            <a:endParaRPr b="0" i="0" sz="1200" u="none" cap="none" strike="noStrike">
              <a:latin typeface="Times New Roman"/>
              <a:ea typeface="Times New Roman"/>
              <a:cs typeface="Times New Roman"/>
              <a:sym typeface="Times New Roman"/>
            </a:endParaRPr>
          </a:p>
        </p:txBody>
      </p:sp>
      <p:sp>
        <p:nvSpPr>
          <p:cNvPr id="143" name="Google Shape;143;p28"/>
          <p:cNvSpPr txBox="1"/>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1" i="0" lang="en-US" sz="1200" u="none" cap="none" strike="noStrike">
                <a:solidFill>
                  <a:srgbClr val="2B5FF3"/>
                </a:solidFill>
                <a:latin typeface="Calibri"/>
                <a:ea typeface="Calibri"/>
                <a:cs typeface="Calibri"/>
                <a:sym typeface="Calibri"/>
              </a:rPr>
              <a:t>‹#›</a:t>
            </a:fld>
            <a:endParaRPr b="0" i="0" sz="1200" u="none" cap="none" strike="noStrike">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6"/>
          <p:cNvSpPr txBox="1"/>
          <p:nvPr/>
        </p:nvSpPr>
        <p:spPr>
          <a:xfrm>
            <a:off x="838080" y="218880"/>
            <a:ext cx="10515240" cy="69372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US" sz="3200" strike="noStrike">
                <a:solidFill>
                  <a:srgbClr val="2F5597"/>
                </a:solidFill>
                <a:latin typeface="Times New Roman"/>
                <a:ea typeface="Times New Roman"/>
                <a:cs typeface="Times New Roman"/>
                <a:sym typeface="Times New Roman"/>
              </a:rPr>
              <a:t>Results</a:t>
            </a:r>
            <a:br>
              <a:rPr lang="en-US" sz="1800"/>
            </a:br>
            <a:endParaRPr b="0" sz="3200" strike="noStrike">
              <a:solidFill>
                <a:srgbClr val="000000"/>
              </a:solidFill>
              <a:latin typeface="Calibri"/>
              <a:ea typeface="Calibri"/>
              <a:cs typeface="Calibri"/>
              <a:sym typeface="Calibri"/>
            </a:endParaRPr>
          </a:p>
        </p:txBody>
      </p:sp>
      <p:sp>
        <p:nvSpPr>
          <p:cNvPr id="327" name="Google Shape;327;p46"/>
          <p:cNvSpPr txBox="1"/>
          <p:nvPr/>
        </p:nvSpPr>
        <p:spPr>
          <a:xfrm>
            <a:off x="838080" y="1190880"/>
            <a:ext cx="10515240" cy="5033520"/>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None/>
            </a:pPr>
            <a:r>
              <a:t/>
            </a:r>
            <a:endParaRPr b="0" sz="2000"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1001"/>
              </a:spcBef>
              <a:spcAft>
                <a:spcPts val="0"/>
              </a:spcAft>
              <a:buNone/>
            </a:pPr>
            <a:r>
              <a:t/>
            </a:r>
            <a:endParaRPr b="0" sz="2000"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1001"/>
              </a:spcBef>
              <a:spcAft>
                <a:spcPts val="0"/>
              </a:spcAft>
              <a:buNone/>
            </a:pPr>
            <a:r>
              <a:t/>
            </a:r>
            <a:endParaRPr b="0" sz="2000"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1001"/>
              </a:spcBef>
              <a:spcAft>
                <a:spcPts val="0"/>
              </a:spcAft>
              <a:buNone/>
            </a:pPr>
            <a:r>
              <a:t/>
            </a:r>
            <a:endParaRPr b="0" sz="2000"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1001"/>
              </a:spcBef>
              <a:spcAft>
                <a:spcPts val="0"/>
              </a:spcAft>
              <a:buNone/>
            </a:pPr>
            <a:r>
              <a:t/>
            </a:r>
            <a:endParaRPr b="0" sz="2000"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1001"/>
              </a:spcBef>
              <a:spcAft>
                <a:spcPts val="0"/>
              </a:spcAft>
              <a:buNone/>
            </a:pPr>
            <a:r>
              <a:t/>
            </a:r>
            <a:endParaRPr b="0" sz="2000"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1001"/>
              </a:spcBef>
              <a:spcAft>
                <a:spcPts val="0"/>
              </a:spcAft>
              <a:buNone/>
            </a:pPr>
            <a:r>
              <a:t/>
            </a:r>
            <a:endParaRPr b="0" sz="2000"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1001"/>
              </a:spcBef>
              <a:spcAft>
                <a:spcPts val="0"/>
              </a:spcAft>
              <a:buNone/>
            </a:pPr>
            <a:r>
              <a:t/>
            </a:r>
            <a:endParaRPr b="0" sz="2000"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1001"/>
              </a:spcBef>
              <a:spcAft>
                <a:spcPts val="0"/>
              </a:spcAft>
              <a:buNone/>
            </a:pPr>
            <a:r>
              <a:t/>
            </a:r>
            <a:endParaRPr b="0" sz="2000"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1001"/>
              </a:spcBef>
              <a:spcAft>
                <a:spcPts val="0"/>
              </a:spcAft>
              <a:buNone/>
            </a:pPr>
            <a:r>
              <a:t/>
            </a:r>
            <a:endParaRPr b="0" sz="2000"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1001"/>
              </a:spcBef>
              <a:spcAft>
                <a:spcPts val="0"/>
              </a:spcAft>
              <a:buNone/>
            </a:pPr>
            <a:r>
              <a:t/>
            </a:r>
            <a:endParaRPr b="0" sz="2000" strike="noStrike">
              <a:solidFill>
                <a:srgbClr val="000000"/>
              </a:solidFill>
              <a:latin typeface="Times New Roman"/>
              <a:ea typeface="Times New Roman"/>
              <a:cs typeface="Times New Roman"/>
              <a:sym typeface="Times New Roman"/>
            </a:endParaRPr>
          </a:p>
        </p:txBody>
      </p:sp>
      <p:sp>
        <p:nvSpPr>
          <p:cNvPr id="328" name="Google Shape;328;p46"/>
          <p:cNvSpPr txBox="1"/>
          <p:nvPr/>
        </p:nvSpPr>
        <p:spPr>
          <a:xfrm>
            <a:off x="838080" y="6356520"/>
            <a:ext cx="3200040" cy="36468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US" sz="1200" strike="noStrike">
                <a:solidFill>
                  <a:srgbClr val="2B5FF3"/>
                </a:solidFill>
                <a:latin typeface="Calibri"/>
                <a:ea typeface="Calibri"/>
                <a:cs typeface="Calibri"/>
                <a:sym typeface="Calibri"/>
              </a:rPr>
              <a:t>VIII Semester, Department of ISE, RNSIT</a:t>
            </a:r>
            <a:endParaRPr b="0" sz="1200" strike="noStrike">
              <a:latin typeface="Times New Roman"/>
              <a:ea typeface="Times New Roman"/>
              <a:cs typeface="Times New Roman"/>
              <a:sym typeface="Times New Roman"/>
            </a:endParaRPr>
          </a:p>
        </p:txBody>
      </p:sp>
      <p:sp>
        <p:nvSpPr>
          <p:cNvPr id="329" name="Google Shape;329;p46"/>
          <p:cNvSpPr txBox="1"/>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US" sz="1200" strike="noStrike">
                <a:solidFill>
                  <a:srgbClr val="2B5FF3"/>
                </a:solidFill>
                <a:latin typeface="Calibri"/>
                <a:ea typeface="Calibri"/>
                <a:cs typeface="Calibri"/>
                <a:sym typeface="Calibri"/>
              </a:rPr>
              <a:t>2021 - 2022</a:t>
            </a:r>
            <a:endParaRPr b="0" sz="1200" strike="noStrike">
              <a:latin typeface="Times New Roman"/>
              <a:ea typeface="Times New Roman"/>
              <a:cs typeface="Times New Roman"/>
              <a:sym typeface="Times New Roman"/>
            </a:endParaRPr>
          </a:p>
        </p:txBody>
      </p:sp>
      <p:sp>
        <p:nvSpPr>
          <p:cNvPr id="330" name="Google Shape;330;p46"/>
          <p:cNvSpPr/>
          <p:nvPr/>
        </p:nvSpPr>
        <p:spPr>
          <a:xfrm>
            <a:off x="479520" y="1044720"/>
            <a:ext cx="11232720" cy="5179680"/>
          </a:xfrm>
          <a:prstGeom prst="rect">
            <a:avLst/>
          </a:prstGeom>
          <a:noFill/>
          <a:ln>
            <a:noFill/>
          </a:ln>
        </p:spPr>
        <p:txBody>
          <a:bodyPr anchorCtr="0" anchor="t" bIns="45700" lIns="91425" spcFirstLastPara="1" rIns="91425" wrap="square" tIns="45700">
            <a:noAutofit/>
          </a:bodyPr>
          <a:lstStyle/>
          <a:p>
            <a:pPr indent="-355320" lvl="0" marL="355680" marR="0" rtl="0" algn="l">
              <a:lnSpc>
                <a:spcPct val="150000"/>
              </a:lnSpc>
              <a:spcBef>
                <a:spcPts val="0"/>
              </a:spcBef>
              <a:spcAft>
                <a:spcPts val="0"/>
              </a:spcAft>
              <a:buClr>
                <a:srgbClr val="000000"/>
              </a:buClr>
              <a:buSzPts val="2100"/>
              <a:buFont typeface="Noto Sans Symbols"/>
              <a:buChar char="❖"/>
            </a:pPr>
            <a:r>
              <a:rPr b="1" lang="en-US" sz="2100" strike="noStrike">
                <a:solidFill>
                  <a:srgbClr val="000000"/>
                </a:solidFill>
                <a:latin typeface="Times New Roman"/>
                <a:ea typeface="Times New Roman"/>
                <a:cs typeface="Times New Roman"/>
                <a:sym typeface="Times New Roman"/>
              </a:rPr>
              <a:t>Evaluation of answers  - true</a:t>
            </a:r>
            <a:endParaRPr b="0" sz="2100" strike="noStrike">
              <a:latin typeface="Times New Roman"/>
              <a:ea typeface="Times New Roman"/>
              <a:cs typeface="Times New Roman"/>
              <a:sym typeface="Times New Roman"/>
            </a:endParaRPr>
          </a:p>
        </p:txBody>
      </p:sp>
      <p:sp>
        <p:nvSpPr>
          <p:cNvPr id="331" name="Google Shape;331;p46"/>
          <p:cNvSpPr txBox="1"/>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1" lang="en-US" sz="1200" strike="noStrike">
                <a:solidFill>
                  <a:srgbClr val="2B5FF3"/>
                </a:solidFill>
                <a:latin typeface="Calibri"/>
                <a:ea typeface="Calibri"/>
                <a:cs typeface="Calibri"/>
                <a:sym typeface="Calibri"/>
              </a:rPr>
              <a:t>‹#›</a:t>
            </a:fld>
            <a:endParaRPr b="0" sz="1200" strike="noStrike">
              <a:latin typeface="Times New Roman"/>
              <a:ea typeface="Times New Roman"/>
              <a:cs typeface="Times New Roman"/>
              <a:sym typeface="Times New Roman"/>
            </a:endParaRPr>
          </a:p>
        </p:txBody>
      </p:sp>
      <p:pic>
        <p:nvPicPr>
          <p:cNvPr id="332" name="Google Shape;332;p46"/>
          <p:cNvPicPr preferRelativeResize="0"/>
          <p:nvPr/>
        </p:nvPicPr>
        <p:blipFill rotWithShape="1">
          <a:blip r:embed="rId3">
            <a:alphaModFix/>
          </a:blip>
          <a:srcRect b="14719" l="0" r="0" t="0"/>
          <a:stretch/>
        </p:blipFill>
        <p:spPr>
          <a:xfrm>
            <a:off x="1537725" y="1821100"/>
            <a:ext cx="9116550" cy="440328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7"/>
          <p:cNvSpPr txBox="1"/>
          <p:nvPr/>
        </p:nvSpPr>
        <p:spPr>
          <a:xfrm>
            <a:off x="838080" y="218880"/>
            <a:ext cx="10515240" cy="69372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US" sz="3200" strike="noStrike">
                <a:solidFill>
                  <a:srgbClr val="2F5597"/>
                </a:solidFill>
                <a:latin typeface="Times New Roman"/>
                <a:ea typeface="Times New Roman"/>
                <a:cs typeface="Times New Roman"/>
                <a:sym typeface="Times New Roman"/>
              </a:rPr>
              <a:t>Results</a:t>
            </a:r>
            <a:br>
              <a:rPr lang="en-US" sz="1800"/>
            </a:br>
            <a:endParaRPr b="0" sz="3200" strike="noStrike">
              <a:solidFill>
                <a:srgbClr val="000000"/>
              </a:solidFill>
              <a:latin typeface="Calibri"/>
              <a:ea typeface="Calibri"/>
              <a:cs typeface="Calibri"/>
              <a:sym typeface="Calibri"/>
            </a:endParaRPr>
          </a:p>
        </p:txBody>
      </p:sp>
      <p:sp>
        <p:nvSpPr>
          <p:cNvPr id="339" name="Google Shape;339;p47"/>
          <p:cNvSpPr txBox="1"/>
          <p:nvPr/>
        </p:nvSpPr>
        <p:spPr>
          <a:xfrm>
            <a:off x="838080" y="1190880"/>
            <a:ext cx="10515240" cy="5033520"/>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None/>
            </a:pPr>
            <a:r>
              <a:t/>
            </a:r>
            <a:endParaRPr b="0" sz="2000"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1001"/>
              </a:spcBef>
              <a:spcAft>
                <a:spcPts val="0"/>
              </a:spcAft>
              <a:buNone/>
            </a:pPr>
            <a:r>
              <a:t/>
            </a:r>
            <a:endParaRPr b="0" sz="2000"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1001"/>
              </a:spcBef>
              <a:spcAft>
                <a:spcPts val="0"/>
              </a:spcAft>
              <a:buNone/>
            </a:pPr>
            <a:r>
              <a:t/>
            </a:r>
            <a:endParaRPr b="0" sz="2000"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1001"/>
              </a:spcBef>
              <a:spcAft>
                <a:spcPts val="0"/>
              </a:spcAft>
              <a:buNone/>
            </a:pPr>
            <a:r>
              <a:t/>
            </a:r>
            <a:endParaRPr b="0" sz="2000"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1001"/>
              </a:spcBef>
              <a:spcAft>
                <a:spcPts val="0"/>
              </a:spcAft>
              <a:buNone/>
            </a:pPr>
            <a:r>
              <a:t/>
            </a:r>
            <a:endParaRPr b="0" sz="2000"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1001"/>
              </a:spcBef>
              <a:spcAft>
                <a:spcPts val="0"/>
              </a:spcAft>
              <a:buNone/>
            </a:pPr>
            <a:r>
              <a:t/>
            </a:r>
            <a:endParaRPr b="0" sz="2000"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1001"/>
              </a:spcBef>
              <a:spcAft>
                <a:spcPts val="0"/>
              </a:spcAft>
              <a:buNone/>
            </a:pPr>
            <a:r>
              <a:t/>
            </a:r>
            <a:endParaRPr b="0" sz="2000"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1001"/>
              </a:spcBef>
              <a:spcAft>
                <a:spcPts val="0"/>
              </a:spcAft>
              <a:buNone/>
            </a:pPr>
            <a:r>
              <a:t/>
            </a:r>
            <a:endParaRPr b="0" sz="2000"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1001"/>
              </a:spcBef>
              <a:spcAft>
                <a:spcPts val="0"/>
              </a:spcAft>
              <a:buNone/>
            </a:pPr>
            <a:r>
              <a:t/>
            </a:r>
            <a:endParaRPr b="0" sz="2000"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1001"/>
              </a:spcBef>
              <a:spcAft>
                <a:spcPts val="0"/>
              </a:spcAft>
              <a:buNone/>
            </a:pPr>
            <a:r>
              <a:t/>
            </a:r>
            <a:endParaRPr b="0" sz="2000"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1001"/>
              </a:spcBef>
              <a:spcAft>
                <a:spcPts val="0"/>
              </a:spcAft>
              <a:buNone/>
            </a:pPr>
            <a:r>
              <a:t/>
            </a:r>
            <a:endParaRPr b="0" sz="2000" strike="noStrike">
              <a:solidFill>
                <a:srgbClr val="000000"/>
              </a:solidFill>
              <a:latin typeface="Times New Roman"/>
              <a:ea typeface="Times New Roman"/>
              <a:cs typeface="Times New Roman"/>
              <a:sym typeface="Times New Roman"/>
            </a:endParaRPr>
          </a:p>
        </p:txBody>
      </p:sp>
      <p:sp>
        <p:nvSpPr>
          <p:cNvPr id="340" name="Google Shape;340;p47"/>
          <p:cNvSpPr txBox="1"/>
          <p:nvPr/>
        </p:nvSpPr>
        <p:spPr>
          <a:xfrm>
            <a:off x="838080" y="6356520"/>
            <a:ext cx="3200040" cy="36468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US" sz="1200" strike="noStrike">
                <a:solidFill>
                  <a:srgbClr val="2B5FF3"/>
                </a:solidFill>
                <a:latin typeface="Calibri"/>
                <a:ea typeface="Calibri"/>
                <a:cs typeface="Calibri"/>
                <a:sym typeface="Calibri"/>
              </a:rPr>
              <a:t>VIII Semester, Department of ISE, RNSIT</a:t>
            </a:r>
            <a:endParaRPr b="0" sz="1200" strike="noStrike">
              <a:latin typeface="Times New Roman"/>
              <a:ea typeface="Times New Roman"/>
              <a:cs typeface="Times New Roman"/>
              <a:sym typeface="Times New Roman"/>
            </a:endParaRPr>
          </a:p>
        </p:txBody>
      </p:sp>
      <p:sp>
        <p:nvSpPr>
          <p:cNvPr id="341" name="Google Shape;341;p47"/>
          <p:cNvSpPr txBox="1"/>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US" sz="1200" strike="noStrike">
                <a:solidFill>
                  <a:srgbClr val="2B5FF3"/>
                </a:solidFill>
                <a:latin typeface="Calibri"/>
                <a:ea typeface="Calibri"/>
                <a:cs typeface="Calibri"/>
                <a:sym typeface="Calibri"/>
              </a:rPr>
              <a:t>2021 - 2022</a:t>
            </a:r>
            <a:endParaRPr b="0" sz="1200" strike="noStrike">
              <a:latin typeface="Times New Roman"/>
              <a:ea typeface="Times New Roman"/>
              <a:cs typeface="Times New Roman"/>
              <a:sym typeface="Times New Roman"/>
            </a:endParaRPr>
          </a:p>
        </p:txBody>
      </p:sp>
      <p:sp>
        <p:nvSpPr>
          <p:cNvPr id="342" name="Google Shape;342;p47"/>
          <p:cNvSpPr/>
          <p:nvPr/>
        </p:nvSpPr>
        <p:spPr>
          <a:xfrm>
            <a:off x="479520" y="1044720"/>
            <a:ext cx="11232720" cy="5179680"/>
          </a:xfrm>
          <a:prstGeom prst="rect">
            <a:avLst/>
          </a:prstGeom>
          <a:noFill/>
          <a:ln>
            <a:noFill/>
          </a:ln>
        </p:spPr>
        <p:txBody>
          <a:bodyPr anchorCtr="0" anchor="t" bIns="45700" lIns="91425" spcFirstLastPara="1" rIns="91425" wrap="square" tIns="45700">
            <a:noAutofit/>
          </a:bodyPr>
          <a:lstStyle/>
          <a:p>
            <a:pPr indent="-355320" lvl="0" marL="355680" marR="0" rtl="0" algn="l">
              <a:lnSpc>
                <a:spcPct val="150000"/>
              </a:lnSpc>
              <a:spcBef>
                <a:spcPts val="0"/>
              </a:spcBef>
              <a:spcAft>
                <a:spcPts val="0"/>
              </a:spcAft>
              <a:buClr>
                <a:srgbClr val="000000"/>
              </a:buClr>
              <a:buSzPts val="2100"/>
              <a:buFont typeface="Noto Sans Symbols"/>
              <a:buChar char="❖"/>
            </a:pPr>
            <a:r>
              <a:rPr b="1" lang="en-US" sz="2100" strike="noStrike">
                <a:solidFill>
                  <a:srgbClr val="000000"/>
                </a:solidFill>
                <a:latin typeface="Times New Roman"/>
                <a:ea typeface="Times New Roman"/>
                <a:cs typeface="Times New Roman"/>
                <a:sym typeface="Times New Roman"/>
              </a:rPr>
              <a:t>Evaluation of answers - false</a:t>
            </a:r>
            <a:endParaRPr b="0" sz="2100" strike="noStrike">
              <a:latin typeface="Times New Roman"/>
              <a:ea typeface="Times New Roman"/>
              <a:cs typeface="Times New Roman"/>
              <a:sym typeface="Times New Roman"/>
            </a:endParaRPr>
          </a:p>
        </p:txBody>
      </p:sp>
      <p:sp>
        <p:nvSpPr>
          <p:cNvPr id="343" name="Google Shape;343;p47"/>
          <p:cNvSpPr txBox="1"/>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1" lang="en-US" sz="1200" strike="noStrike">
                <a:solidFill>
                  <a:srgbClr val="2B5FF3"/>
                </a:solidFill>
                <a:latin typeface="Calibri"/>
                <a:ea typeface="Calibri"/>
                <a:cs typeface="Calibri"/>
                <a:sym typeface="Calibri"/>
              </a:rPr>
              <a:t>‹#›</a:t>
            </a:fld>
            <a:endParaRPr b="0" sz="1200" strike="noStrike">
              <a:latin typeface="Times New Roman"/>
              <a:ea typeface="Times New Roman"/>
              <a:cs typeface="Times New Roman"/>
              <a:sym typeface="Times New Roman"/>
            </a:endParaRPr>
          </a:p>
        </p:txBody>
      </p:sp>
      <p:pic>
        <p:nvPicPr>
          <p:cNvPr id="344" name="Google Shape;344;p47"/>
          <p:cNvPicPr preferRelativeResize="0"/>
          <p:nvPr/>
        </p:nvPicPr>
        <p:blipFill rotWithShape="1">
          <a:blip r:embed="rId3">
            <a:alphaModFix/>
          </a:blip>
          <a:srcRect b="16205" l="0" r="0" t="0"/>
          <a:stretch/>
        </p:blipFill>
        <p:spPr>
          <a:xfrm>
            <a:off x="1537725" y="2040600"/>
            <a:ext cx="9116550" cy="4315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8"/>
          <p:cNvSpPr txBox="1"/>
          <p:nvPr/>
        </p:nvSpPr>
        <p:spPr>
          <a:xfrm>
            <a:off x="838080" y="218880"/>
            <a:ext cx="10515240" cy="69372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US" sz="3200" strike="noStrike">
                <a:solidFill>
                  <a:srgbClr val="2F5597"/>
                </a:solidFill>
                <a:latin typeface="Times New Roman"/>
                <a:ea typeface="Times New Roman"/>
                <a:cs typeface="Times New Roman"/>
                <a:sym typeface="Times New Roman"/>
              </a:rPr>
              <a:t>Results</a:t>
            </a:r>
            <a:br>
              <a:rPr lang="en-US" sz="1800"/>
            </a:br>
            <a:endParaRPr b="0" sz="3200" strike="noStrike">
              <a:solidFill>
                <a:srgbClr val="000000"/>
              </a:solidFill>
              <a:latin typeface="Calibri"/>
              <a:ea typeface="Calibri"/>
              <a:cs typeface="Calibri"/>
              <a:sym typeface="Calibri"/>
            </a:endParaRPr>
          </a:p>
        </p:txBody>
      </p:sp>
      <p:sp>
        <p:nvSpPr>
          <p:cNvPr id="351" name="Google Shape;351;p48"/>
          <p:cNvSpPr txBox="1"/>
          <p:nvPr/>
        </p:nvSpPr>
        <p:spPr>
          <a:xfrm>
            <a:off x="838080" y="1190880"/>
            <a:ext cx="10515240" cy="5033520"/>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None/>
            </a:pPr>
            <a:r>
              <a:t/>
            </a:r>
            <a:endParaRPr b="0" sz="2000"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1001"/>
              </a:spcBef>
              <a:spcAft>
                <a:spcPts val="0"/>
              </a:spcAft>
              <a:buNone/>
            </a:pPr>
            <a:r>
              <a:t/>
            </a:r>
            <a:endParaRPr b="0" sz="2000"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1001"/>
              </a:spcBef>
              <a:spcAft>
                <a:spcPts val="0"/>
              </a:spcAft>
              <a:buNone/>
            </a:pPr>
            <a:r>
              <a:t/>
            </a:r>
            <a:endParaRPr b="0" sz="2000"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1001"/>
              </a:spcBef>
              <a:spcAft>
                <a:spcPts val="0"/>
              </a:spcAft>
              <a:buNone/>
            </a:pPr>
            <a:r>
              <a:t/>
            </a:r>
            <a:endParaRPr b="0" sz="2000"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1001"/>
              </a:spcBef>
              <a:spcAft>
                <a:spcPts val="0"/>
              </a:spcAft>
              <a:buNone/>
            </a:pPr>
            <a:r>
              <a:t/>
            </a:r>
            <a:endParaRPr b="0" sz="2000"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1001"/>
              </a:spcBef>
              <a:spcAft>
                <a:spcPts val="0"/>
              </a:spcAft>
              <a:buNone/>
            </a:pPr>
            <a:r>
              <a:t/>
            </a:r>
            <a:endParaRPr b="0" sz="2000"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1001"/>
              </a:spcBef>
              <a:spcAft>
                <a:spcPts val="0"/>
              </a:spcAft>
              <a:buNone/>
            </a:pPr>
            <a:r>
              <a:t/>
            </a:r>
            <a:endParaRPr b="0" sz="2000"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1001"/>
              </a:spcBef>
              <a:spcAft>
                <a:spcPts val="0"/>
              </a:spcAft>
              <a:buNone/>
            </a:pPr>
            <a:r>
              <a:t/>
            </a:r>
            <a:endParaRPr b="0" sz="2000"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1001"/>
              </a:spcBef>
              <a:spcAft>
                <a:spcPts val="0"/>
              </a:spcAft>
              <a:buNone/>
            </a:pPr>
            <a:r>
              <a:t/>
            </a:r>
            <a:endParaRPr b="0" sz="2000"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1001"/>
              </a:spcBef>
              <a:spcAft>
                <a:spcPts val="0"/>
              </a:spcAft>
              <a:buNone/>
            </a:pPr>
            <a:r>
              <a:t/>
            </a:r>
            <a:endParaRPr b="0" sz="2000"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1001"/>
              </a:spcBef>
              <a:spcAft>
                <a:spcPts val="0"/>
              </a:spcAft>
              <a:buNone/>
            </a:pPr>
            <a:r>
              <a:t/>
            </a:r>
            <a:endParaRPr b="0" sz="2000" strike="noStrike">
              <a:solidFill>
                <a:srgbClr val="000000"/>
              </a:solidFill>
              <a:latin typeface="Times New Roman"/>
              <a:ea typeface="Times New Roman"/>
              <a:cs typeface="Times New Roman"/>
              <a:sym typeface="Times New Roman"/>
            </a:endParaRPr>
          </a:p>
        </p:txBody>
      </p:sp>
      <p:sp>
        <p:nvSpPr>
          <p:cNvPr id="352" name="Google Shape;352;p48"/>
          <p:cNvSpPr txBox="1"/>
          <p:nvPr/>
        </p:nvSpPr>
        <p:spPr>
          <a:xfrm>
            <a:off x="838080" y="6356520"/>
            <a:ext cx="3200040" cy="36468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US" sz="1200" strike="noStrike">
                <a:solidFill>
                  <a:srgbClr val="2B5FF3"/>
                </a:solidFill>
                <a:latin typeface="Calibri"/>
                <a:ea typeface="Calibri"/>
                <a:cs typeface="Calibri"/>
                <a:sym typeface="Calibri"/>
              </a:rPr>
              <a:t>VIII Semester, Department of ISE, RNSIT</a:t>
            </a:r>
            <a:endParaRPr b="0" sz="1200" strike="noStrike">
              <a:latin typeface="Times New Roman"/>
              <a:ea typeface="Times New Roman"/>
              <a:cs typeface="Times New Roman"/>
              <a:sym typeface="Times New Roman"/>
            </a:endParaRPr>
          </a:p>
        </p:txBody>
      </p:sp>
      <p:sp>
        <p:nvSpPr>
          <p:cNvPr id="353" name="Google Shape;353;p48"/>
          <p:cNvSpPr txBox="1"/>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US" sz="1200" strike="noStrike">
                <a:solidFill>
                  <a:srgbClr val="2B5FF3"/>
                </a:solidFill>
                <a:latin typeface="Calibri"/>
                <a:ea typeface="Calibri"/>
                <a:cs typeface="Calibri"/>
                <a:sym typeface="Calibri"/>
              </a:rPr>
              <a:t>2021 - 2022</a:t>
            </a:r>
            <a:endParaRPr b="0" sz="1200" strike="noStrike">
              <a:latin typeface="Times New Roman"/>
              <a:ea typeface="Times New Roman"/>
              <a:cs typeface="Times New Roman"/>
              <a:sym typeface="Times New Roman"/>
            </a:endParaRPr>
          </a:p>
        </p:txBody>
      </p:sp>
      <p:sp>
        <p:nvSpPr>
          <p:cNvPr id="354" name="Google Shape;354;p48"/>
          <p:cNvSpPr/>
          <p:nvPr/>
        </p:nvSpPr>
        <p:spPr>
          <a:xfrm>
            <a:off x="479520" y="1044720"/>
            <a:ext cx="11232720" cy="5179680"/>
          </a:xfrm>
          <a:prstGeom prst="rect">
            <a:avLst/>
          </a:prstGeom>
          <a:noFill/>
          <a:ln>
            <a:noFill/>
          </a:ln>
        </p:spPr>
        <p:txBody>
          <a:bodyPr anchorCtr="0" anchor="t" bIns="45700" lIns="91425" spcFirstLastPara="1" rIns="91425" wrap="square" tIns="45700">
            <a:noAutofit/>
          </a:bodyPr>
          <a:lstStyle/>
          <a:p>
            <a:pPr indent="-355320" lvl="0" marL="355680" marR="0" rtl="0" algn="l">
              <a:lnSpc>
                <a:spcPct val="150000"/>
              </a:lnSpc>
              <a:spcBef>
                <a:spcPts val="0"/>
              </a:spcBef>
              <a:spcAft>
                <a:spcPts val="0"/>
              </a:spcAft>
              <a:buClr>
                <a:srgbClr val="000000"/>
              </a:buClr>
              <a:buSzPts val="2100"/>
              <a:buFont typeface="Noto Sans Symbols"/>
              <a:buChar char="❖"/>
            </a:pPr>
            <a:r>
              <a:rPr b="1" lang="en-US" sz="2100" strike="noStrike">
                <a:solidFill>
                  <a:srgbClr val="000000"/>
                </a:solidFill>
                <a:latin typeface="Times New Roman"/>
                <a:ea typeface="Times New Roman"/>
                <a:cs typeface="Times New Roman"/>
                <a:sym typeface="Times New Roman"/>
              </a:rPr>
              <a:t>Score is displayed</a:t>
            </a:r>
            <a:endParaRPr b="0" sz="2100" strike="noStrike">
              <a:latin typeface="Times New Roman"/>
              <a:ea typeface="Times New Roman"/>
              <a:cs typeface="Times New Roman"/>
              <a:sym typeface="Times New Roman"/>
            </a:endParaRPr>
          </a:p>
        </p:txBody>
      </p:sp>
      <p:sp>
        <p:nvSpPr>
          <p:cNvPr id="355" name="Google Shape;355;p48"/>
          <p:cNvSpPr txBox="1"/>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1" lang="en-US" sz="1200" strike="noStrike">
                <a:solidFill>
                  <a:srgbClr val="2B5FF3"/>
                </a:solidFill>
                <a:latin typeface="Calibri"/>
                <a:ea typeface="Calibri"/>
                <a:cs typeface="Calibri"/>
                <a:sym typeface="Calibri"/>
              </a:rPr>
              <a:t>‹#›</a:t>
            </a:fld>
            <a:endParaRPr b="0" sz="1200" strike="noStrike">
              <a:latin typeface="Times New Roman"/>
              <a:ea typeface="Times New Roman"/>
              <a:cs typeface="Times New Roman"/>
              <a:sym typeface="Times New Roman"/>
            </a:endParaRPr>
          </a:p>
        </p:txBody>
      </p:sp>
      <p:pic>
        <p:nvPicPr>
          <p:cNvPr id="356" name="Google Shape;356;p48"/>
          <p:cNvPicPr preferRelativeResize="0"/>
          <p:nvPr/>
        </p:nvPicPr>
        <p:blipFill rotWithShape="1">
          <a:blip r:embed="rId3">
            <a:alphaModFix/>
          </a:blip>
          <a:srcRect b="16562" l="0" r="0" t="0"/>
          <a:stretch/>
        </p:blipFill>
        <p:spPr>
          <a:xfrm>
            <a:off x="1639625" y="1916375"/>
            <a:ext cx="9116576" cy="430803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9"/>
          <p:cNvSpPr txBox="1"/>
          <p:nvPr/>
        </p:nvSpPr>
        <p:spPr>
          <a:xfrm>
            <a:off x="838080" y="218880"/>
            <a:ext cx="10515300" cy="6936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US" sz="3200" strike="noStrike">
                <a:solidFill>
                  <a:srgbClr val="2F5597"/>
                </a:solidFill>
                <a:latin typeface="Times New Roman"/>
                <a:ea typeface="Times New Roman"/>
                <a:cs typeface="Times New Roman"/>
                <a:sym typeface="Times New Roman"/>
              </a:rPr>
              <a:t>Results</a:t>
            </a:r>
            <a:br>
              <a:rPr lang="en-US" sz="1800"/>
            </a:br>
            <a:endParaRPr b="0" sz="3200" strike="noStrike">
              <a:solidFill>
                <a:srgbClr val="000000"/>
              </a:solidFill>
              <a:latin typeface="Calibri"/>
              <a:ea typeface="Calibri"/>
              <a:cs typeface="Calibri"/>
              <a:sym typeface="Calibri"/>
            </a:endParaRPr>
          </a:p>
        </p:txBody>
      </p:sp>
      <p:sp>
        <p:nvSpPr>
          <p:cNvPr id="363" name="Google Shape;363;p49"/>
          <p:cNvSpPr txBox="1"/>
          <p:nvPr/>
        </p:nvSpPr>
        <p:spPr>
          <a:xfrm>
            <a:off x="838080" y="1190880"/>
            <a:ext cx="10515300" cy="5033400"/>
          </a:xfrm>
          <a:prstGeom prst="rect">
            <a:avLst/>
          </a:prstGeom>
          <a:noFill/>
          <a:ln>
            <a:noFill/>
          </a:ln>
        </p:spPr>
        <p:txBody>
          <a:bodyPr anchorCtr="0" anchor="t" bIns="45700" lIns="91425" spcFirstLastPara="1" rIns="91425" wrap="square" tIns="45700">
            <a:normAutofit fontScale="85000" lnSpcReduction="20000"/>
          </a:bodyPr>
          <a:lstStyle/>
          <a:p>
            <a:pPr indent="0" lvl="0" marL="0" marR="0" rtl="0" algn="l">
              <a:lnSpc>
                <a:spcPct val="150000"/>
              </a:lnSpc>
              <a:spcBef>
                <a:spcPts val="0"/>
              </a:spcBef>
              <a:spcAft>
                <a:spcPts val="0"/>
              </a:spcAft>
              <a:buNone/>
            </a:pPr>
            <a:r>
              <a:t/>
            </a:r>
            <a:endParaRPr b="0" sz="2000"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1001"/>
              </a:spcBef>
              <a:spcAft>
                <a:spcPts val="0"/>
              </a:spcAft>
              <a:buNone/>
            </a:pPr>
            <a:r>
              <a:t/>
            </a:r>
            <a:endParaRPr b="0" sz="2000"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1001"/>
              </a:spcBef>
              <a:spcAft>
                <a:spcPts val="0"/>
              </a:spcAft>
              <a:buNone/>
            </a:pPr>
            <a:r>
              <a:t/>
            </a:r>
            <a:endParaRPr b="0" sz="2000"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1001"/>
              </a:spcBef>
              <a:spcAft>
                <a:spcPts val="0"/>
              </a:spcAft>
              <a:buNone/>
            </a:pPr>
            <a:r>
              <a:t/>
            </a:r>
            <a:endParaRPr b="0" sz="2000"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1001"/>
              </a:spcBef>
              <a:spcAft>
                <a:spcPts val="0"/>
              </a:spcAft>
              <a:buNone/>
            </a:pPr>
            <a:r>
              <a:t/>
            </a:r>
            <a:endParaRPr b="0" sz="2000"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1001"/>
              </a:spcBef>
              <a:spcAft>
                <a:spcPts val="0"/>
              </a:spcAft>
              <a:buNone/>
            </a:pPr>
            <a:r>
              <a:t/>
            </a:r>
            <a:endParaRPr b="0" sz="2000"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1001"/>
              </a:spcBef>
              <a:spcAft>
                <a:spcPts val="0"/>
              </a:spcAft>
              <a:buNone/>
            </a:pPr>
            <a:r>
              <a:t/>
            </a:r>
            <a:endParaRPr b="0" sz="2000"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1001"/>
              </a:spcBef>
              <a:spcAft>
                <a:spcPts val="0"/>
              </a:spcAft>
              <a:buNone/>
            </a:pPr>
            <a:r>
              <a:t/>
            </a:r>
            <a:endParaRPr b="0" sz="2000"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1001"/>
              </a:spcBef>
              <a:spcAft>
                <a:spcPts val="0"/>
              </a:spcAft>
              <a:buNone/>
            </a:pPr>
            <a:r>
              <a:t/>
            </a:r>
            <a:endParaRPr b="0" sz="2000"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1001"/>
              </a:spcBef>
              <a:spcAft>
                <a:spcPts val="0"/>
              </a:spcAft>
              <a:buNone/>
            </a:pPr>
            <a:r>
              <a:t/>
            </a:r>
            <a:endParaRPr b="0" sz="2000"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1001"/>
              </a:spcBef>
              <a:spcAft>
                <a:spcPts val="0"/>
              </a:spcAft>
              <a:buNone/>
            </a:pPr>
            <a:r>
              <a:t/>
            </a:r>
            <a:endParaRPr b="0" sz="2000" strike="noStrike">
              <a:solidFill>
                <a:srgbClr val="000000"/>
              </a:solidFill>
              <a:latin typeface="Times New Roman"/>
              <a:ea typeface="Times New Roman"/>
              <a:cs typeface="Times New Roman"/>
              <a:sym typeface="Times New Roman"/>
            </a:endParaRPr>
          </a:p>
        </p:txBody>
      </p:sp>
      <p:sp>
        <p:nvSpPr>
          <p:cNvPr id="364" name="Google Shape;364;p49"/>
          <p:cNvSpPr txBox="1"/>
          <p:nvPr/>
        </p:nvSpPr>
        <p:spPr>
          <a:xfrm>
            <a:off x="838080" y="6356520"/>
            <a:ext cx="3200100" cy="36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US" sz="1200" strike="noStrike">
                <a:solidFill>
                  <a:srgbClr val="2B5FF3"/>
                </a:solidFill>
                <a:latin typeface="Calibri"/>
                <a:ea typeface="Calibri"/>
                <a:cs typeface="Calibri"/>
                <a:sym typeface="Calibri"/>
              </a:rPr>
              <a:t>VIII Semester, Department of ISE, RNSIT</a:t>
            </a:r>
            <a:endParaRPr b="0" sz="1200" strike="noStrike">
              <a:latin typeface="Times New Roman"/>
              <a:ea typeface="Times New Roman"/>
              <a:cs typeface="Times New Roman"/>
              <a:sym typeface="Times New Roman"/>
            </a:endParaRPr>
          </a:p>
        </p:txBody>
      </p:sp>
      <p:sp>
        <p:nvSpPr>
          <p:cNvPr id="365" name="Google Shape;365;p49"/>
          <p:cNvSpPr txBox="1"/>
          <p:nvPr/>
        </p:nvSpPr>
        <p:spPr>
          <a:xfrm>
            <a:off x="4038480" y="6356520"/>
            <a:ext cx="4114500" cy="364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US" sz="1200" strike="noStrike">
                <a:solidFill>
                  <a:srgbClr val="2B5FF3"/>
                </a:solidFill>
                <a:latin typeface="Calibri"/>
                <a:ea typeface="Calibri"/>
                <a:cs typeface="Calibri"/>
                <a:sym typeface="Calibri"/>
              </a:rPr>
              <a:t>2021 - 2022</a:t>
            </a:r>
            <a:endParaRPr b="0" sz="1200" strike="noStrike">
              <a:latin typeface="Times New Roman"/>
              <a:ea typeface="Times New Roman"/>
              <a:cs typeface="Times New Roman"/>
              <a:sym typeface="Times New Roman"/>
            </a:endParaRPr>
          </a:p>
        </p:txBody>
      </p:sp>
      <p:sp>
        <p:nvSpPr>
          <p:cNvPr id="366" name="Google Shape;366;p49"/>
          <p:cNvSpPr/>
          <p:nvPr/>
        </p:nvSpPr>
        <p:spPr>
          <a:xfrm>
            <a:off x="479520" y="1044720"/>
            <a:ext cx="11232600" cy="5179800"/>
          </a:xfrm>
          <a:prstGeom prst="rect">
            <a:avLst/>
          </a:prstGeom>
          <a:noFill/>
          <a:ln>
            <a:noFill/>
          </a:ln>
        </p:spPr>
        <p:txBody>
          <a:bodyPr anchorCtr="0" anchor="t" bIns="45700" lIns="91425" spcFirstLastPara="1" rIns="91425" wrap="square" tIns="45700">
            <a:noAutofit/>
          </a:bodyPr>
          <a:lstStyle/>
          <a:p>
            <a:pPr indent="-355320" lvl="0" marL="355680" marR="0" rtl="0" algn="l">
              <a:lnSpc>
                <a:spcPct val="150000"/>
              </a:lnSpc>
              <a:spcBef>
                <a:spcPts val="0"/>
              </a:spcBef>
              <a:spcAft>
                <a:spcPts val="0"/>
              </a:spcAft>
              <a:buClr>
                <a:srgbClr val="000000"/>
              </a:buClr>
              <a:buSzPts val="2100"/>
              <a:buFont typeface="Noto Sans Symbols"/>
              <a:buChar char="❖"/>
            </a:pPr>
            <a:r>
              <a:rPr b="1" lang="en-US" sz="2100">
                <a:latin typeface="Times New Roman"/>
                <a:ea typeface="Times New Roman"/>
                <a:cs typeface="Times New Roman"/>
                <a:sym typeface="Times New Roman"/>
              </a:rPr>
              <a:t>Restart quiz</a:t>
            </a:r>
            <a:endParaRPr b="0" sz="2100" strike="noStrike">
              <a:latin typeface="Times New Roman"/>
              <a:ea typeface="Times New Roman"/>
              <a:cs typeface="Times New Roman"/>
              <a:sym typeface="Times New Roman"/>
            </a:endParaRPr>
          </a:p>
        </p:txBody>
      </p:sp>
      <p:sp>
        <p:nvSpPr>
          <p:cNvPr id="367" name="Google Shape;367;p49"/>
          <p:cNvSpPr txBox="1"/>
          <p:nvPr/>
        </p:nvSpPr>
        <p:spPr>
          <a:xfrm>
            <a:off x="8610480" y="6356520"/>
            <a:ext cx="2742900" cy="36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1" lang="en-US" sz="1200" strike="noStrike">
                <a:solidFill>
                  <a:srgbClr val="2B5FF3"/>
                </a:solidFill>
                <a:latin typeface="Calibri"/>
                <a:ea typeface="Calibri"/>
                <a:cs typeface="Calibri"/>
                <a:sym typeface="Calibri"/>
              </a:rPr>
              <a:t>‹#›</a:t>
            </a:fld>
            <a:endParaRPr b="0" sz="1200" strike="noStrike">
              <a:latin typeface="Times New Roman"/>
              <a:ea typeface="Times New Roman"/>
              <a:cs typeface="Times New Roman"/>
              <a:sym typeface="Times New Roman"/>
            </a:endParaRPr>
          </a:p>
        </p:txBody>
      </p:sp>
      <p:pic>
        <p:nvPicPr>
          <p:cNvPr id="368" name="Google Shape;368;p49"/>
          <p:cNvPicPr preferRelativeResize="0"/>
          <p:nvPr/>
        </p:nvPicPr>
        <p:blipFill rotWithShape="1">
          <a:blip r:embed="rId3">
            <a:alphaModFix/>
          </a:blip>
          <a:srcRect b="16562" l="0" r="0" t="0"/>
          <a:stretch/>
        </p:blipFill>
        <p:spPr>
          <a:xfrm>
            <a:off x="1355825" y="1916300"/>
            <a:ext cx="9116576" cy="43079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0"/>
          <p:cNvSpPr txBox="1"/>
          <p:nvPr/>
        </p:nvSpPr>
        <p:spPr>
          <a:xfrm>
            <a:off x="2063520" y="191520"/>
            <a:ext cx="7467120" cy="71388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None/>
            </a:pPr>
            <a:r>
              <a:rPr b="1" lang="en-US" sz="3200" strike="noStrike">
                <a:solidFill>
                  <a:srgbClr val="2F5597"/>
                </a:solidFill>
                <a:latin typeface="Times New Roman"/>
                <a:ea typeface="Times New Roman"/>
                <a:cs typeface="Times New Roman"/>
                <a:sym typeface="Times New Roman"/>
              </a:rPr>
              <a:t>C</a:t>
            </a:r>
            <a:r>
              <a:rPr b="1" lang="en-US" sz="3200">
                <a:solidFill>
                  <a:srgbClr val="2F5597"/>
                </a:solidFill>
                <a:latin typeface="Times New Roman"/>
                <a:ea typeface="Times New Roman"/>
                <a:cs typeface="Times New Roman"/>
                <a:sym typeface="Times New Roman"/>
              </a:rPr>
              <a:t>onclusion</a:t>
            </a:r>
            <a:endParaRPr b="0" sz="3200" strike="noStrike">
              <a:solidFill>
                <a:srgbClr val="000000"/>
              </a:solidFill>
              <a:latin typeface="Calibri"/>
              <a:ea typeface="Calibri"/>
              <a:cs typeface="Calibri"/>
              <a:sym typeface="Calibri"/>
            </a:endParaRPr>
          </a:p>
        </p:txBody>
      </p:sp>
      <p:sp>
        <p:nvSpPr>
          <p:cNvPr id="375" name="Google Shape;375;p50"/>
          <p:cNvSpPr txBox="1"/>
          <p:nvPr/>
        </p:nvSpPr>
        <p:spPr>
          <a:xfrm>
            <a:off x="1260000" y="720000"/>
            <a:ext cx="9540000" cy="5050800"/>
          </a:xfrm>
          <a:prstGeom prst="rect">
            <a:avLst/>
          </a:prstGeom>
          <a:noFill/>
          <a:ln>
            <a:noFill/>
          </a:ln>
        </p:spPr>
        <p:txBody>
          <a:bodyPr anchorCtr="0" anchor="t" bIns="45700" lIns="91425" spcFirstLastPara="1" rIns="91425" wrap="square" tIns="45700">
            <a:normAutofit lnSpcReduction="20000"/>
          </a:bodyPr>
          <a:lstStyle/>
          <a:p>
            <a:pPr indent="-324000" lvl="0" marL="432000" marR="0" rtl="0" algn="just">
              <a:spcBef>
                <a:spcPts val="0"/>
              </a:spcBef>
              <a:spcAft>
                <a:spcPts val="0"/>
              </a:spcAft>
              <a:buClr>
                <a:srgbClr val="000000"/>
              </a:buClr>
              <a:buSzPts val="1260"/>
              <a:buFont typeface="Noto Sans Symbols"/>
              <a:buChar char="∙"/>
            </a:pPr>
            <a:r>
              <a:rPr b="0" lang="en-US" sz="2800" strike="noStrike">
                <a:solidFill>
                  <a:srgbClr val="000000"/>
                </a:solidFill>
                <a:latin typeface="Calibri"/>
                <a:ea typeface="Calibri"/>
                <a:cs typeface="Calibri"/>
                <a:sym typeface="Calibri"/>
              </a:rPr>
              <a:t> </a:t>
            </a:r>
            <a:endParaRPr b="0" sz="2800" strike="noStrike">
              <a:solidFill>
                <a:srgbClr val="000000"/>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b="0" lang="en-US" sz="2000" strike="noStrike">
                <a:solidFill>
                  <a:srgbClr val="000000"/>
                </a:solidFill>
                <a:latin typeface="Times New Roman"/>
                <a:ea typeface="Times New Roman"/>
                <a:cs typeface="Times New Roman"/>
                <a:sym typeface="Times New Roman"/>
              </a:rPr>
              <a:t>The main purpose of our project is to develop an application that offers new aspects of learning and improving knowledge in the educational area.</a:t>
            </a:r>
            <a:endParaRPr b="0" sz="2000" strike="noStrike">
              <a:solidFill>
                <a:srgbClr val="000000"/>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b="0" lang="en-US" sz="2000" strike="noStrike">
                <a:solidFill>
                  <a:srgbClr val="000000"/>
                </a:solidFill>
                <a:latin typeface="Times New Roman"/>
                <a:ea typeface="Times New Roman"/>
                <a:cs typeface="Times New Roman"/>
                <a:sym typeface="Times New Roman"/>
              </a:rPr>
              <a:t>      Nowadays, most of the students have smart phones and tablets, which can support applications (apps) for mobile devices. Therefore, to make a profitable use of them in order to review the concepts covered in class we have implemented this application.</a:t>
            </a:r>
            <a:endParaRPr b="0" sz="2000" strike="noStrike">
              <a:solidFill>
                <a:srgbClr val="000000"/>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b="0" lang="en-US" sz="2000" strike="noStrike">
                <a:solidFill>
                  <a:srgbClr val="000000"/>
                </a:solidFill>
                <a:latin typeface="Times New Roman"/>
                <a:ea typeface="Times New Roman"/>
                <a:cs typeface="Times New Roman"/>
                <a:sym typeface="Times New Roman"/>
              </a:rPr>
              <a:t>       The main objective of this research is to study the use of mobile apps as supporting tools in the education context.</a:t>
            </a:r>
            <a:endParaRPr b="0" sz="2000" strike="noStrike">
              <a:solidFill>
                <a:srgbClr val="000000"/>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b="0" lang="en-US" sz="2000" strike="noStrike">
                <a:solidFill>
                  <a:srgbClr val="000000"/>
                </a:solidFill>
                <a:latin typeface="Times New Roman"/>
                <a:ea typeface="Times New Roman"/>
                <a:cs typeface="Times New Roman"/>
                <a:sym typeface="Times New Roman"/>
              </a:rPr>
              <a:t>    </a:t>
            </a:r>
            <a:r>
              <a:rPr lang="en-US" sz="2000">
                <a:latin typeface="Times New Roman"/>
                <a:ea typeface="Times New Roman"/>
                <a:cs typeface="Times New Roman"/>
                <a:sym typeface="Times New Roman"/>
              </a:rPr>
              <a:t>	 </a:t>
            </a:r>
            <a:r>
              <a:rPr b="0" lang="en-US" sz="2000" strike="noStrike">
                <a:solidFill>
                  <a:srgbClr val="000000"/>
                </a:solidFill>
                <a:latin typeface="Times New Roman"/>
                <a:ea typeface="Times New Roman"/>
                <a:cs typeface="Times New Roman"/>
                <a:sym typeface="Times New Roman"/>
              </a:rPr>
              <a:t>We have learned a lot about Android based applications and also about user’s behaviour. We have found that the development process is hard and time-consuming, but it can be managed by a team work. We hope that other developers will take advantage from our experience/from our development.</a:t>
            </a:r>
            <a:endParaRPr b="0" sz="2000" strike="noStrike">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0" sz="2000" strike="noStrike">
              <a:solidFill>
                <a:srgbClr val="000000"/>
              </a:solidFill>
              <a:latin typeface="Times New Roman"/>
              <a:ea typeface="Times New Roman"/>
              <a:cs typeface="Times New Roman"/>
              <a:sym typeface="Times New Roman"/>
            </a:endParaRPr>
          </a:p>
        </p:txBody>
      </p:sp>
      <p:sp>
        <p:nvSpPr>
          <p:cNvPr id="376" name="Google Shape;376;p50"/>
          <p:cNvSpPr txBox="1"/>
          <p:nvPr/>
        </p:nvSpPr>
        <p:spPr>
          <a:xfrm>
            <a:off x="838080" y="6356520"/>
            <a:ext cx="3200040" cy="36468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US" sz="1200" strike="noStrike">
                <a:solidFill>
                  <a:srgbClr val="2B5FF3"/>
                </a:solidFill>
                <a:latin typeface="Calibri"/>
                <a:ea typeface="Calibri"/>
                <a:cs typeface="Calibri"/>
                <a:sym typeface="Calibri"/>
              </a:rPr>
              <a:t>VIII Semester, Department of ISE, RNSIT</a:t>
            </a:r>
            <a:endParaRPr b="0" sz="1200" strike="noStrike">
              <a:latin typeface="Times New Roman"/>
              <a:ea typeface="Times New Roman"/>
              <a:cs typeface="Times New Roman"/>
              <a:sym typeface="Times New Roman"/>
            </a:endParaRPr>
          </a:p>
        </p:txBody>
      </p:sp>
      <p:sp>
        <p:nvSpPr>
          <p:cNvPr id="377" name="Google Shape;377;p50"/>
          <p:cNvSpPr txBox="1"/>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US" sz="1200" strike="noStrike">
                <a:solidFill>
                  <a:srgbClr val="2B5FF3"/>
                </a:solidFill>
                <a:latin typeface="Calibri"/>
                <a:ea typeface="Calibri"/>
                <a:cs typeface="Calibri"/>
                <a:sym typeface="Calibri"/>
              </a:rPr>
              <a:t>2021 - 2022</a:t>
            </a:r>
            <a:endParaRPr b="0" sz="1200" strike="noStrike">
              <a:latin typeface="Times New Roman"/>
              <a:ea typeface="Times New Roman"/>
              <a:cs typeface="Times New Roman"/>
              <a:sym typeface="Times New Roman"/>
            </a:endParaRPr>
          </a:p>
        </p:txBody>
      </p:sp>
      <p:sp>
        <p:nvSpPr>
          <p:cNvPr id="378" name="Google Shape;378;p50"/>
          <p:cNvSpPr txBox="1"/>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1" lang="en-US" sz="1200" strike="noStrike">
                <a:solidFill>
                  <a:srgbClr val="2B5FF3"/>
                </a:solidFill>
                <a:latin typeface="Calibri"/>
                <a:ea typeface="Calibri"/>
                <a:cs typeface="Calibri"/>
                <a:sym typeface="Calibri"/>
              </a:rPr>
              <a:t>‹#›</a:t>
            </a:fld>
            <a:endParaRPr b="0" sz="1200" strike="noStrike">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1"/>
          <p:cNvSpPr txBox="1"/>
          <p:nvPr/>
        </p:nvSpPr>
        <p:spPr>
          <a:xfrm>
            <a:off x="2135520" y="136440"/>
            <a:ext cx="7467120" cy="71388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None/>
            </a:pPr>
            <a:r>
              <a:rPr b="1" lang="en-US" sz="3200" strike="noStrike">
                <a:solidFill>
                  <a:srgbClr val="2F5597"/>
                </a:solidFill>
                <a:latin typeface="Times New Roman"/>
                <a:ea typeface="Times New Roman"/>
                <a:cs typeface="Times New Roman"/>
                <a:sym typeface="Times New Roman"/>
              </a:rPr>
              <a:t>Future Enhancements</a:t>
            </a:r>
            <a:endParaRPr b="0" sz="3200" strike="noStrike">
              <a:solidFill>
                <a:srgbClr val="000000"/>
              </a:solidFill>
              <a:latin typeface="Calibri"/>
              <a:ea typeface="Calibri"/>
              <a:cs typeface="Calibri"/>
              <a:sym typeface="Calibri"/>
            </a:endParaRPr>
          </a:p>
        </p:txBody>
      </p:sp>
      <p:sp>
        <p:nvSpPr>
          <p:cNvPr id="385" name="Google Shape;385;p51"/>
          <p:cNvSpPr txBox="1"/>
          <p:nvPr/>
        </p:nvSpPr>
        <p:spPr>
          <a:xfrm>
            <a:off x="1260000" y="944640"/>
            <a:ext cx="9540000" cy="5050800"/>
          </a:xfrm>
          <a:prstGeom prst="rect">
            <a:avLst/>
          </a:prstGeom>
          <a:noFill/>
          <a:ln>
            <a:noFill/>
          </a:ln>
        </p:spPr>
        <p:txBody>
          <a:bodyPr anchorCtr="0" anchor="t" bIns="0" lIns="0" spcFirstLastPara="1" rIns="0" wrap="square" tIns="0">
            <a:normAutofit fontScale="62500" lnSpcReduction="20000"/>
          </a:bodyPr>
          <a:lstStyle/>
          <a:p>
            <a:pPr indent="-302568" lvl="0" marL="432000" marR="0" rtl="0" algn="just">
              <a:spcBef>
                <a:spcPts val="0"/>
              </a:spcBef>
              <a:spcAft>
                <a:spcPts val="0"/>
              </a:spcAft>
              <a:buClr>
                <a:srgbClr val="000000"/>
              </a:buClr>
              <a:buSzPct val="45000"/>
              <a:buFont typeface="Noto Sans Symbols"/>
              <a:buChar char="∙"/>
            </a:pPr>
            <a:r>
              <a:rPr b="0" lang="en-US" sz="2000" strike="noStrike">
                <a:solidFill>
                  <a:srgbClr val="000000"/>
                </a:solidFill>
                <a:latin typeface="Times New Roman"/>
                <a:ea typeface="Times New Roman"/>
                <a:cs typeface="Times New Roman"/>
                <a:sym typeface="Times New Roman"/>
              </a:rPr>
              <a:t> </a:t>
            </a:r>
            <a:endParaRPr b="0" sz="2000" strike="noStrike">
              <a:solidFill>
                <a:srgbClr val="000000"/>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b="0" lang="en-US" sz="3047" strike="noStrike">
                <a:solidFill>
                  <a:srgbClr val="000000"/>
                </a:solidFill>
                <a:latin typeface="Times New Roman"/>
                <a:ea typeface="Times New Roman"/>
                <a:cs typeface="Times New Roman"/>
                <a:sym typeface="Times New Roman"/>
              </a:rPr>
              <a:t>Future enhancements include:</a:t>
            </a:r>
            <a:endParaRPr b="0" sz="3047" strike="noStrike">
              <a:solidFill>
                <a:srgbClr val="000000"/>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b="0" lang="en-US" sz="3047" strike="noStrike">
                <a:solidFill>
                  <a:srgbClr val="000000"/>
                </a:solidFill>
                <a:latin typeface="Times New Roman"/>
                <a:ea typeface="Times New Roman"/>
                <a:cs typeface="Times New Roman"/>
                <a:sym typeface="Times New Roman"/>
              </a:rPr>
              <a:t> HINT button: - by proving some additional information regarding the topic which will help the user to answer the question correctly.</a:t>
            </a:r>
            <a:endParaRPr b="0" sz="3047" strike="noStrike">
              <a:solidFill>
                <a:srgbClr val="000000"/>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b="0" lang="en-US" sz="3047" strike="noStrike">
                <a:solidFill>
                  <a:srgbClr val="000000"/>
                </a:solidFill>
                <a:latin typeface="Times New Roman"/>
                <a:ea typeface="Times New Roman"/>
                <a:cs typeface="Times New Roman"/>
                <a:sym typeface="Times New Roman"/>
              </a:rPr>
              <a:t> ELIMINATE: - It will help the user to answer question whenever he/she have a confusion on either of the two options. It helps by disabling two extra options from four options, then user can easily select an option from the two.</a:t>
            </a:r>
            <a:endParaRPr b="0" sz="3047" strike="noStrike">
              <a:solidFill>
                <a:srgbClr val="000000"/>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b="0" lang="en-US" sz="3047" strike="noStrike">
                <a:solidFill>
                  <a:srgbClr val="000000"/>
                </a:solidFill>
                <a:latin typeface="Times New Roman"/>
                <a:ea typeface="Times New Roman"/>
                <a:cs typeface="Times New Roman"/>
                <a:sym typeface="Times New Roman"/>
              </a:rPr>
              <a:t> SKIP button: - Skip options can be used as per user’s choice. This function will simply skip the current question and proceed to the next one.</a:t>
            </a:r>
            <a:endParaRPr b="0" sz="3047" strike="noStrike">
              <a:solidFill>
                <a:srgbClr val="000000"/>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b="0" lang="en-US" sz="3047" strike="noStrike">
                <a:solidFill>
                  <a:srgbClr val="000000"/>
                </a:solidFill>
                <a:latin typeface="Times New Roman"/>
                <a:ea typeface="Times New Roman"/>
                <a:cs typeface="Times New Roman"/>
                <a:sym typeface="Times New Roman"/>
              </a:rPr>
              <a:t> TIMER: - The timer can be added so that user can practice to answer a particular question within the set time for each and every question. When the user wants some time to answer a question, then he/she will use this function to pause the quiz. As a result, the clock will be stopped for 30 sec and this time is not be added in the total time.</a:t>
            </a:r>
            <a:endParaRPr b="0" sz="3047" strike="noStrike">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0" sz="2000" strike="noStrike">
              <a:solidFill>
                <a:srgbClr val="000000"/>
              </a:solidFill>
              <a:latin typeface="Times New Roman"/>
              <a:ea typeface="Times New Roman"/>
              <a:cs typeface="Times New Roman"/>
              <a:sym typeface="Times New Roman"/>
            </a:endParaRPr>
          </a:p>
        </p:txBody>
      </p:sp>
      <p:sp>
        <p:nvSpPr>
          <p:cNvPr id="386" name="Google Shape;386;p51"/>
          <p:cNvSpPr txBox="1"/>
          <p:nvPr/>
        </p:nvSpPr>
        <p:spPr>
          <a:xfrm>
            <a:off x="838080" y="6356520"/>
            <a:ext cx="3200040" cy="36468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US" sz="1200" strike="noStrike">
                <a:solidFill>
                  <a:srgbClr val="2B5FF3"/>
                </a:solidFill>
                <a:latin typeface="Calibri"/>
                <a:ea typeface="Calibri"/>
                <a:cs typeface="Calibri"/>
                <a:sym typeface="Calibri"/>
              </a:rPr>
              <a:t>VIII Semester, Department of ISE, RNSIT</a:t>
            </a:r>
            <a:endParaRPr b="0" sz="1200" strike="noStrike">
              <a:latin typeface="Times New Roman"/>
              <a:ea typeface="Times New Roman"/>
              <a:cs typeface="Times New Roman"/>
              <a:sym typeface="Times New Roman"/>
            </a:endParaRPr>
          </a:p>
        </p:txBody>
      </p:sp>
      <p:sp>
        <p:nvSpPr>
          <p:cNvPr id="387" name="Google Shape;387;p51"/>
          <p:cNvSpPr txBox="1"/>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US" sz="1200" strike="noStrike">
                <a:solidFill>
                  <a:srgbClr val="2B5FF3"/>
                </a:solidFill>
                <a:latin typeface="Calibri"/>
                <a:ea typeface="Calibri"/>
                <a:cs typeface="Calibri"/>
                <a:sym typeface="Calibri"/>
              </a:rPr>
              <a:t>2021 - 2022</a:t>
            </a:r>
            <a:endParaRPr b="0" sz="1200" strike="noStrike">
              <a:latin typeface="Times New Roman"/>
              <a:ea typeface="Times New Roman"/>
              <a:cs typeface="Times New Roman"/>
              <a:sym typeface="Times New Roman"/>
            </a:endParaRPr>
          </a:p>
        </p:txBody>
      </p:sp>
      <p:sp>
        <p:nvSpPr>
          <p:cNvPr id="388" name="Google Shape;388;p51"/>
          <p:cNvSpPr txBox="1"/>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1" lang="en-US" sz="1200" strike="noStrike">
                <a:solidFill>
                  <a:srgbClr val="2B5FF3"/>
                </a:solidFill>
                <a:latin typeface="Calibri"/>
                <a:ea typeface="Calibri"/>
                <a:cs typeface="Calibri"/>
                <a:sym typeface="Calibri"/>
              </a:rPr>
              <a:t>‹#›</a:t>
            </a:fld>
            <a:endParaRPr b="0" sz="1200" strike="noStrike">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2"/>
          <p:cNvSpPr txBox="1"/>
          <p:nvPr/>
        </p:nvSpPr>
        <p:spPr>
          <a:xfrm>
            <a:off x="983520" y="136440"/>
            <a:ext cx="10370160" cy="6219360"/>
          </a:xfrm>
          <a:prstGeom prst="rect">
            <a:avLst/>
          </a:prstGeom>
          <a:noFill/>
          <a:ln>
            <a:noFill/>
          </a:ln>
        </p:spPr>
        <p:txBody>
          <a:bodyPr anchorCtr="0" anchor="t" bIns="45700" lIns="91425" spcFirstLastPara="1" rIns="91425" wrap="square" tIns="45700">
            <a:normAutofit/>
          </a:bodyPr>
          <a:lstStyle/>
          <a:p>
            <a:pPr indent="-228240" lvl="0" marL="228600" marR="0" rtl="0" algn="ctr">
              <a:lnSpc>
                <a:spcPct val="90000"/>
              </a:lnSpc>
              <a:spcBef>
                <a:spcPts val="0"/>
              </a:spcBef>
              <a:spcAft>
                <a:spcPts val="0"/>
              </a:spcAft>
              <a:buNone/>
            </a:pPr>
            <a:r>
              <a:rPr b="1" lang="en-US" sz="3200" strike="noStrike">
                <a:solidFill>
                  <a:srgbClr val="2F5597"/>
                </a:solidFill>
                <a:latin typeface="Times New Roman"/>
                <a:ea typeface="Times New Roman"/>
                <a:cs typeface="Times New Roman"/>
                <a:sym typeface="Times New Roman"/>
              </a:rPr>
              <a:t>R</a:t>
            </a:r>
            <a:r>
              <a:rPr b="1" lang="en-US" sz="3200">
                <a:solidFill>
                  <a:srgbClr val="2F5597"/>
                </a:solidFill>
                <a:latin typeface="Times New Roman"/>
                <a:ea typeface="Times New Roman"/>
                <a:cs typeface="Times New Roman"/>
                <a:sym typeface="Times New Roman"/>
              </a:rPr>
              <a:t>eferences</a:t>
            </a:r>
            <a:endParaRPr b="0" sz="3200" strike="noStrike">
              <a:solidFill>
                <a:srgbClr val="000000"/>
              </a:solidFill>
              <a:latin typeface="Times New Roman"/>
              <a:ea typeface="Times New Roman"/>
              <a:cs typeface="Times New Roman"/>
              <a:sym typeface="Times New Roman"/>
            </a:endParaRPr>
          </a:p>
          <a:p>
            <a:pPr indent="-228240" lvl="0" marL="228600" marR="0" rtl="0" algn="l">
              <a:lnSpc>
                <a:spcPct val="90000"/>
              </a:lnSpc>
              <a:spcBef>
                <a:spcPts val="1001"/>
              </a:spcBef>
              <a:spcAft>
                <a:spcPts val="0"/>
              </a:spcAft>
              <a:buNone/>
            </a:pPr>
            <a:r>
              <a:rPr b="0" lang="en-US" sz="1800" strike="noStrike">
                <a:solidFill>
                  <a:srgbClr val="404040"/>
                </a:solidFill>
                <a:latin typeface="Calibri"/>
                <a:ea typeface="Calibri"/>
                <a:cs typeface="Calibri"/>
                <a:sym typeface="Calibri"/>
              </a:rPr>
              <a:t> </a:t>
            </a:r>
            <a:endParaRPr b="0" sz="1800" strike="noStrike">
              <a:solidFill>
                <a:srgbClr val="000000"/>
              </a:solidFill>
              <a:latin typeface="Times New Roman"/>
              <a:ea typeface="Times New Roman"/>
              <a:cs typeface="Times New Roman"/>
              <a:sym typeface="Times New Roman"/>
            </a:endParaRPr>
          </a:p>
          <a:p>
            <a:pPr indent="0" lvl="0" marL="0" marR="0" rtl="0" algn="l">
              <a:lnSpc>
                <a:spcPct val="90000"/>
              </a:lnSpc>
              <a:spcBef>
                <a:spcPts val="1001"/>
              </a:spcBef>
              <a:spcAft>
                <a:spcPts val="0"/>
              </a:spcAft>
              <a:buNone/>
            </a:pPr>
            <a:r>
              <a:t/>
            </a:r>
            <a:endParaRPr b="0" sz="1800"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1001"/>
              </a:spcBef>
              <a:spcAft>
                <a:spcPts val="0"/>
              </a:spcAft>
              <a:buNone/>
            </a:pPr>
            <a:r>
              <a:rPr b="0" lang="en-US" sz="2000" strike="noStrike">
                <a:solidFill>
                  <a:srgbClr val="404040"/>
                </a:solidFill>
                <a:latin typeface="Times New Roman"/>
                <a:ea typeface="Times New Roman"/>
                <a:cs typeface="Times New Roman"/>
                <a:sym typeface="Times New Roman"/>
              </a:rPr>
              <a:t>[1]</a:t>
            </a:r>
            <a:r>
              <a:rPr b="0" lang="en-US" sz="2000" strike="noStrike">
                <a:solidFill>
                  <a:srgbClr val="000000"/>
                </a:solidFill>
                <a:latin typeface="Times New Roman"/>
                <a:ea typeface="Times New Roman"/>
                <a:cs typeface="Times New Roman"/>
                <a:sym typeface="Times New Roman"/>
              </a:rPr>
              <a:t> </a:t>
            </a:r>
            <a:r>
              <a:rPr b="0" lang="en-US" sz="2000" strike="noStrike">
                <a:solidFill>
                  <a:schemeClr val="dk1"/>
                </a:solidFill>
                <a:uFill>
                  <a:noFill/>
                </a:uFill>
                <a:latin typeface="Times New Roman"/>
                <a:ea typeface="Times New Roman"/>
                <a:cs typeface="Times New Roman"/>
                <a:sym typeface="Times New Roman"/>
                <a:hlinkClick r:id="rId3">
                  <a:extLst>
                    <a:ext uri="{A12FA001-AC4F-418D-AE19-62706E023703}">
                      <ahyp:hlinkClr val="tx"/>
                    </a:ext>
                  </a:extLst>
                </a:hlinkClick>
              </a:rPr>
              <a:t>https://flutter.dev/</a:t>
            </a:r>
            <a:endParaRPr b="0" sz="2000" strike="noStrike">
              <a:solidFill>
                <a:schemeClr val="dk1"/>
              </a:solidFill>
              <a:latin typeface="Times New Roman"/>
              <a:ea typeface="Times New Roman"/>
              <a:cs typeface="Times New Roman"/>
              <a:sym typeface="Times New Roman"/>
            </a:endParaRPr>
          </a:p>
          <a:p>
            <a:pPr indent="0" lvl="0" marL="0" marR="0" rtl="0" algn="l">
              <a:lnSpc>
                <a:spcPct val="150000"/>
              </a:lnSpc>
              <a:spcBef>
                <a:spcPts val="1001"/>
              </a:spcBef>
              <a:spcAft>
                <a:spcPts val="0"/>
              </a:spcAft>
              <a:buNone/>
            </a:pPr>
            <a:r>
              <a:rPr b="0" lang="en-US" sz="2000" strike="noStrike">
                <a:solidFill>
                  <a:srgbClr val="404040"/>
                </a:solidFill>
                <a:latin typeface="Times New Roman"/>
                <a:ea typeface="Times New Roman"/>
                <a:cs typeface="Times New Roman"/>
                <a:sym typeface="Times New Roman"/>
              </a:rPr>
              <a:t>[2] https://developers.google.com/learn/pathways/intro-to-flutter</a:t>
            </a:r>
            <a:endParaRPr b="0" sz="2000"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1001"/>
              </a:spcBef>
              <a:spcAft>
                <a:spcPts val="0"/>
              </a:spcAft>
              <a:buNone/>
            </a:pPr>
            <a:r>
              <a:rPr b="0" lang="en-US" sz="2000" strike="noStrike">
                <a:solidFill>
                  <a:srgbClr val="404040"/>
                </a:solidFill>
                <a:latin typeface="Times New Roman"/>
                <a:ea typeface="Times New Roman"/>
                <a:cs typeface="Times New Roman"/>
                <a:sym typeface="Times New Roman"/>
              </a:rPr>
              <a:t>[3] </a:t>
            </a:r>
            <a:r>
              <a:rPr b="0" lang="en-US" sz="2000" strike="noStrike">
                <a:solidFill>
                  <a:schemeClr val="dk1"/>
                </a:solidFill>
                <a:uFill>
                  <a:noFill/>
                </a:uFill>
                <a:latin typeface="Times New Roman"/>
                <a:ea typeface="Times New Roman"/>
                <a:cs typeface="Times New Roman"/>
                <a:sym typeface="Times New Roman"/>
                <a:hlinkClick r:id="rId4">
                  <a:extLst>
                    <a:ext uri="{A12FA001-AC4F-418D-AE19-62706E023703}">
                      <ahyp:hlinkClr val="tx"/>
                    </a:ext>
                  </a:extLst>
                </a:hlinkClick>
              </a:rPr>
              <a:t>https://www.youtube.com/</a:t>
            </a:r>
            <a:endParaRPr b="0" sz="2000" strike="noStrike">
              <a:solidFill>
                <a:schemeClr val="dk1"/>
              </a:solidFill>
              <a:latin typeface="Times New Roman"/>
              <a:ea typeface="Times New Roman"/>
              <a:cs typeface="Times New Roman"/>
              <a:sym typeface="Times New Roman"/>
            </a:endParaRPr>
          </a:p>
          <a:p>
            <a:pPr indent="0" lvl="0" marL="0" marR="0" rtl="0" algn="l">
              <a:lnSpc>
                <a:spcPct val="150000"/>
              </a:lnSpc>
              <a:spcBef>
                <a:spcPts val="1001"/>
              </a:spcBef>
              <a:spcAft>
                <a:spcPts val="0"/>
              </a:spcAft>
              <a:buNone/>
            </a:pPr>
            <a:r>
              <a:rPr b="0" lang="en-US" sz="2000" strike="noStrike">
                <a:solidFill>
                  <a:srgbClr val="404040"/>
                </a:solidFill>
                <a:latin typeface="Times New Roman"/>
                <a:ea typeface="Times New Roman"/>
                <a:cs typeface="Times New Roman"/>
                <a:sym typeface="Times New Roman"/>
              </a:rPr>
              <a:t>[4] Beginning Flutter: A Hands On Guide to App Development by Marco L Napoli</a:t>
            </a:r>
            <a:endParaRPr b="0" sz="2000" strike="noStrike">
              <a:solidFill>
                <a:srgbClr val="000000"/>
              </a:solidFill>
              <a:latin typeface="Times New Roman"/>
              <a:ea typeface="Times New Roman"/>
              <a:cs typeface="Times New Roman"/>
              <a:sym typeface="Times New Roman"/>
            </a:endParaRPr>
          </a:p>
          <a:p>
            <a:pPr indent="0" lvl="0" marL="0" marR="0" rtl="0" algn="l">
              <a:lnSpc>
                <a:spcPct val="90000"/>
              </a:lnSpc>
              <a:spcBef>
                <a:spcPts val="1001"/>
              </a:spcBef>
              <a:spcAft>
                <a:spcPts val="0"/>
              </a:spcAft>
              <a:buNone/>
            </a:pPr>
            <a:r>
              <a:t/>
            </a:r>
            <a:endParaRPr b="0" sz="2000" strike="noStrike">
              <a:solidFill>
                <a:srgbClr val="000000"/>
              </a:solidFill>
              <a:latin typeface="Times New Roman"/>
              <a:ea typeface="Times New Roman"/>
              <a:cs typeface="Times New Roman"/>
              <a:sym typeface="Times New Roman"/>
            </a:endParaRPr>
          </a:p>
          <a:p>
            <a:pPr indent="0" lvl="0" marL="0" marR="0" rtl="0" algn="l">
              <a:lnSpc>
                <a:spcPct val="90000"/>
              </a:lnSpc>
              <a:spcBef>
                <a:spcPts val="1001"/>
              </a:spcBef>
              <a:spcAft>
                <a:spcPts val="0"/>
              </a:spcAft>
              <a:buNone/>
            </a:pPr>
            <a:r>
              <a:t/>
            </a:r>
            <a:endParaRPr b="0" sz="2000" strike="noStrike">
              <a:solidFill>
                <a:srgbClr val="000000"/>
              </a:solidFill>
              <a:latin typeface="Times New Roman"/>
              <a:ea typeface="Times New Roman"/>
              <a:cs typeface="Times New Roman"/>
              <a:sym typeface="Times New Roman"/>
            </a:endParaRPr>
          </a:p>
        </p:txBody>
      </p:sp>
      <p:sp>
        <p:nvSpPr>
          <p:cNvPr id="394" name="Google Shape;394;p52"/>
          <p:cNvSpPr txBox="1"/>
          <p:nvPr/>
        </p:nvSpPr>
        <p:spPr>
          <a:xfrm>
            <a:off x="838080" y="6356520"/>
            <a:ext cx="3200040" cy="36468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US" sz="1200" strike="noStrike">
                <a:solidFill>
                  <a:srgbClr val="2B5FF3"/>
                </a:solidFill>
                <a:latin typeface="Calibri"/>
                <a:ea typeface="Calibri"/>
                <a:cs typeface="Calibri"/>
                <a:sym typeface="Calibri"/>
              </a:rPr>
              <a:t>VIII Semester, Department of ISE, RNSIT</a:t>
            </a:r>
            <a:endParaRPr b="0" sz="1200" strike="noStrike">
              <a:latin typeface="Times New Roman"/>
              <a:ea typeface="Times New Roman"/>
              <a:cs typeface="Times New Roman"/>
              <a:sym typeface="Times New Roman"/>
            </a:endParaRPr>
          </a:p>
        </p:txBody>
      </p:sp>
      <p:sp>
        <p:nvSpPr>
          <p:cNvPr id="395" name="Google Shape;395;p52"/>
          <p:cNvSpPr txBox="1"/>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US" sz="1200" strike="noStrike">
                <a:solidFill>
                  <a:srgbClr val="2B5FF3"/>
                </a:solidFill>
                <a:latin typeface="Calibri"/>
                <a:ea typeface="Calibri"/>
                <a:cs typeface="Calibri"/>
                <a:sym typeface="Calibri"/>
              </a:rPr>
              <a:t>2021 - 2022</a:t>
            </a:r>
            <a:endParaRPr b="0" sz="1200" strike="noStrike">
              <a:latin typeface="Times New Roman"/>
              <a:ea typeface="Times New Roman"/>
              <a:cs typeface="Times New Roman"/>
              <a:sym typeface="Times New Roman"/>
            </a:endParaRPr>
          </a:p>
        </p:txBody>
      </p:sp>
      <p:sp>
        <p:nvSpPr>
          <p:cNvPr id="396" name="Google Shape;396;p52"/>
          <p:cNvSpPr txBox="1"/>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1" lang="en-US" sz="1200" strike="noStrike">
                <a:solidFill>
                  <a:srgbClr val="2B5FF3"/>
                </a:solidFill>
                <a:latin typeface="Calibri"/>
                <a:ea typeface="Calibri"/>
                <a:cs typeface="Calibri"/>
                <a:sym typeface="Calibri"/>
              </a:rPr>
              <a:t>‹#›</a:t>
            </a:fld>
            <a:endParaRPr b="0" sz="1200" strike="noStrike">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3"/>
          <p:cNvSpPr txBox="1"/>
          <p:nvPr/>
        </p:nvSpPr>
        <p:spPr>
          <a:xfrm>
            <a:off x="2783520" y="2133000"/>
            <a:ext cx="6427800" cy="99036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None/>
            </a:pPr>
            <a:r>
              <a:rPr b="1" lang="en-US" sz="4800" strike="noStrike">
                <a:solidFill>
                  <a:srgbClr val="000060"/>
                </a:solidFill>
                <a:latin typeface="Calibri"/>
                <a:ea typeface="Calibri"/>
                <a:cs typeface="Calibri"/>
                <a:sym typeface="Calibri"/>
              </a:rPr>
              <a:t>Question and Answer</a:t>
            </a:r>
            <a:endParaRPr b="0" sz="4800" strike="noStrike">
              <a:solidFill>
                <a:srgbClr val="000000"/>
              </a:solidFill>
              <a:latin typeface="Calibri"/>
              <a:ea typeface="Calibri"/>
              <a:cs typeface="Calibri"/>
              <a:sym typeface="Calibri"/>
            </a:endParaRPr>
          </a:p>
        </p:txBody>
      </p:sp>
      <p:sp>
        <p:nvSpPr>
          <p:cNvPr id="402" name="Google Shape;402;p53"/>
          <p:cNvSpPr txBox="1"/>
          <p:nvPr/>
        </p:nvSpPr>
        <p:spPr>
          <a:xfrm>
            <a:off x="838080" y="6356520"/>
            <a:ext cx="3200040" cy="36468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US" sz="1200" strike="noStrike">
                <a:solidFill>
                  <a:srgbClr val="2B5FF3"/>
                </a:solidFill>
                <a:latin typeface="Calibri"/>
                <a:ea typeface="Calibri"/>
                <a:cs typeface="Calibri"/>
                <a:sym typeface="Calibri"/>
              </a:rPr>
              <a:t>VIII Semester, Department of ISE, RNSIT</a:t>
            </a:r>
            <a:endParaRPr b="0" sz="1200" strike="noStrike">
              <a:latin typeface="Times New Roman"/>
              <a:ea typeface="Times New Roman"/>
              <a:cs typeface="Times New Roman"/>
              <a:sym typeface="Times New Roman"/>
            </a:endParaRPr>
          </a:p>
        </p:txBody>
      </p:sp>
      <p:sp>
        <p:nvSpPr>
          <p:cNvPr id="403" name="Google Shape;403;p53"/>
          <p:cNvSpPr txBox="1"/>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US" sz="1200" strike="noStrike">
                <a:solidFill>
                  <a:srgbClr val="2B5FF3"/>
                </a:solidFill>
                <a:latin typeface="Calibri"/>
                <a:ea typeface="Calibri"/>
                <a:cs typeface="Calibri"/>
                <a:sym typeface="Calibri"/>
              </a:rPr>
              <a:t>2021 - 2022</a:t>
            </a:r>
            <a:endParaRPr b="0" sz="1200" strike="noStrike">
              <a:latin typeface="Times New Roman"/>
              <a:ea typeface="Times New Roman"/>
              <a:cs typeface="Times New Roman"/>
              <a:sym typeface="Times New Roman"/>
            </a:endParaRPr>
          </a:p>
        </p:txBody>
      </p:sp>
      <p:sp>
        <p:nvSpPr>
          <p:cNvPr id="404" name="Google Shape;404;p53"/>
          <p:cNvSpPr txBox="1"/>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1" lang="en-US" sz="1200" strike="noStrike">
                <a:solidFill>
                  <a:srgbClr val="2B5FF3"/>
                </a:solidFill>
                <a:latin typeface="Calibri"/>
                <a:ea typeface="Calibri"/>
                <a:cs typeface="Calibri"/>
                <a:sym typeface="Calibri"/>
              </a:rPr>
              <a:t>‹#›</a:t>
            </a:fld>
            <a:endParaRPr b="0" sz="1200" strike="noStrike">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4"/>
          <p:cNvSpPr txBox="1"/>
          <p:nvPr/>
        </p:nvSpPr>
        <p:spPr>
          <a:xfrm>
            <a:off x="2639520" y="2458440"/>
            <a:ext cx="6552720" cy="7542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None/>
            </a:pPr>
            <a:r>
              <a:rPr b="1" lang="en-US" sz="4800" strike="noStrike">
                <a:solidFill>
                  <a:srgbClr val="000060"/>
                </a:solidFill>
                <a:latin typeface="Calibri"/>
                <a:ea typeface="Calibri"/>
                <a:cs typeface="Calibri"/>
                <a:sym typeface="Calibri"/>
              </a:rPr>
              <a:t>THANK YOU</a:t>
            </a:r>
            <a:endParaRPr b="0" sz="4800" strike="noStrike">
              <a:solidFill>
                <a:srgbClr val="000000"/>
              </a:solidFill>
              <a:latin typeface="Calibri"/>
              <a:ea typeface="Calibri"/>
              <a:cs typeface="Calibri"/>
              <a:sym typeface="Calibri"/>
            </a:endParaRPr>
          </a:p>
        </p:txBody>
      </p:sp>
      <p:sp>
        <p:nvSpPr>
          <p:cNvPr id="410" name="Google Shape;410;p54"/>
          <p:cNvSpPr txBox="1"/>
          <p:nvPr/>
        </p:nvSpPr>
        <p:spPr>
          <a:xfrm>
            <a:off x="838080" y="6356520"/>
            <a:ext cx="3200040" cy="36468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US" sz="1200" strike="noStrike">
                <a:solidFill>
                  <a:srgbClr val="2B5FF3"/>
                </a:solidFill>
                <a:latin typeface="Calibri"/>
                <a:ea typeface="Calibri"/>
                <a:cs typeface="Calibri"/>
                <a:sym typeface="Calibri"/>
              </a:rPr>
              <a:t>VIII Semester, Department of ISE, RNSIT</a:t>
            </a:r>
            <a:endParaRPr b="0" sz="1200" strike="noStrike">
              <a:latin typeface="Times New Roman"/>
              <a:ea typeface="Times New Roman"/>
              <a:cs typeface="Times New Roman"/>
              <a:sym typeface="Times New Roman"/>
            </a:endParaRPr>
          </a:p>
        </p:txBody>
      </p:sp>
      <p:sp>
        <p:nvSpPr>
          <p:cNvPr id="411" name="Google Shape;411;p54"/>
          <p:cNvSpPr txBox="1"/>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US" sz="1200" strike="noStrike">
                <a:solidFill>
                  <a:srgbClr val="2B5FF3"/>
                </a:solidFill>
                <a:latin typeface="Calibri"/>
                <a:ea typeface="Calibri"/>
                <a:cs typeface="Calibri"/>
                <a:sym typeface="Calibri"/>
              </a:rPr>
              <a:t>2021 - 2022</a:t>
            </a:r>
            <a:endParaRPr b="0" sz="1200" strike="noStrike">
              <a:latin typeface="Times New Roman"/>
              <a:ea typeface="Times New Roman"/>
              <a:cs typeface="Times New Roman"/>
              <a:sym typeface="Times New Roman"/>
            </a:endParaRPr>
          </a:p>
        </p:txBody>
      </p:sp>
      <p:sp>
        <p:nvSpPr>
          <p:cNvPr id="412" name="Google Shape;412;p54"/>
          <p:cNvSpPr txBox="1"/>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1" lang="en-US" sz="1200" strike="noStrike">
                <a:solidFill>
                  <a:srgbClr val="2B5FF3"/>
                </a:solidFill>
                <a:latin typeface="Calibri"/>
                <a:ea typeface="Calibri"/>
                <a:cs typeface="Calibri"/>
                <a:sym typeface="Calibri"/>
              </a:rPr>
              <a:t>‹#›</a:t>
            </a:fld>
            <a:endParaRPr b="0" sz="1200" strike="noStrike">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9"/>
          <p:cNvSpPr txBox="1"/>
          <p:nvPr/>
        </p:nvSpPr>
        <p:spPr>
          <a:xfrm>
            <a:off x="2423520" y="332640"/>
            <a:ext cx="7467120" cy="129564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i="0" lang="en-US" sz="3200" u="none" cap="none" strike="noStrike">
                <a:solidFill>
                  <a:srgbClr val="2F5597"/>
                </a:solidFill>
                <a:latin typeface="Times New Roman"/>
                <a:ea typeface="Times New Roman"/>
                <a:cs typeface="Times New Roman"/>
                <a:sym typeface="Times New Roman"/>
              </a:rPr>
              <a:t>A</a:t>
            </a:r>
            <a:r>
              <a:rPr b="1" lang="en-US" sz="3200">
                <a:solidFill>
                  <a:srgbClr val="2F5597"/>
                </a:solidFill>
                <a:latin typeface="Times New Roman"/>
                <a:ea typeface="Times New Roman"/>
                <a:cs typeface="Times New Roman"/>
                <a:sym typeface="Times New Roman"/>
              </a:rPr>
              <a:t>bstract</a:t>
            </a:r>
            <a:br>
              <a:rPr b="0" i="0" lang="en-US" sz="1800" u="none" cap="none" strike="noStrike"/>
            </a:br>
            <a:endParaRPr b="0" i="0" sz="3200" u="none" cap="none" strike="noStrike">
              <a:solidFill>
                <a:srgbClr val="000000"/>
              </a:solidFill>
              <a:latin typeface="Calibri"/>
              <a:ea typeface="Calibri"/>
              <a:cs typeface="Calibri"/>
              <a:sym typeface="Calibri"/>
            </a:endParaRPr>
          </a:p>
        </p:txBody>
      </p:sp>
      <p:sp>
        <p:nvSpPr>
          <p:cNvPr id="149" name="Google Shape;149;p29"/>
          <p:cNvSpPr txBox="1"/>
          <p:nvPr/>
        </p:nvSpPr>
        <p:spPr>
          <a:xfrm>
            <a:off x="1260000" y="1071000"/>
            <a:ext cx="9540000" cy="5049000"/>
          </a:xfrm>
          <a:prstGeom prst="rect">
            <a:avLst/>
          </a:prstGeom>
          <a:noFill/>
          <a:ln>
            <a:noFill/>
          </a:ln>
        </p:spPr>
        <p:txBody>
          <a:bodyPr anchorCtr="1" anchor="t" bIns="45700" lIns="91425" spcFirstLastPara="1" rIns="91425" wrap="square" tIns="45700">
            <a:normAutofit fontScale="25000" lnSpcReduction="20000"/>
          </a:bodyPr>
          <a:lstStyle/>
          <a:p>
            <a:pPr indent="0" lvl="0" marL="0" marR="0" rtl="0" algn="just">
              <a:lnSpc>
                <a:spcPct val="150000"/>
              </a:lnSpc>
              <a:spcBef>
                <a:spcPts val="0"/>
              </a:spcBef>
              <a:spcAft>
                <a:spcPts val="0"/>
              </a:spcAft>
              <a:buNone/>
            </a:pPr>
            <a:r>
              <a:rPr b="0" i="0" lang="en-US" sz="8394" u="none" cap="none" strike="noStrike">
                <a:solidFill>
                  <a:srgbClr val="000000"/>
                </a:solidFill>
                <a:latin typeface="Times New Roman"/>
                <a:ea typeface="Times New Roman"/>
                <a:cs typeface="Times New Roman"/>
                <a:sym typeface="Times New Roman"/>
              </a:rPr>
              <a:t>Manually conducting exams/tests and checking students’ scores is one of the key areas where a lot of time is wasted. This time could have otherwise been used effectively for a productive study time.</a:t>
            </a:r>
            <a:endParaRPr b="0" i="0" sz="8394" u="none" cap="none" strike="noStrike">
              <a:solidFill>
                <a:srgbClr val="000000"/>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b="0" i="0" lang="en-US" sz="8394" u="none" cap="none" strike="noStrike">
                <a:solidFill>
                  <a:srgbClr val="000000"/>
                </a:solidFill>
                <a:latin typeface="Times New Roman"/>
                <a:ea typeface="Times New Roman"/>
                <a:cs typeface="Times New Roman"/>
                <a:sym typeface="Times New Roman"/>
              </a:rPr>
              <a:t>        Replacing these manual tasks of conducting exams, correcting the answer scripts and giving scores, with some comprehensive apps can save a lot of precious teaching time.</a:t>
            </a:r>
            <a:endParaRPr b="0" i="0" sz="8394" u="none" cap="none" strike="noStrike">
              <a:solidFill>
                <a:srgbClr val="000000"/>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b="0" i="0" lang="en-US" sz="8394" u="none" cap="none" strike="noStrike">
                <a:solidFill>
                  <a:srgbClr val="000000"/>
                </a:solidFill>
                <a:latin typeface="Times New Roman"/>
                <a:ea typeface="Times New Roman"/>
                <a:cs typeface="Times New Roman"/>
                <a:sym typeface="Times New Roman"/>
              </a:rPr>
              <a:t>        Also, since all these tasks are being performed by humans, the chances of errors occurring are more.</a:t>
            </a:r>
            <a:endParaRPr b="0" i="0" sz="8394" u="none" cap="none" strike="noStrike">
              <a:solidFill>
                <a:srgbClr val="000000"/>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b="0" i="0" lang="en-US" sz="8394" u="none" cap="none" strike="noStrike">
                <a:solidFill>
                  <a:srgbClr val="000000"/>
                </a:solidFill>
                <a:latin typeface="Times New Roman"/>
                <a:ea typeface="Times New Roman"/>
                <a:cs typeface="Times New Roman"/>
                <a:sym typeface="Times New Roman"/>
              </a:rPr>
              <a:t>        Quiz application is developed so that students can prepare for an examination or can have a quick revision of whatever they have learnt. </a:t>
            </a:r>
            <a:endParaRPr b="0" i="0" sz="8394" u="none" cap="none" strike="noStrike">
              <a:solidFill>
                <a:srgbClr val="000000"/>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b="0" i="0" lang="en-US" sz="8394" u="none" cap="none" strike="noStrike">
                <a:solidFill>
                  <a:srgbClr val="000000"/>
                </a:solidFill>
                <a:latin typeface="Times New Roman"/>
                <a:ea typeface="Times New Roman"/>
                <a:cs typeface="Times New Roman"/>
                <a:sym typeface="Times New Roman"/>
              </a:rPr>
              <a:t>       As soon as an answer is selected, the computer displays if it is true or false and scores will be counted automatically. An option will be given to reset the test if required.</a:t>
            </a:r>
            <a:endParaRPr b="0" i="0" sz="8394" u="none" cap="none" strike="noStrike">
              <a:solidFill>
                <a:srgbClr val="000000"/>
              </a:solidFill>
              <a:latin typeface="Times New Roman"/>
              <a:ea typeface="Times New Roman"/>
              <a:cs typeface="Times New Roman"/>
              <a:sym typeface="Times New Roman"/>
            </a:endParaRPr>
          </a:p>
          <a:p>
            <a:pPr indent="0" lvl="0" marL="0" marR="0" rtl="0" algn="just">
              <a:lnSpc>
                <a:spcPct val="90000"/>
              </a:lnSpc>
              <a:spcBef>
                <a:spcPts val="1001"/>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just">
              <a:lnSpc>
                <a:spcPct val="90000"/>
              </a:lnSpc>
              <a:spcBef>
                <a:spcPts val="1001"/>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just">
              <a:lnSpc>
                <a:spcPct val="90000"/>
              </a:lnSpc>
              <a:spcBef>
                <a:spcPts val="1001"/>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just">
              <a:lnSpc>
                <a:spcPct val="90000"/>
              </a:lnSpc>
              <a:spcBef>
                <a:spcPts val="1001"/>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p:txBody>
      </p:sp>
      <p:sp>
        <p:nvSpPr>
          <p:cNvPr id="150" name="Google Shape;150;p29"/>
          <p:cNvSpPr txBox="1"/>
          <p:nvPr/>
        </p:nvSpPr>
        <p:spPr>
          <a:xfrm>
            <a:off x="838080" y="6356520"/>
            <a:ext cx="3200040" cy="36468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1200" u="none" cap="none" strike="noStrike">
                <a:solidFill>
                  <a:srgbClr val="2B5FF3"/>
                </a:solidFill>
                <a:latin typeface="Calibri"/>
                <a:ea typeface="Calibri"/>
                <a:cs typeface="Calibri"/>
                <a:sym typeface="Calibri"/>
              </a:rPr>
              <a:t>VIII Semester, Department of ISE, RNSIT</a:t>
            </a:r>
            <a:endParaRPr b="0" i="0" sz="1200" u="none" cap="none" strike="noStrike">
              <a:latin typeface="Times New Roman"/>
              <a:ea typeface="Times New Roman"/>
              <a:cs typeface="Times New Roman"/>
              <a:sym typeface="Times New Roman"/>
            </a:endParaRPr>
          </a:p>
        </p:txBody>
      </p:sp>
      <p:sp>
        <p:nvSpPr>
          <p:cNvPr id="151" name="Google Shape;151;p29"/>
          <p:cNvSpPr txBox="1"/>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200" u="none" cap="none" strike="noStrike">
                <a:solidFill>
                  <a:srgbClr val="2B5FF3"/>
                </a:solidFill>
                <a:latin typeface="Calibri"/>
                <a:ea typeface="Calibri"/>
                <a:cs typeface="Calibri"/>
                <a:sym typeface="Calibri"/>
              </a:rPr>
              <a:t>2021 - 2022</a:t>
            </a:r>
            <a:endParaRPr b="0" i="0" sz="1200" u="none" cap="none" strike="noStrike">
              <a:latin typeface="Times New Roman"/>
              <a:ea typeface="Times New Roman"/>
              <a:cs typeface="Times New Roman"/>
              <a:sym typeface="Times New Roman"/>
            </a:endParaRPr>
          </a:p>
        </p:txBody>
      </p:sp>
      <p:sp>
        <p:nvSpPr>
          <p:cNvPr id="152" name="Google Shape;152;p29"/>
          <p:cNvSpPr txBox="1"/>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1" i="0" lang="en-US" sz="1200" u="none" cap="none" strike="noStrike">
                <a:solidFill>
                  <a:srgbClr val="2B5FF3"/>
                </a:solidFill>
                <a:latin typeface="Calibri"/>
                <a:ea typeface="Calibri"/>
                <a:cs typeface="Calibri"/>
                <a:sym typeface="Calibri"/>
              </a:rPr>
              <a:t>‹#›</a:t>
            </a:fld>
            <a:endParaRPr b="0" i="0" sz="1200" u="none" cap="none" strike="noStrike">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nvSpPr>
        <p:spPr>
          <a:xfrm>
            <a:off x="1981080" y="116640"/>
            <a:ext cx="7467120" cy="100764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None/>
            </a:pPr>
            <a:r>
              <a:rPr b="1" i="0" lang="en-US" sz="3200" u="none" cap="none" strike="noStrike">
                <a:solidFill>
                  <a:srgbClr val="2F5597"/>
                </a:solidFill>
                <a:latin typeface="Times New Roman"/>
                <a:ea typeface="Times New Roman"/>
                <a:cs typeface="Times New Roman"/>
                <a:sym typeface="Times New Roman"/>
              </a:rPr>
              <a:t>About the Company</a:t>
            </a:r>
            <a:endParaRPr b="0" i="0" sz="3200" u="none" cap="none" strike="noStrike">
              <a:solidFill>
                <a:srgbClr val="000000"/>
              </a:solidFill>
              <a:latin typeface="Calibri"/>
              <a:ea typeface="Calibri"/>
              <a:cs typeface="Calibri"/>
              <a:sym typeface="Calibri"/>
            </a:endParaRPr>
          </a:p>
        </p:txBody>
      </p:sp>
      <p:sp>
        <p:nvSpPr>
          <p:cNvPr id="158" name="Google Shape;158;p30"/>
          <p:cNvSpPr txBox="1"/>
          <p:nvPr/>
        </p:nvSpPr>
        <p:spPr>
          <a:xfrm>
            <a:off x="767520" y="914400"/>
            <a:ext cx="9540000" cy="5050800"/>
          </a:xfrm>
          <a:prstGeom prst="rect">
            <a:avLst/>
          </a:prstGeom>
          <a:noFill/>
          <a:ln>
            <a:noFill/>
          </a:ln>
        </p:spPr>
        <p:txBody>
          <a:bodyPr anchorCtr="0" anchor="t" bIns="45700" lIns="91425" spcFirstLastPara="1" rIns="91425" wrap="square" tIns="45700">
            <a:normAutofit fontScale="25000" lnSpcReduction="20000"/>
          </a:bodyPr>
          <a:lstStyle/>
          <a:p>
            <a:pPr indent="-359385" lvl="0" marL="457200" marR="0" rtl="0" algn="l">
              <a:lnSpc>
                <a:spcPct val="150000"/>
              </a:lnSpc>
              <a:spcBef>
                <a:spcPts val="0"/>
              </a:spcBef>
              <a:spcAft>
                <a:spcPts val="0"/>
              </a:spcAft>
              <a:buClr>
                <a:srgbClr val="000000"/>
              </a:buClr>
              <a:buSzPct val="100000"/>
              <a:buFont typeface="Times New Roman"/>
              <a:buChar char="●"/>
            </a:pPr>
            <a:r>
              <a:rPr b="0" i="0" lang="en-US" sz="8238" u="none" cap="none" strike="noStrike">
                <a:solidFill>
                  <a:srgbClr val="000000"/>
                </a:solidFill>
                <a:latin typeface="Times New Roman"/>
                <a:ea typeface="Times New Roman"/>
                <a:cs typeface="Times New Roman"/>
                <a:sym typeface="Times New Roman"/>
              </a:rPr>
              <a:t>Enmaz is the IT services company registered under Govt. of India, Ministry of Micro, Small &amp; Medium Enterprises.</a:t>
            </a:r>
            <a:endParaRPr b="0" i="0" sz="8238" u="none" cap="none" strike="noStrike">
              <a:solidFill>
                <a:srgbClr val="000000"/>
              </a:solidFill>
              <a:latin typeface="Times New Roman"/>
              <a:ea typeface="Times New Roman"/>
              <a:cs typeface="Times New Roman"/>
              <a:sym typeface="Times New Roman"/>
            </a:endParaRPr>
          </a:p>
          <a:p>
            <a:pPr indent="-359385" lvl="0" marL="457200" marR="0" rtl="0" algn="l">
              <a:lnSpc>
                <a:spcPct val="150000"/>
              </a:lnSpc>
              <a:spcBef>
                <a:spcPts val="0"/>
              </a:spcBef>
              <a:spcAft>
                <a:spcPts val="0"/>
              </a:spcAft>
              <a:buClr>
                <a:srgbClr val="000000"/>
              </a:buClr>
              <a:buSzPct val="100000"/>
              <a:buFont typeface="Times New Roman"/>
              <a:buChar char="●"/>
            </a:pPr>
            <a:r>
              <a:rPr b="0" i="0" lang="en-US" sz="8238" u="none" cap="none" strike="noStrike">
                <a:solidFill>
                  <a:srgbClr val="000000"/>
                </a:solidFill>
                <a:latin typeface="Times New Roman"/>
                <a:ea typeface="Times New Roman"/>
                <a:cs typeface="Times New Roman"/>
                <a:sym typeface="Times New Roman"/>
              </a:rPr>
              <a:t>Their mission  is to empower their customers with necessary knowledge, skills and resources for them to succeed in their endeavors.</a:t>
            </a:r>
            <a:endParaRPr b="0" i="0" sz="8238" u="none" cap="none" strike="noStrike">
              <a:solidFill>
                <a:srgbClr val="000000"/>
              </a:solidFill>
              <a:latin typeface="Times New Roman"/>
              <a:ea typeface="Times New Roman"/>
              <a:cs typeface="Times New Roman"/>
              <a:sym typeface="Times New Roman"/>
            </a:endParaRPr>
          </a:p>
          <a:p>
            <a:pPr indent="-359385" lvl="0" marL="457200" marR="0" rtl="0" algn="l">
              <a:lnSpc>
                <a:spcPct val="150000"/>
              </a:lnSpc>
              <a:spcBef>
                <a:spcPts val="0"/>
              </a:spcBef>
              <a:spcAft>
                <a:spcPts val="0"/>
              </a:spcAft>
              <a:buClr>
                <a:srgbClr val="000000"/>
              </a:buClr>
              <a:buSzPct val="100000"/>
              <a:buFont typeface="Times New Roman"/>
              <a:buChar char="●"/>
            </a:pPr>
            <a:r>
              <a:rPr b="0" i="0" lang="en-US" sz="8238" u="none" cap="none" strike="noStrike">
                <a:solidFill>
                  <a:srgbClr val="000000"/>
                </a:solidFill>
                <a:latin typeface="Times New Roman"/>
                <a:ea typeface="Times New Roman"/>
                <a:cs typeface="Times New Roman"/>
                <a:sym typeface="Times New Roman"/>
              </a:rPr>
              <a:t>Enmaz has a simple yet robust solution that helps any Industry/Factory digitise their work floor in no time.</a:t>
            </a:r>
            <a:endParaRPr b="0" i="0" sz="8238" u="none" cap="none" strike="noStrike">
              <a:solidFill>
                <a:srgbClr val="000000"/>
              </a:solidFill>
              <a:latin typeface="Times New Roman"/>
              <a:ea typeface="Times New Roman"/>
              <a:cs typeface="Times New Roman"/>
              <a:sym typeface="Times New Roman"/>
            </a:endParaRPr>
          </a:p>
          <a:p>
            <a:pPr indent="-359385" lvl="0" marL="457200" marR="0" rtl="0" algn="l">
              <a:lnSpc>
                <a:spcPct val="150000"/>
              </a:lnSpc>
              <a:spcBef>
                <a:spcPts val="0"/>
              </a:spcBef>
              <a:spcAft>
                <a:spcPts val="0"/>
              </a:spcAft>
              <a:buClr>
                <a:srgbClr val="000000"/>
              </a:buClr>
              <a:buSzPct val="100000"/>
              <a:buFont typeface="Times New Roman"/>
              <a:buChar char="●"/>
            </a:pPr>
            <a:r>
              <a:rPr b="0" i="0" lang="en-US" sz="8238" u="none" cap="none" strike="noStrike">
                <a:solidFill>
                  <a:srgbClr val="000000"/>
                </a:solidFill>
                <a:latin typeface="Times New Roman"/>
                <a:ea typeface="Times New Roman"/>
                <a:cs typeface="Times New Roman"/>
                <a:sym typeface="Times New Roman"/>
              </a:rPr>
              <a:t>The products offered will help in remote monitoring ,controlling and also analysing and machine parameter or process.</a:t>
            </a:r>
            <a:endParaRPr b="0" i="0" sz="8238" u="none" cap="none" strike="noStrike">
              <a:solidFill>
                <a:srgbClr val="000000"/>
              </a:solidFill>
              <a:latin typeface="Times New Roman"/>
              <a:ea typeface="Times New Roman"/>
              <a:cs typeface="Times New Roman"/>
              <a:sym typeface="Times New Roman"/>
            </a:endParaRPr>
          </a:p>
          <a:p>
            <a:pPr indent="0" lvl="0" marL="0" marR="0" rtl="0" algn="just">
              <a:lnSpc>
                <a:spcPct val="120000"/>
              </a:lnSpc>
              <a:spcBef>
                <a:spcPts val="1001"/>
              </a:spcBef>
              <a:spcAft>
                <a:spcPts val="0"/>
              </a:spcAft>
              <a:buNone/>
            </a:pPr>
            <a:r>
              <a:t/>
            </a:r>
            <a:endParaRPr b="0" i="0" sz="2600" u="none" cap="none" strike="noStrike">
              <a:solidFill>
                <a:srgbClr val="000000"/>
              </a:solidFill>
              <a:latin typeface="Times New Roman"/>
              <a:ea typeface="Times New Roman"/>
              <a:cs typeface="Times New Roman"/>
              <a:sym typeface="Times New Roman"/>
            </a:endParaRPr>
          </a:p>
          <a:p>
            <a:pPr indent="0" lvl="0" marL="0" marR="0" rtl="0" algn="just">
              <a:lnSpc>
                <a:spcPct val="90000"/>
              </a:lnSpc>
              <a:spcBef>
                <a:spcPts val="1001"/>
              </a:spcBef>
              <a:spcAft>
                <a:spcPts val="0"/>
              </a:spcAft>
              <a:buNone/>
            </a:pPr>
            <a:r>
              <a:t/>
            </a:r>
            <a:endParaRPr b="0" i="0" sz="2600" u="none" cap="none" strike="noStrike">
              <a:solidFill>
                <a:srgbClr val="000000"/>
              </a:solidFill>
              <a:latin typeface="Times New Roman"/>
              <a:ea typeface="Times New Roman"/>
              <a:cs typeface="Times New Roman"/>
              <a:sym typeface="Times New Roman"/>
            </a:endParaRPr>
          </a:p>
          <a:p>
            <a:pPr indent="0" lvl="0" marL="0" marR="0" rtl="0" algn="just">
              <a:lnSpc>
                <a:spcPct val="90000"/>
              </a:lnSpc>
              <a:spcBef>
                <a:spcPts val="1001"/>
              </a:spcBef>
              <a:spcAft>
                <a:spcPts val="0"/>
              </a:spcAft>
              <a:buNone/>
            </a:pPr>
            <a:r>
              <a:t/>
            </a:r>
            <a:endParaRPr b="0" i="0" sz="2600" u="none" cap="none" strike="noStrike">
              <a:solidFill>
                <a:srgbClr val="000000"/>
              </a:solidFill>
              <a:latin typeface="Times New Roman"/>
              <a:ea typeface="Times New Roman"/>
              <a:cs typeface="Times New Roman"/>
              <a:sym typeface="Times New Roman"/>
            </a:endParaRPr>
          </a:p>
          <a:p>
            <a:pPr indent="0" lvl="0" marL="0" marR="0" rtl="0" algn="just">
              <a:lnSpc>
                <a:spcPct val="90000"/>
              </a:lnSpc>
              <a:spcBef>
                <a:spcPts val="1001"/>
              </a:spcBef>
              <a:spcAft>
                <a:spcPts val="0"/>
              </a:spcAft>
              <a:buNone/>
            </a:pPr>
            <a:r>
              <a:t/>
            </a:r>
            <a:endParaRPr b="0" i="0" sz="2600" u="none" cap="none" strike="noStrike">
              <a:solidFill>
                <a:srgbClr val="000000"/>
              </a:solidFill>
              <a:latin typeface="Times New Roman"/>
              <a:ea typeface="Times New Roman"/>
              <a:cs typeface="Times New Roman"/>
              <a:sym typeface="Times New Roman"/>
            </a:endParaRPr>
          </a:p>
          <a:p>
            <a:pPr indent="0" lvl="0" marL="0" marR="0" rtl="0" algn="just">
              <a:lnSpc>
                <a:spcPct val="90000"/>
              </a:lnSpc>
              <a:spcBef>
                <a:spcPts val="1001"/>
              </a:spcBef>
              <a:spcAft>
                <a:spcPts val="0"/>
              </a:spcAft>
              <a:buNone/>
            </a:pPr>
            <a:r>
              <a:rPr b="1" i="0" lang="en-US" sz="1800" u="none" cap="none" strike="noStrike">
                <a:solidFill>
                  <a:srgbClr val="404040"/>
                </a:solidFill>
                <a:latin typeface="Times New Roman"/>
                <a:ea typeface="Times New Roman"/>
                <a:cs typeface="Times New Roman"/>
                <a:sym typeface="Times New Roman"/>
              </a:rPr>
              <a:t>    </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90000"/>
              </a:lnSpc>
              <a:spcBef>
                <a:spcPts val="1001"/>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90000"/>
              </a:lnSpc>
              <a:spcBef>
                <a:spcPts val="1001"/>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90000"/>
              </a:lnSpc>
              <a:spcBef>
                <a:spcPts val="1001"/>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90000"/>
              </a:lnSpc>
              <a:spcBef>
                <a:spcPts val="1001"/>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159" name="Google Shape;159;p30"/>
          <p:cNvSpPr txBox="1"/>
          <p:nvPr/>
        </p:nvSpPr>
        <p:spPr>
          <a:xfrm>
            <a:off x="838080" y="6356520"/>
            <a:ext cx="3200040" cy="36468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1200" u="none" cap="none" strike="noStrike">
                <a:solidFill>
                  <a:srgbClr val="2B5FF3"/>
                </a:solidFill>
                <a:latin typeface="Calibri"/>
                <a:ea typeface="Calibri"/>
                <a:cs typeface="Calibri"/>
                <a:sym typeface="Calibri"/>
              </a:rPr>
              <a:t>VIII Semester, Department of ISE, RNSIT</a:t>
            </a:r>
            <a:endParaRPr b="0" i="0" sz="1200" u="none" cap="none" strike="noStrike">
              <a:latin typeface="Times New Roman"/>
              <a:ea typeface="Times New Roman"/>
              <a:cs typeface="Times New Roman"/>
              <a:sym typeface="Times New Roman"/>
            </a:endParaRPr>
          </a:p>
        </p:txBody>
      </p:sp>
      <p:sp>
        <p:nvSpPr>
          <p:cNvPr id="160" name="Google Shape;160;p30"/>
          <p:cNvSpPr txBox="1"/>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200" u="none" cap="none" strike="noStrike">
                <a:solidFill>
                  <a:srgbClr val="2B5FF3"/>
                </a:solidFill>
                <a:latin typeface="Calibri"/>
                <a:ea typeface="Calibri"/>
                <a:cs typeface="Calibri"/>
                <a:sym typeface="Calibri"/>
              </a:rPr>
              <a:t>2021 - 2022</a:t>
            </a:r>
            <a:endParaRPr b="0" i="0" sz="1200" u="none" cap="none" strike="noStrike">
              <a:latin typeface="Times New Roman"/>
              <a:ea typeface="Times New Roman"/>
              <a:cs typeface="Times New Roman"/>
              <a:sym typeface="Times New Roman"/>
            </a:endParaRPr>
          </a:p>
        </p:txBody>
      </p:sp>
      <p:sp>
        <p:nvSpPr>
          <p:cNvPr id="161" name="Google Shape;161;p30"/>
          <p:cNvSpPr txBox="1"/>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1" i="0" lang="en-US" sz="1200" u="none" cap="none" strike="noStrike">
                <a:solidFill>
                  <a:srgbClr val="2B5FF3"/>
                </a:solidFill>
                <a:latin typeface="Calibri"/>
                <a:ea typeface="Calibri"/>
                <a:cs typeface="Calibri"/>
                <a:sym typeface="Calibri"/>
              </a:rPr>
              <a:t>‹#›</a:t>
            </a:fld>
            <a:endParaRPr b="0" i="0" sz="1200" u="none" cap="none" strike="noStrike">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txBox="1"/>
          <p:nvPr/>
        </p:nvSpPr>
        <p:spPr>
          <a:xfrm>
            <a:off x="1981080" y="116640"/>
            <a:ext cx="7467120" cy="107964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None/>
            </a:pPr>
            <a:r>
              <a:rPr b="1" lang="en-US" sz="3200">
                <a:solidFill>
                  <a:srgbClr val="2F5597"/>
                </a:solidFill>
                <a:latin typeface="Times New Roman"/>
                <a:ea typeface="Times New Roman"/>
                <a:cs typeface="Times New Roman"/>
                <a:sym typeface="Times New Roman"/>
              </a:rPr>
              <a:t>Introduction</a:t>
            </a:r>
            <a:br>
              <a:rPr b="0" i="0" lang="en-US" sz="1800" u="none" cap="none" strike="noStrike"/>
            </a:br>
            <a:endParaRPr b="0" i="0" sz="3200" u="none" cap="none" strike="noStrike">
              <a:solidFill>
                <a:srgbClr val="000000"/>
              </a:solidFill>
              <a:latin typeface="Calibri"/>
              <a:ea typeface="Calibri"/>
              <a:cs typeface="Calibri"/>
              <a:sym typeface="Calibri"/>
            </a:endParaRPr>
          </a:p>
        </p:txBody>
      </p:sp>
      <p:sp>
        <p:nvSpPr>
          <p:cNvPr id="167" name="Google Shape;167;p31"/>
          <p:cNvSpPr txBox="1"/>
          <p:nvPr/>
        </p:nvSpPr>
        <p:spPr>
          <a:xfrm>
            <a:off x="1080000" y="797400"/>
            <a:ext cx="9540000" cy="5050800"/>
          </a:xfrm>
          <a:prstGeom prst="rect">
            <a:avLst/>
          </a:prstGeom>
          <a:noFill/>
          <a:ln>
            <a:noFill/>
          </a:ln>
        </p:spPr>
        <p:txBody>
          <a:bodyPr anchorCtr="0" anchor="t" bIns="0" lIns="0" spcFirstLastPara="1" rIns="0" wrap="square" tIns="0">
            <a:normAutofit/>
          </a:bodyPr>
          <a:lstStyle/>
          <a:p>
            <a:pPr indent="0" lvl="0" marL="0" marR="0" rtl="0" algn="just">
              <a:lnSpc>
                <a:spcPct val="15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 Quiz application is an application developed for learning and improving knowledge in the educational area. This application can be used in schools, colleges and also by students themselves before a test or examination to evaluate themselves or even for a quick revision.</a:t>
            </a:r>
            <a:endParaRPr b="0" i="0" sz="2000" u="none" cap="none" strike="noStrike">
              <a:solidFill>
                <a:srgbClr val="000000"/>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 			In the existing system, the students have to manually contact the teacher to conduct examinations and also, a single examination for a single student cannot be done. It will be tedious for the teacher to when a large number of students want to check their scores. The human effort is more here. </a:t>
            </a:r>
            <a:endParaRPr b="0" i="0" sz="2000" u="none" cap="none" strike="noStrike">
              <a:solidFill>
                <a:srgbClr val="000000"/>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            To overcome the drawbacks mentioned above, the proposed system has been developed. This project has been developed so that a student can easily test themselves and have a quick revision. The interface is easy to understand and is extremely user friendly.</a:t>
            </a:r>
            <a:endParaRPr b="0" i="0" sz="2000" u="none" cap="none" strike="noStrike">
              <a:solidFill>
                <a:srgbClr val="000000"/>
              </a:solidFill>
              <a:latin typeface="Times New Roman"/>
              <a:ea typeface="Times New Roman"/>
              <a:cs typeface="Times New Roman"/>
              <a:sym typeface="Times New Roman"/>
            </a:endParaRPr>
          </a:p>
        </p:txBody>
      </p:sp>
      <p:sp>
        <p:nvSpPr>
          <p:cNvPr id="168" name="Google Shape;168;p31"/>
          <p:cNvSpPr txBox="1"/>
          <p:nvPr/>
        </p:nvSpPr>
        <p:spPr>
          <a:xfrm>
            <a:off x="838080" y="6356520"/>
            <a:ext cx="3200040" cy="36468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1200" u="none" cap="none" strike="noStrike">
                <a:solidFill>
                  <a:srgbClr val="2B5FF3"/>
                </a:solidFill>
                <a:latin typeface="Calibri"/>
                <a:ea typeface="Calibri"/>
                <a:cs typeface="Calibri"/>
                <a:sym typeface="Calibri"/>
              </a:rPr>
              <a:t>VIII Semester, Department of ISE, RNSIT</a:t>
            </a:r>
            <a:endParaRPr b="0" i="0" sz="1200" u="none" cap="none" strike="noStrike">
              <a:latin typeface="Times New Roman"/>
              <a:ea typeface="Times New Roman"/>
              <a:cs typeface="Times New Roman"/>
              <a:sym typeface="Times New Roman"/>
            </a:endParaRPr>
          </a:p>
        </p:txBody>
      </p:sp>
      <p:sp>
        <p:nvSpPr>
          <p:cNvPr id="169" name="Google Shape;169;p31"/>
          <p:cNvSpPr txBox="1"/>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200" u="none" cap="none" strike="noStrike">
                <a:solidFill>
                  <a:srgbClr val="2B5FF3"/>
                </a:solidFill>
                <a:latin typeface="Calibri"/>
                <a:ea typeface="Calibri"/>
                <a:cs typeface="Calibri"/>
                <a:sym typeface="Calibri"/>
              </a:rPr>
              <a:t>2021 - 2022</a:t>
            </a:r>
            <a:endParaRPr b="0" i="0" sz="1200" u="none" cap="none" strike="noStrike">
              <a:latin typeface="Times New Roman"/>
              <a:ea typeface="Times New Roman"/>
              <a:cs typeface="Times New Roman"/>
              <a:sym typeface="Times New Roman"/>
            </a:endParaRPr>
          </a:p>
        </p:txBody>
      </p:sp>
      <p:sp>
        <p:nvSpPr>
          <p:cNvPr id="170" name="Google Shape;170;p31"/>
          <p:cNvSpPr txBox="1"/>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1" i="0" lang="en-US" sz="1200" u="none" cap="none" strike="noStrike">
                <a:solidFill>
                  <a:srgbClr val="2B5FF3"/>
                </a:solidFill>
                <a:latin typeface="Calibri"/>
                <a:ea typeface="Calibri"/>
                <a:cs typeface="Calibri"/>
                <a:sym typeface="Calibri"/>
              </a:rPr>
              <a:t>‹#›</a:t>
            </a:fld>
            <a:endParaRPr b="0" i="0" sz="1200" u="none" cap="none" strike="noStrike">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nvSpPr>
        <p:spPr>
          <a:xfrm>
            <a:off x="2135520" y="146160"/>
            <a:ext cx="7467120" cy="78624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None/>
            </a:pPr>
            <a:r>
              <a:rPr b="1" i="0" lang="en-US" sz="3200" u="none" cap="none" strike="noStrike">
                <a:solidFill>
                  <a:srgbClr val="2F5597"/>
                </a:solidFill>
                <a:latin typeface="Times New Roman"/>
                <a:ea typeface="Times New Roman"/>
                <a:cs typeface="Times New Roman"/>
                <a:sym typeface="Times New Roman"/>
              </a:rPr>
              <a:t>Requirements</a:t>
            </a:r>
            <a:endParaRPr b="0" i="0" sz="3200" u="none" cap="none" strike="noStrike">
              <a:solidFill>
                <a:srgbClr val="000000"/>
              </a:solidFill>
              <a:latin typeface="Calibri"/>
              <a:ea typeface="Calibri"/>
              <a:cs typeface="Calibri"/>
              <a:sym typeface="Calibri"/>
            </a:endParaRPr>
          </a:p>
        </p:txBody>
      </p:sp>
      <p:sp>
        <p:nvSpPr>
          <p:cNvPr id="176" name="Google Shape;176;p32"/>
          <p:cNvSpPr txBox="1"/>
          <p:nvPr/>
        </p:nvSpPr>
        <p:spPr>
          <a:xfrm>
            <a:off x="1260000" y="992160"/>
            <a:ext cx="9540000" cy="5050800"/>
          </a:xfrm>
          <a:prstGeom prst="rect">
            <a:avLst/>
          </a:prstGeom>
          <a:noFill/>
          <a:ln>
            <a:noFill/>
          </a:ln>
        </p:spPr>
        <p:txBody>
          <a:bodyPr anchorCtr="0" anchor="t" bIns="0" lIns="0" spcFirstLastPara="1" rIns="0" wrap="square" tIns="0">
            <a:normAutofit/>
          </a:bodyPr>
          <a:lstStyle/>
          <a:p>
            <a:pPr indent="0" lvl="0" marL="0" marR="0" rtl="0" algn="just">
              <a:lnSpc>
                <a:spcPct val="15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Hardware Requirements</a:t>
            </a:r>
            <a:endParaRPr b="0" i="0" sz="2000" u="none" cap="none" strike="noStrike">
              <a:solidFill>
                <a:srgbClr val="000000"/>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 CPU: Pentium processor and above</a:t>
            </a:r>
            <a:endParaRPr b="0" i="0" sz="2000" u="none" cap="none" strike="noStrike">
              <a:solidFill>
                <a:srgbClr val="000000"/>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 RAM: 4 GB</a:t>
            </a:r>
            <a:endParaRPr b="0" i="0" sz="2000" u="none" cap="none" strike="noStrike">
              <a:solidFill>
                <a:srgbClr val="000000"/>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 HDD: 40 GB</a:t>
            </a:r>
            <a:endParaRPr b="0" i="0" sz="2000" u="none" cap="none" strike="noStrike">
              <a:solidFill>
                <a:srgbClr val="000000"/>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Software Requirements</a:t>
            </a:r>
            <a:endParaRPr b="0" i="0" sz="2000" u="none" cap="none" strike="noStrike">
              <a:solidFill>
                <a:srgbClr val="000000"/>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 Operating System: Windows 8 and above</a:t>
            </a:r>
            <a:endParaRPr b="0" i="0" sz="2000" u="none" cap="none" strike="noStrike">
              <a:solidFill>
                <a:srgbClr val="000000"/>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 Front-end Design: Visual Studio Code</a:t>
            </a:r>
            <a:endParaRPr b="0" i="0" sz="2000" u="none" cap="none" strike="noStrike">
              <a:solidFill>
                <a:srgbClr val="000000"/>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 Front-end Language: Dart</a:t>
            </a:r>
            <a:endParaRPr b="0" i="0" sz="2000" u="none" cap="none" strike="noStrike">
              <a:solidFill>
                <a:srgbClr val="000000"/>
              </a:solidFill>
              <a:latin typeface="Times New Roman"/>
              <a:ea typeface="Times New Roman"/>
              <a:cs typeface="Times New Roman"/>
              <a:sym typeface="Times New Roman"/>
            </a:endParaRPr>
          </a:p>
        </p:txBody>
      </p:sp>
      <p:sp>
        <p:nvSpPr>
          <p:cNvPr id="177" name="Google Shape;177;p32"/>
          <p:cNvSpPr txBox="1"/>
          <p:nvPr/>
        </p:nvSpPr>
        <p:spPr>
          <a:xfrm>
            <a:off x="838080" y="6356520"/>
            <a:ext cx="3200040" cy="36468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1200" u="none" cap="none" strike="noStrike">
                <a:solidFill>
                  <a:srgbClr val="2B5FF3"/>
                </a:solidFill>
                <a:latin typeface="Calibri"/>
                <a:ea typeface="Calibri"/>
                <a:cs typeface="Calibri"/>
                <a:sym typeface="Calibri"/>
              </a:rPr>
              <a:t>VIII Semester, Department of ISE, RNSIT</a:t>
            </a:r>
            <a:endParaRPr b="0" i="0" sz="1200" u="none" cap="none" strike="noStrike">
              <a:latin typeface="Times New Roman"/>
              <a:ea typeface="Times New Roman"/>
              <a:cs typeface="Times New Roman"/>
              <a:sym typeface="Times New Roman"/>
            </a:endParaRPr>
          </a:p>
        </p:txBody>
      </p:sp>
      <p:sp>
        <p:nvSpPr>
          <p:cNvPr id="178" name="Google Shape;178;p32"/>
          <p:cNvSpPr txBox="1"/>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200" u="none" cap="none" strike="noStrike">
                <a:solidFill>
                  <a:srgbClr val="2B5FF3"/>
                </a:solidFill>
                <a:latin typeface="Calibri"/>
                <a:ea typeface="Calibri"/>
                <a:cs typeface="Calibri"/>
                <a:sym typeface="Calibri"/>
              </a:rPr>
              <a:t>2021 - 2022</a:t>
            </a:r>
            <a:endParaRPr b="0" i="0" sz="1200" u="none" cap="none" strike="noStrike">
              <a:latin typeface="Times New Roman"/>
              <a:ea typeface="Times New Roman"/>
              <a:cs typeface="Times New Roman"/>
              <a:sym typeface="Times New Roman"/>
            </a:endParaRPr>
          </a:p>
        </p:txBody>
      </p:sp>
      <p:sp>
        <p:nvSpPr>
          <p:cNvPr id="179" name="Google Shape;179;p32"/>
          <p:cNvSpPr txBox="1"/>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1" i="0" lang="en-US" sz="1200" u="none" cap="none" strike="noStrike">
                <a:solidFill>
                  <a:srgbClr val="2B5FF3"/>
                </a:solidFill>
                <a:latin typeface="Calibri"/>
                <a:ea typeface="Calibri"/>
                <a:cs typeface="Calibri"/>
                <a:sym typeface="Calibri"/>
              </a:rPr>
              <a:t>‹#›</a:t>
            </a:fld>
            <a:endParaRPr b="0" i="0" sz="1200" u="none" cap="none" strike="noStrike">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nvSpPr>
        <p:spPr>
          <a:xfrm>
            <a:off x="838080" y="136440"/>
            <a:ext cx="10515240" cy="69372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i="0" lang="en-US" sz="3200" u="none" cap="none" strike="noStrike">
                <a:solidFill>
                  <a:srgbClr val="2F5597"/>
                </a:solidFill>
                <a:latin typeface="Times New Roman"/>
                <a:ea typeface="Times New Roman"/>
                <a:cs typeface="Times New Roman"/>
                <a:sym typeface="Times New Roman"/>
              </a:rPr>
              <a:t>System Design</a:t>
            </a:r>
            <a:br>
              <a:rPr b="0" i="0" lang="en-US" sz="1800" u="none" cap="none" strike="noStrike"/>
            </a:br>
            <a:endParaRPr b="0" i="0" sz="3200" u="none" cap="none" strike="noStrike">
              <a:solidFill>
                <a:srgbClr val="000000"/>
              </a:solidFill>
              <a:latin typeface="Calibri"/>
              <a:ea typeface="Calibri"/>
              <a:cs typeface="Calibri"/>
              <a:sym typeface="Calibri"/>
            </a:endParaRPr>
          </a:p>
        </p:txBody>
      </p:sp>
      <p:sp>
        <p:nvSpPr>
          <p:cNvPr id="186" name="Google Shape;186;p33"/>
          <p:cNvSpPr txBox="1"/>
          <p:nvPr/>
        </p:nvSpPr>
        <p:spPr>
          <a:xfrm>
            <a:off x="838080" y="6356520"/>
            <a:ext cx="3200040" cy="36468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1200" u="none" cap="none" strike="noStrike">
                <a:solidFill>
                  <a:srgbClr val="2B5FF3"/>
                </a:solidFill>
                <a:latin typeface="Calibri"/>
                <a:ea typeface="Calibri"/>
                <a:cs typeface="Calibri"/>
                <a:sym typeface="Calibri"/>
              </a:rPr>
              <a:t>VIII Semester, Department of ISE, RNSIT</a:t>
            </a:r>
            <a:endParaRPr b="0" i="0" sz="1200" u="none" cap="none" strike="noStrike">
              <a:latin typeface="Times New Roman"/>
              <a:ea typeface="Times New Roman"/>
              <a:cs typeface="Times New Roman"/>
              <a:sym typeface="Times New Roman"/>
            </a:endParaRPr>
          </a:p>
        </p:txBody>
      </p:sp>
      <p:sp>
        <p:nvSpPr>
          <p:cNvPr id="187" name="Google Shape;187;p33"/>
          <p:cNvSpPr txBox="1"/>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200" u="none" cap="none" strike="noStrike">
                <a:solidFill>
                  <a:srgbClr val="2B5FF3"/>
                </a:solidFill>
                <a:latin typeface="Calibri"/>
                <a:ea typeface="Calibri"/>
                <a:cs typeface="Calibri"/>
                <a:sym typeface="Calibri"/>
              </a:rPr>
              <a:t>2021 - 2022</a:t>
            </a:r>
            <a:endParaRPr b="0" i="0" sz="1200" u="none" cap="none" strike="noStrike">
              <a:latin typeface="Times New Roman"/>
              <a:ea typeface="Times New Roman"/>
              <a:cs typeface="Times New Roman"/>
              <a:sym typeface="Times New Roman"/>
            </a:endParaRPr>
          </a:p>
        </p:txBody>
      </p:sp>
      <p:sp>
        <p:nvSpPr>
          <p:cNvPr id="188" name="Google Shape;188;p33"/>
          <p:cNvSpPr txBox="1"/>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1" i="0" lang="en-US" sz="1200" u="none" cap="none" strike="noStrike">
                <a:solidFill>
                  <a:srgbClr val="2B5FF3"/>
                </a:solidFill>
                <a:latin typeface="Calibri"/>
                <a:ea typeface="Calibri"/>
                <a:cs typeface="Calibri"/>
                <a:sym typeface="Calibri"/>
              </a:rPr>
              <a:t>‹#›</a:t>
            </a:fld>
            <a:endParaRPr b="0" i="0" sz="1200" u="none" cap="none" strike="noStrike">
              <a:latin typeface="Times New Roman"/>
              <a:ea typeface="Times New Roman"/>
              <a:cs typeface="Times New Roman"/>
              <a:sym typeface="Times New Roman"/>
            </a:endParaRPr>
          </a:p>
        </p:txBody>
      </p:sp>
      <p:sp>
        <p:nvSpPr>
          <p:cNvPr id="189" name="Google Shape;189;p33"/>
          <p:cNvSpPr txBox="1"/>
          <p:nvPr/>
        </p:nvSpPr>
        <p:spPr>
          <a:xfrm>
            <a:off x="720000" y="900000"/>
            <a:ext cx="2520000" cy="37224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i="0" lang="en-US" sz="2000" u="none" cap="none" strike="noStrike">
                <a:latin typeface="Times New Roman"/>
                <a:ea typeface="Times New Roman"/>
                <a:cs typeface="Times New Roman"/>
                <a:sym typeface="Times New Roman"/>
              </a:rPr>
              <a:t>Widget tree :</a:t>
            </a:r>
            <a:endParaRPr b="0" sz="2000" strike="noStrike">
              <a:latin typeface="Times New Roman"/>
              <a:ea typeface="Times New Roman"/>
              <a:cs typeface="Times New Roman"/>
              <a:sym typeface="Times New Roman"/>
            </a:endParaRPr>
          </a:p>
        </p:txBody>
      </p:sp>
      <p:pic>
        <p:nvPicPr>
          <p:cNvPr id="190" name="Google Shape;190;p33"/>
          <p:cNvPicPr preferRelativeResize="0"/>
          <p:nvPr/>
        </p:nvPicPr>
        <p:blipFill>
          <a:blip r:embed="rId3">
            <a:alphaModFix/>
          </a:blip>
          <a:stretch>
            <a:fillRect/>
          </a:stretch>
        </p:blipFill>
        <p:spPr>
          <a:xfrm>
            <a:off x="5192900" y="601750"/>
            <a:ext cx="1336200" cy="4184475"/>
          </a:xfrm>
          <a:prstGeom prst="rect">
            <a:avLst/>
          </a:prstGeom>
          <a:noFill/>
          <a:ln>
            <a:noFill/>
          </a:ln>
        </p:spPr>
      </p:pic>
      <p:pic>
        <p:nvPicPr>
          <p:cNvPr id="191" name="Google Shape;191;p33"/>
          <p:cNvPicPr preferRelativeResize="0"/>
          <p:nvPr/>
        </p:nvPicPr>
        <p:blipFill>
          <a:blip r:embed="rId4">
            <a:alphaModFix/>
          </a:blip>
          <a:stretch>
            <a:fillRect/>
          </a:stretch>
        </p:blipFill>
        <p:spPr>
          <a:xfrm>
            <a:off x="5337773" y="4718976"/>
            <a:ext cx="844900" cy="1123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4"/>
          <p:cNvSpPr txBox="1"/>
          <p:nvPr/>
        </p:nvSpPr>
        <p:spPr>
          <a:xfrm>
            <a:off x="838080" y="136440"/>
            <a:ext cx="10515240" cy="69372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US" sz="3200" strike="noStrike">
                <a:solidFill>
                  <a:srgbClr val="2F5597"/>
                </a:solidFill>
                <a:latin typeface="Times New Roman"/>
                <a:ea typeface="Times New Roman"/>
                <a:cs typeface="Times New Roman"/>
                <a:sym typeface="Times New Roman"/>
              </a:rPr>
              <a:t>Implementation / Coding</a:t>
            </a:r>
            <a:endParaRPr b="0" sz="3200" strike="noStrike">
              <a:solidFill>
                <a:srgbClr val="000000"/>
              </a:solidFill>
              <a:latin typeface="Calibri"/>
              <a:ea typeface="Calibri"/>
              <a:cs typeface="Calibri"/>
              <a:sym typeface="Calibri"/>
            </a:endParaRPr>
          </a:p>
        </p:txBody>
      </p:sp>
      <p:sp>
        <p:nvSpPr>
          <p:cNvPr id="198" name="Google Shape;198;p34"/>
          <p:cNvSpPr txBox="1"/>
          <p:nvPr/>
        </p:nvSpPr>
        <p:spPr>
          <a:xfrm>
            <a:off x="838080" y="6356520"/>
            <a:ext cx="3200040" cy="36468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US" sz="1200" strike="noStrike">
                <a:solidFill>
                  <a:srgbClr val="2B5FF3"/>
                </a:solidFill>
                <a:latin typeface="Calibri"/>
                <a:ea typeface="Calibri"/>
                <a:cs typeface="Calibri"/>
                <a:sym typeface="Calibri"/>
              </a:rPr>
              <a:t>VIII Semester, Department of ISE, RNSIT</a:t>
            </a:r>
            <a:endParaRPr b="0" sz="1200" strike="noStrike">
              <a:latin typeface="Times New Roman"/>
              <a:ea typeface="Times New Roman"/>
              <a:cs typeface="Times New Roman"/>
              <a:sym typeface="Times New Roman"/>
            </a:endParaRPr>
          </a:p>
        </p:txBody>
      </p:sp>
      <p:sp>
        <p:nvSpPr>
          <p:cNvPr id="199" name="Google Shape;199;p34"/>
          <p:cNvSpPr txBox="1"/>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US" sz="1200" strike="noStrike">
                <a:solidFill>
                  <a:srgbClr val="2B5FF3"/>
                </a:solidFill>
                <a:latin typeface="Calibri"/>
                <a:ea typeface="Calibri"/>
                <a:cs typeface="Calibri"/>
                <a:sym typeface="Calibri"/>
              </a:rPr>
              <a:t>2021 - 2022</a:t>
            </a:r>
            <a:endParaRPr b="0" sz="1200" strike="noStrike">
              <a:latin typeface="Times New Roman"/>
              <a:ea typeface="Times New Roman"/>
              <a:cs typeface="Times New Roman"/>
              <a:sym typeface="Times New Roman"/>
            </a:endParaRPr>
          </a:p>
        </p:txBody>
      </p:sp>
      <p:sp>
        <p:nvSpPr>
          <p:cNvPr id="200" name="Google Shape;200;p34"/>
          <p:cNvSpPr txBox="1"/>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1" lang="en-US" sz="1200" strike="noStrike">
                <a:solidFill>
                  <a:srgbClr val="2B5FF3"/>
                </a:solidFill>
                <a:latin typeface="Calibri"/>
                <a:ea typeface="Calibri"/>
                <a:cs typeface="Calibri"/>
                <a:sym typeface="Calibri"/>
              </a:rPr>
              <a:t>‹#›</a:t>
            </a:fld>
            <a:endParaRPr b="0" sz="1200" strike="noStrike">
              <a:latin typeface="Times New Roman"/>
              <a:ea typeface="Times New Roman"/>
              <a:cs typeface="Times New Roman"/>
              <a:sym typeface="Times New Roman"/>
            </a:endParaRPr>
          </a:p>
        </p:txBody>
      </p:sp>
      <p:sp>
        <p:nvSpPr>
          <p:cNvPr id="201" name="Google Shape;201;p34"/>
          <p:cNvSpPr txBox="1"/>
          <p:nvPr/>
        </p:nvSpPr>
        <p:spPr>
          <a:xfrm>
            <a:off x="838075" y="1356925"/>
            <a:ext cx="10608000" cy="4943100"/>
          </a:xfrm>
          <a:prstGeom prst="rect">
            <a:avLst/>
          </a:prstGeom>
          <a:noFill/>
          <a:ln>
            <a:noFill/>
          </a:ln>
        </p:spPr>
        <p:txBody>
          <a:bodyPr anchorCtr="0" anchor="t" bIns="45000" lIns="90000" spcFirstLastPara="1" rIns="90000" wrap="square" tIns="45000">
            <a:noAutofit/>
          </a:bodyPr>
          <a:lstStyle/>
          <a:p>
            <a:pPr indent="0" lvl="0" marL="0" marR="0" rtl="0" algn="l">
              <a:lnSpc>
                <a:spcPct val="150000"/>
              </a:lnSpc>
              <a:spcBef>
                <a:spcPts val="0"/>
              </a:spcBef>
              <a:spcAft>
                <a:spcPts val="0"/>
              </a:spcAft>
              <a:buSzPts val="1100"/>
              <a:buNone/>
            </a:pPr>
            <a:r>
              <a:t/>
            </a:r>
            <a:endParaRPr/>
          </a:p>
          <a:p>
            <a:pPr indent="0" lvl="0" marL="0" marR="0" rtl="0" algn="l">
              <a:lnSpc>
                <a:spcPct val="150000"/>
              </a:lnSpc>
              <a:spcBef>
                <a:spcPts val="0"/>
              </a:spcBef>
              <a:spcAft>
                <a:spcPts val="0"/>
              </a:spcAft>
              <a:buSzPts val="1100"/>
              <a:buNone/>
            </a:pPr>
            <a:r>
              <a:t/>
            </a:r>
            <a:endParaRPr b="0" sz="1400" strike="noStrike">
              <a:latin typeface="Times New Roman"/>
              <a:ea typeface="Times New Roman"/>
              <a:cs typeface="Times New Roman"/>
              <a:sym typeface="Times New Roman"/>
            </a:endParaRPr>
          </a:p>
        </p:txBody>
      </p:sp>
      <p:sp>
        <p:nvSpPr>
          <p:cNvPr id="202" name="Google Shape;202;p34"/>
          <p:cNvSpPr txBox="1"/>
          <p:nvPr/>
        </p:nvSpPr>
        <p:spPr>
          <a:xfrm>
            <a:off x="790325" y="830150"/>
            <a:ext cx="3247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Times New Roman"/>
                <a:ea typeface="Times New Roman"/>
                <a:cs typeface="Times New Roman"/>
                <a:sym typeface="Times New Roman"/>
              </a:rPr>
              <a:t>main.dart</a:t>
            </a:r>
            <a:endParaRPr b="1" sz="2000">
              <a:latin typeface="Times New Roman"/>
              <a:ea typeface="Times New Roman"/>
              <a:cs typeface="Times New Roman"/>
              <a:sym typeface="Times New Roman"/>
            </a:endParaRPr>
          </a:p>
        </p:txBody>
      </p:sp>
      <p:pic>
        <p:nvPicPr>
          <p:cNvPr id="203" name="Google Shape;203;p34"/>
          <p:cNvPicPr preferRelativeResize="0"/>
          <p:nvPr/>
        </p:nvPicPr>
        <p:blipFill rotWithShape="1">
          <a:blip r:embed="rId3">
            <a:alphaModFix/>
          </a:blip>
          <a:srcRect b="31944" l="0" r="24482" t="-1134"/>
          <a:stretch/>
        </p:blipFill>
        <p:spPr>
          <a:xfrm>
            <a:off x="838075" y="1356925"/>
            <a:ext cx="10515250" cy="49431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5"/>
          <p:cNvSpPr txBox="1"/>
          <p:nvPr/>
        </p:nvSpPr>
        <p:spPr>
          <a:xfrm>
            <a:off x="838080" y="136440"/>
            <a:ext cx="10515240" cy="69372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US" sz="3200" strike="noStrike">
                <a:solidFill>
                  <a:srgbClr val="2F5597"/>
                </a:solidFill>
                <a:latin typeface="Times New Roman"/>
                <a:ea typeface="Times New Roman"/>
                <a:cs typeface="Times New Roman"/>
                <a:sym typeface="Times New Roman"/>
              </a:rPr>
              <a:t>Implementation / Coding</a:t>
            </a:r>
            <a:endParaRPr b="0" sz="3200" strike="noStrike">
              <a:solidFill>
                <a:srgbClr val="000000"/>
              </a:solidFill>
              <a:latin typeface="Calibri"/>
              <a:ea typeface="Calibri"/>
              <a:cs typeface="Calibri"/>
              <a:sym typeface="Calibri"/>
            </a:endParaRPr>
          </a:p>
        </p:txBody>
      </p:sp>
      <p:sp>
        <p:nvSpPr>
          <p:cNvPr id="210" name="Google Shape;210;p35"/>
          <p:cNvSpPr txBox="1"/>
          <p:nvPr/>
        </p:nvSpPr>
        <p:spPr>
          <a:xfrm>
            <a:off x="838080" y="6356520"/>
            <a:ext cx="3200040" cy="36468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US" sz="1200" strike="noStrike">
                <a:solidFill>
                  <a:srgbClr val="2B5FF3"/>
                </a:solidFill>
                <a:latin typeface="Calibri"/>
                <a:ea typeface="Calibri"/>
                <a:cs typeface="Calibri"/>
                <a:sym typeface="Calibri"/>
              </a:rPr>
              <a:t>VIII Semester, Department of ISE, RNSIT</a:t>
            </a:r>
            <a:endParaRPr b="0" sz="1200" strike="noStrike">
              <a:latin typeface="Times New Roman"/>
              <a:ea typeface="Times New Roman"/>
              <a:cs typeface="Times New Roman"/>
              <a:sym typeface="Times New Roman"/>
            </a:endParaRPr>
          </a:p>
        </p:txBody>
      </p:sp>
      <p:sp>
        <p:nvSpPr>
          <p:cNvPr id="211" name="Google Shape;211;p35"/>
          <p:cNvSpPr txBox="1"/>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US" sz="1200" strike="noStrike">
                <a:solidFill>
                  <a:srgbClr val="2B5FF3"/>
                </a:solidFill>
                <a:latin typeface="Calibri"/>
                <a:ea typeface="Calibri"/>
                <a:cs typeface="Calibri"/>
                <a:sym typeface="Calibri"/>
              </a:rPr>
              <a:t>2021 - 2022</a:t>
            </a:r>
            <a:endParaRPr b="0" sz="1200" strike="noStrike">
              <a:latin typeface="Times New Roman"/>
              <a:ea typeface="Times New Roman"/>
              <a:cs typeface="Times New Roman"/>
              <a:sym typeface="Times New Roman"/>
            </a:endParaRPr>
          </a:p>
        </p:txBody>
      </p:sp>
      <p:sp>
        <p:nvSpPr>
          <p:cNvPr id="212" name="Google Shape;212;p35"/>
          <p:cNvSpPr txBox="1"/>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1" lang="en-US" sz="1200" strike="noStrike">
                <a:solidFill>
                  <a:srgbClr val="2B5FF3"/>
                </a:solidFill>
                <a:latin typeface="Calibri"/>
                <a:ea typeface="Calibri"/>
                <a:cs typeface="Calibri"/>
                <a:sym typeface="Calibri"/>
              </a:rPr>
              <a:t>‹#›</a:t>
            </a:fld>
            <a:endParaRPr b="0" sz="1200" strike="noStrike">
              <a:latin typeface="Times New Roman"/>
              <a:ea typeface="Times New Roman"/>
              <a:cs typeface="Times New Roman"/>
              <a:sym typeface="Times New Roman"/>
            </a:endParaRPr>
          </a:p>
        </p:txBody>
      </p:sp>
      <p:sp>
        <p:nvSpPr>
          <p:cNvPr id="213" name="Google Shape;213;p35"/>
          <p:cNvSpPr txBox="1"/>
          <p:nvPr/>
        </p:nvSpPr>
        <p:spPr>
          <a:xfrm>
            <a:off x="646400" y="830150"/>
            <a:ext cx="10707000" cy="1300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2000">
                <a:solidFill>
                  <a:schemeClr val="dk1"/>
                </a:solidFill>
                <a:latin typeface="Times New Roman"/>
                <a:ea typeface="Times New Roman"/>
                <a:cs typeface="Times New Roman"/>
                <a:sym typeface="Times New Roman"/>
              </a:rPr>
              <a:t>home.dart</a:t>
            </a:r>
            <a:endParaRPr b="1" sz="20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700">
              <a:solidFill>
                <a:schemeClr val="dk1"/>
              </a:solidFill>
            </a:endParaRPr>
          </a:p>
          <a:p>
            <a:pPr indent="0" lvl="0" marL="0" rtl="0" algn="l">
              <a:lnSpc>
                <a:spcPct val="150000"/>
              </a:lnSpc>
              <a:spcBef>
                <a:spcPts val="0"/>
              </a:spcBef>
              <a:spcAft>
                <a:spcPts val="0"/>
              </a:spcAft>
              <a:buNone/>
            </a:pPr>
            <a:r>
              <a:t/>
            </a:r>
            <a:endParaRPr sz="1700">
              <a:solidFill>
                <a:schemeClr val="dk1"/>
              </a:solidFill>
            </a:endParaRPr>
          </a:p>
        </p:txBody>
      </p:sp>
      <p:pic>
        <p:nvPicPr>
          <p:cNvPr id="214" name="Google Shape;214;p35"/>
          <p:cNvPicPr preferRelativeResize="0"/>
          <p:nvPr/>
        </p:nvPicPr>
        <p:blipFill rotWithShape="1">
          <a:blip r:embed="rId3">
            <a:alphaModFix/>
          </a:blip>
          <a:srcRect b="8357" l="0" r="0" t="0"/>
          <a:stretch/>
        </p:blipFill>
        <p:spPr>
          <a:xfrm>
            <a:off x="838075" y="1293875"/>
            <a:ext cx="10434677" cy="4966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