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5.xml" ContentType="application/vnd.openxmlformats-officedocument.presentationml.comments+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6.xml" ContentType="application/vnd.openxmlformats-officedocument.presentationml.comment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7.xml" ContentType="application/vnd.openxmlformats-officedocument.presentationml.comments+xml"/>
  <Override PartName="/ppt/notesSlides/notesSlide14.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0.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1.xml" ContentType="application/vnd.openxmlformats-officedocument.presentationml.comments+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comments/comment12.xml" ContentType="application/vnd.openxmlformats-officedocument.presentationml.comments+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13.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4.xml" ContentType="application/vnd.openxmlformats-officedocument.presentationml.comments+xml"/>
  <Override PartName="/ppt/notesSlides/notesSlide25.xml" ContentType="application/vnd.openxmlformats-officedocument.presentationml.notesSlide+xml"/>
  <Override PartName="/ppt/tags/tag4.xml" ContentType="application/vnd.openxmlformats-officedocument.presentationml.tags+xml"/>
  <Override PartName="/ppt/notesSlides/notesSlide26.xml" ContentType="application/vnd.openxmlformats-officedocument.presentationml.notesSlide+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52"/>
  </p:notesMasterIdLst>
  <p:handoutMasterIdLst>
    <p:handoutMasterId r:id="rId53"/>
  </p:handoutMasterIdLst>
  <p:sldIdLst>
    <p:sldId id="461" r:id="rId2"/>
    <p:sldId id="569" r:id="rId3"/>
    <p:sldId id="568" r:id="rId4"/>
    <p:sldId id="505" r:id="rId5"/>
    <p:sldId id="495" r:id="rId6"/>
    <p:sldId id="496" r:id="rId7"/>
    <p:sldId id="497" r:id="rId8"/>
    <p:sldId id="498" r:id="rId9"/>
    <p:sldId id="499" r:id="rId10"/>
    <p:sldId id="500" r:id="rId11"/>
    <p:sldId id="501" r:id="rId12"/>
    <p:sldId id="502" r:id="rId13"/>
    <p:sldId id="503" r:id="rId14"/>
    <p:sldId id="504" r:id="rId15"/>
    <p:sldId id="473" r:id="rId16"/>
    <p:sldId id="475" r:id="rId17"/>
    <p:sldId id="474" r:id="rId18"/>
    <p:sldId id="552" r:id="rId19"/>
    <p:sldId id="554" r:id="rId20"/>
    <p:sldId id="563" r:id="rId21"/>
    <p:sldId id="553" r:id="rId22"/>
    <p:sldId id="542" r:id="rId23"/>
    <p:sldId id="543" r:id="rId24"/>
    <p:sldId id="544" r:id="rId25"/>
    <p:sldId id="545" r:id="rId26"/>
    <p:sldId id="546" r:id="rId27"/>
    <p:sldId id="548" r:id="rId28"/>
    <p:sldId id="556" r:id="rId29"/>
    <p:sldId id="557" r:id="rId30"/>
    <p:sldId id="551" r:id="rId31"/>
    <p:sldId id="480" r:id="rId32"/>
    <p:sldId id="564" r:id="rId33"/>
    <p:sldId id="482" r:id="rId34"/>
    <p:sldId id="483" r:id="rId35"/>
    <p:sldId id="484" r:id="rId36"/>
    <p:sldId id="485" r:id="rId37"/>
    <p:sldId id="571" r:id="rId38"/>
    <p:sldId id="506" r:id="rId39"/>
    <p:sldId id="570" r:id="rId40"/>
    <p:sldId id="507" r:id="rId41"/>
    <p:sldId id="511" r:id="rId42"/>
    <p:sldId id="513" r:id="rId43"/>
    <p:sldId id="512" r:id="rId44"/>
    <p:sldId id="514" r:id="rId45"/>
    <p:sldId id="565" r:id="rId46"/>
    <p:sldId id="566" r:id="rId47"/>
    <p:sldId id="567" r:id="rId48"/>
    <p:sldId id="562" r:id="rId49"/>
    <p:sldId id="471" r:id="rId50"/>
    <p:sldId id="262" r:id="rId51"/>
  </p:sldIdLst>
  <p:sldSz cx="12192000" cy="6858000"/>
  <p:notesSz cx="6858000" cy="9144000"/>
  <p:embeddedFontLst>
    <p:embeddedFont>
      <p:font typeface="MetricHPE Light" panose="020B0303030202060203" pitchFamily="34" charset="0"/>
      <p:regular r:id="rId54"/>
      <p:italic r:id="rId55"/>
    </p:embeddedFont>
    <p:embeddedFont>
      <p:font typeface="MetricHPE Black" panose="020B0A03030202060203" pitchFamily="34" charset="0"/>
      <p:bold r:id="rId56"/>
      <p:boldItalic r:id="rId57"/>
    </p:embeddedFont>
    <p:embeddedFont>
      <p:font typeface="MetricHPE" panose="020B0503030202060203" pitchFamily="34" charset="0"/>
      <p:regular r:id="rId58"/>
      <p:bold r:id="rId59"/>
      <p:italic r:id="rId60"/>
      <p:boldItalic r:id="rId61"/>
    </p:embeddedFont>
  </p:embeddedFontLst>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Seo" initials="" lastIdx="0" clrIdx="0"/>
  <p:cmAuthor id="2" name="Pillewan, Priyanka" initials="PP" lastIdx="7" clrIdx="1">
    <p:extLst>
      <p:ext uri="{19B8F6BF-5375-455C-9EA6-DF929625EA0E}">
        <p15:presenceInfo xmlns:p15="http://schemas.microsoft.com/office/powerpoint/2012/main" userId="S-1-5-21-1343024091-879983540-725345543-2670710" providerId="AD"/>
      </p:ext>
    </p:extLst>
  </p:cmAuthor>
  <p:cmAuthor id="3" name="Jeff Carrell" initials="JC" lastIdx="20" clrIdx="2">
    <p:extLst>
      <p:ext uri="{19B8F6BF-5375-455C-9EA6-DF929625EA0E}">
        <p15:presenceInfo xmlns:p15="http://schemas.microsoft.com/office/powerpoint/2012/main" userId="Jeff Carrell" providerId="None"/>
      </p:ext>
    </p:extLst>
  </p:cmAuthor>
  <p:cmAuthor id="4" name="Devadiga, Amritha" initials="DA" lastIdx="18" clrIdx="3">
    <p:extLst>
      <p:ext uri="{19B8F6BF-5375-455C-9EA6-DF929625EA0E}">
        <p15:presenceInfo xmlns:p15="http://schemas.microsoft.com/office/powerpoint/2012/main" userId="S-1-5-21-1343024091-879983540-725345543-26707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top>
            <a:lnRef idx="1">
              <a:schemeClr val="dk1"/>
            </a:lnRef>
          </a:top>
          <a:bottom>
            <a:lnRef idx="1">
              <a:schemeClr val="dk1"/>
            </a:lnRef>
          </a:bottom>
        </a:tcBdr>
      </a:tcStyle>
    </a:band1H>
    <a:band1V>
      <a:tcStyle>
        <a:tcBdr>
          <a:left>
            <a:lnRef idx="1">
              <a:schemeClr val="dk1"/>
            </a:lnRef>
          </a:left>
          <a:right>
            <a:lnRef idx="1">
              <a:schemeClr val="dk1"/>
            </a:lnRef>
          </a:right>
        </a:tcBdr>
      </a:tcStyle>
    </a:band1V>
    <a:band2V>
      <a:tcStyle>
        <a:tcBdr>
          <a:left>
            <a:lnRef idx="1">
              <a:schemeClr val="dk1"/>
            </a:lnRef>
          </a:left>
          <a:right>
            <a:lnRef idx="1">
              <a:schemeClr val="dk1"/>
            </a:lnRef>
          </a:right>
        </a:tcBdr>
      </a:tcStyle>
    </a:band2V>
    <a:lastCol>
      <a:tcTxStyle b="on"/>
      <a:tcStyle>
        <a:tcBdr/>
      </a:tcStyle>
    </a:lastCol>
    <a:firstCol>
      <a:tcTxStyle b="on"/>
      <a:tcStyle>
        <a:tcBdr/>
      </a:tcStyle>
    </a:firstCol>
    <a:lastRow>
      <a:tcTxStyle b="on"/>
      <a:tcStyle>
        <a:tcBdr>
          <a:top>
            <a:ln w="50800" cmpd="dbl">
              <a:solidFill>
                <a:schemeClr val="dk1"/>
              </a:solidFill>
            </a:ln>
          </a:top>
        </a:tcBdr>
      </a:tcStyle>
    </a:lastRow>
    <a:firstRow>
      <a:tcTxStyle b="on">
        <a:fontRef idx="minor">
          <a:scrgbClr r="0" g="0" b="0"/>
        </a:fontRef>
        <a:schemeClr val="lt1"/>
      </a:tcTxStyle>
      <a:tcStyle>
        <a:tcBdr/>
        <a:fillRef idx="1">
          <a:schemeClr val="dk1">
            <a:tint val="80000"/>
          </a:schemeClr>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095" autoAdjust="0"/>
  </p:normalViewPr>
  <p:slideViewPr>
    <p:cSldViewPr snapToGrid="0">
      <p:cViewPr varScale="1">
        <p:scale>
          <a:sx n="61" d="100"/>
          <a:sy n="61" d="100"/>
        </p:scale>
        <p:origin x="92" y="160"/>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120" d="100"/>
          <a:sy n="120" d="100"/>
        </p:scale>
        <p:origin x="760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4-03T14:11:14.442" idx="1">
    <p:pos x="10" y="10"/>
    <p:text>HPECP here should be HPE Container Platform as its 1st time seen, slide and notes</p:text>
    <p:extLst>
      <p:ext uri="{C676402C-5697-4E1C-873F-D02D1690AC5C}">
        <p15:threadingInfo xmlns:p15="http://schemas.microsoft.com/office/powerpoint/2012/main" timeZoneBias="300"/>
      </p:ext>
    </p:extLst>
  </p:cm>
  <p:cm authorId="4" dt="2020-04-13T11:57:58.932" idx="1">
    <p:pos x="10" y="146"/>
    <p:text>Fixed</p:text>
    <p:extLst>
      <p:ext uri="{C676402C-5697-4E1C-873F-D02D1690AC5C}">
        <p15:threadingInfo xmlns:p15="http://schemas.microsoft.com/office/powerpoint/2012/main" timeZoneBias="-330">
          <p15:parentCm authorId="3" idx="1"/>
        </p15:threadingInfo>
      </p:ext>
    </p:extLst>
  </p:cm>
  <p:cm authorId="3" dt="2020-04-03T14:11:23.101" idx="2">
    <p:pos x="146" y="146"/>
    <p:text>remove "Speaker name and title...we don't use those.</p:text>
    <p:extLst>
      <p:ext uri="{C676402C-5697-4E1C-873F-D02D1690AC5C}">
        <p15:threadingInfo xmlns:p15="http://schemas.microsoft.com/office/powerpoint/2012/main" timeZoneBias="300"/>
      </p:ext>
    </p:extLst>
  </p:cm>
  <p:cm authorId="4" dt="2020-04-13T11:58:08.994" idx="2">
    <p:pos x="146" y="282"/>
    <p:text>Fixed</p:text>
    <p:extLst>
      <p:ext uri="{C676402C-5697-4E1C-873F-D02D1690AC5C}">
        <p15:threadingInfo xmlns:p15="http://schemas.microsoft.com/office/powerpoint/2012/main" timeZoneBias="-330">
          <p15:parentCm authorId="3" idx="2"/>
        </p15:threadingInfo>
      </p:ext>
    </p:extLst>
  </p:cm>
  <p:cm authorId="3" dt="2020-04-03T14:11:30.524" idx="3">
    <p:pos x="282" y="282"/>
    <p:text>"Course ID: xxxxx - xxxxx" needs to be in place of speaker name...</p:text>
    <p:extLst>
      <p:ext uri="{C676402C-5697-4E1C-873F-D02D1690AC5C}">
        <p15:threadingInfo xmlns:p15="http://schemas.microsoft.com/office/powerpoint/2012/main" timeZoneBias="300"/>
      </p:ext>
    </p:extLst>
  </p:cm>
  <p:cm authorId="4" dt="2020-04-13T11:59:17.958" idx="4">
    <p:pos x="282" y="418"/>
    <p:text>Fixed</p:text>
    <p:extLst>
      <p:ext uri="{C676402C-5697-4E1C-873F-D02D1690AC5C}">
        <p15:threadingInfo xmlns:p15="http://schemas.microsoft.com/office/powerpoint/2012/main" timeZoneBias="-330">
          <p15:parentCm authorId="3" idx="3"/>
        </p15:threadingInfo>
      </p:ext>
    </p:extLst>
  </p:cm>
  <p:cm authorId="3" dt="2020-04-03T14:11:39.666" idx="4">
    <p:pos x="418" y="418"/>
    <p:text>spell out month, no comma after it</p:text>
    <p:extLst>
      <p:ext uri="{C676402C-5697-4E1C-873F-D02D1690AC5C}">
        <p15:threadingInfo xmlns:p15="http://schemas.microsoft.com/office/powerpoint/2012/main" timeZoneBias="300"/>
      </p:ext>
    </p:extLst>
  </p:cm>
  <p:cm authorId="4" dt="2020-04-13T11:58:20.061" idx="3">
    <p:pos x="418" y="554"/>
    <p:text>Fixed</p:text>
    <p:extLst>
      <p:ext uri="{C676402C-5697-4E1C-873F-D02D1690AC5C}">
        <p15:threadingInfo xmlns:p15="http://schemas.microsoft.com/office/powerpoint/2012/main" timeZoneBias="-330">
          <p15:parentCm authorId="3" idx="4"/>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0-04-03T14:23:15.677" idx="12">
    <p:pos x="10" y="10"/>
    <p:text>enlarge scrn shot examples of nav to endpoints</p:text>
    <p:extLst>
      <p:ext uri="{C676402C-5697-4E1C-873F-D02D1690AC5C}">
        <p15:threadingInfo xmlns:p15="http://schemas.microsoft.com/office/powerpoint/2012/main" timeZoneBias="300"/>
      </p:ext>
    </p:extLst>
  </p:cm>
  <p:cm authorId="2" dt="2020-04-13T21:27:11.632" idx="7">
    <p:pos x="10" y="146"/>
    <p:text>Fixed</p:text>
    <p:extLst>
      <p:ext uri="{C676402C-5697-4E1C-873F-D02D1690AC5C}">
        <p15:threadingInfo xmlns:p15="http://schemas.microsoft.com/office/powerpoint/2012/main" timeZoneBias="-330">
          <p15:parentCm authorId="3" idx="12"/>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20-04-03T14:24:41.347" idx="13">
    <p:pos x="10" y="10"/>
    <p:text>slide title shb for service</p:text>
    <p:extLst>
      <p:ext uri="{C676402C-5697-4E1C-873F-D02D1690AC5C}">
        <p15:threadingInfo xmlns:p15="http://schemas.microsoft.com/office/powerpoint/2012/main" timeZoneBias="300"/>
      </p:ext>
    </p:extLst>
  </p:cm>
  <p:cm authorId="4" dt="2020-04-13T14:59:36.217" idx="12">
    <p:pos x="10" y="146"/>
    <p:text>Fixed</p:text>
    <p:extLst>
      <p:ext uri="{C676402C-5697-4E1C-873F-D02D1690AC5C}">
        <p15:threadingInfo xmlns:p15="http://schemas.microsoft.com/office/powerpoint/2012/main" timeZoneBias="-330">
          <p15:parentCm authorId="3" idx="13"/>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20-04-03T14:25:20.900" idx="14">
    <p:pos x="10" y="10"/>
    <p:text>would really have liked to see the simple Hello World as first lab, to prove a std K8s operation w/o any mods...is quick and easy...</p:text>
    <p:extLst>
      <p:ext uri="{C676402C-5697-4E1C-873F-D02D1690AC5C}">
        <p15:threadingInfo xmlns:p15="http://schemas.microsoft.com/office/powerpoint/2012/main" timeZoneBias="300"/>
      </p:ext>
    </p:extLst>
  </p:cm>
  <p:cm authorId="4" dt="2020-04-13T15:35:28.697" idx="16">
    <p:pos x="10" y="146"/>
    <p:text>Fixed</p:text>
    <p:extLst>
      <p:ext uri="{C676402C-5697-4E1C-873F-D02D1690AC5C}">
        <p15:threadingInfo xmlns:p15="http://schemas.microsoft.com/office/powerpoint/2012/main" timeZoneBias="-330">
          <p15:parentCm authorId="3" idx="14"/>
        </p15:threadingInfo>
      </p:ext>
    </p:extLst>
  </p:cm>
  <p:cm authorId="3" dt="2020-04-03T14:26:03.446" idx="15">
    <p:pos x="146" y="146"/>
    <p:text>also, 1st lab scenario is lab access, this shb lab#2 (and all subsequent labs incremented #'s)</p:text>
    <p:extLst>
      <p:ext uri="{C676402C-5697-4E1C-873F-D02D1690AC5C}">
        <p15:threadingInfo xmlns:p15="http://schemas.microsoft.com/office/powerpoint/2012/main" timeZoneBias="300"/>
      </p:ext>
    </p:extLst>
  </p:cm>
  <p:cm authorId="4" dt="2020-04-13T15:35:37.737" idx="17">
    <p:pos x="146" y="282"/>
    <p:text>Fixed</p:text>
    <p:extLst>
      <p:ext uri="{C676402C-5697-4E1C-873F-D02D1690AC5C}">
        <p15:threadingInfo xmlns:p15="http://schemas.microsoft.com/office/powerpoint/2012/main" timeZoneBias="-330">
          <p15:parentCm authorId="3" idx="15"/>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3" dt="2020-04-03T14:27:15.088" idx="16">
    <p:pos x="10" y="10"/>
    <p:text>an before AI shb and</p:text>
    <p:extLst>
      <p:ext uri="{C676402C-5697-4E1C-873F-D02D1690AC5C}">
        <p15:threadingInfo xmlns:p15="http://schemas.microsoft.com/office/powerpoint/2012/main" timeZoneBias="300"/>
      </p:ext>
    </p:extLst>
  </p:cm>
  <p:cm authorId="4" dt="2020-04-13T15:19:36.322" idx="15">
    <p:pos x="10" y="146"/>
    <p:text>Fixed</p:text>
    <p:extLst>
      <p:ext uri="{C676402C-5697-4E1C-873F-D02D1690AC5C}">
        <p15:threadingInfo xmlns:p15="http://schemas.microsoft.com/office/powerpoint/2012/main" timeZoneBias="-330">
          <p15:parentCm authorId="3" idx="16"/>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3" dt="2020-04-03T15:45:17.763" idx="20">
    <p:pos x="10" y="10"/>
    <p:text>we need a new/common docker repo url for trng....i have created docker.io/hpevlabs
id = hpevlabs  pw = Pa$$w0rd2020
reshoot example with image from docker.io/hpevlabs</p:text>
    <p:extLst>
      <p:ext uri="{C676402C-5697-4E1C-873F-D02D1690AC5C}">
        <p15:threadingInfo xmlns:p15="http://schemas.microsoft.com/office/powerpoint/2012/main" timeZoneBias="300"/>
      </p:ext>
    </p:extLst>
  </p:cm>
  <p:cm authorId="4" dt="2020-04-13T15:15:08.594" idx="13">
    <p:pos x="10" y="146"/>
    <p:text>Fixed</p:text>
    <p:extLst>
      <p:ext uri="{C676402C-5697-4E1C-873F-D02D1690AC5C}">
        <p15:threadingInfo xmlns:p15="http://schemas.microsoft.com/office/powerpoint/2012/main" timeZoneBias="-330">
          <p15:parentCm authorId="3" idx="20"/>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3" dt="2020-04-03T14:33:17.013" idx="18">
    <p:pos x="10" y="10"/>
    <p:text>remove "Speaker contact info...we don't use that.</p:text>
    <p:extLst>
      <p:ext uri="{C676402C-5697-4E1C-873F-D02D1690AC5C}">
        <p15:threadingInfo xmlns:p15="http://schemas.microsoft.com/office/powerpoint/2012/main" timeZoneBias="300"/>
      </p:ext>
    </p:extLst>
  </p:cm>
  <p:cm authorId="4" dt="2020-04-14T10:18:43.623" idx="18">
    <p:pos x="10" y="146"/>
    <p:text>Fixed</p:text>
    <p:extLst>
      <p:ext uri="{C676402C-5697-4E1C-873F-D02D1690AC5C}">
        <p15:threadingInfo xmlns:p15="http://schemas.microsoft.com/office/powerpoint/2012/main" timeZoneBias="-330">
          <p15:parentCm authorId="3" idx="18"/>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0-04-03T14:11:58.788" idx="5">
    <p:pos x="10" y="10"/>
    <p:text>shb "s" end of word?</p:text>
    <p:extLst>
      <p:ext uri="{C676402C-5697-4E1C-873F-D02D1690AC5C}">
        <p15:threadingInfo xmlns:p15="http://schemas.microsoft.com/office/powerpoint/2012/main" timeZoneBias="300"/>
      </p:ext>
    </p:extLst>
  </p:cm>
  <p:cm authorId="4" dt="2020-04-13T15:15:43.099" idx="14">
    <p:pos x="10" y="146"/>
    <p:text>Fixed</p:text>
    <p:extLst>
      <p:ext uri="{C676402C-5697-4E1C-873F-D02D1690AC5C}">
        <p15:threadingInfo xmlns:p15="http://schemas.microsoft.com/office/powerpoint/2012/main" timeZoneBias="-330">
          <p15:parentCm authorId="3"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0-04-03T14:14:09.374" idx="6">
    <p:pos x="10" y="10"/>
    <p:text>3rd scrn shot depicts a gateway mapping, which is not in the svc.yaml file...reshoot to match yaml</p:text>
    <p:extLst>
      <p:ext uri="{C676402C-5697-4E1C-873F-D02D1690AC5C}">
        <p15:threadingInfo xmlns:p15="http://schemas.microsoft.com/office/powerpoint/2012/main" timeZoneBias="300"/>
      </p:ext>
    </p:extLst>
  </p:cm>
  <p:cm authorId="4" dt="2020-04-13T13:25:21.968" idx="6">
    <p:pos x="10" y="146"/>
    <p:text>Fixed</p:text>
    <p:extLst>
      <p:ext uri="{C676402C-5697-4E1C-873F-D02D1690AC5C}">
        <p15:threadingInfo xmlns:p15="http://schemas.microsoft.com/office/powerpoint/2012/main" timeZoneBias="-330">
          <p15:parentCm authorId="3"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0-04-03T14:15:56.126" idx="7">
    <p:pos x="10" y="10"/>
    <p:text>thi url doesn't match what wasin service describe of previous slide...reshoot</p:text>
    <p:extLst>
      <p:ext uri="{C676402C-5697-4E1C-873F-D02D1690AC5C}">
        <p15:threadingInfo xmlns:p15="http://schemas.microsoft.com/office/powerpoint/2012/main" timeZoneBias="300"/>
      </p:ext>
    </p:extLst>
  </p:cm>
  <p:cm authorId="4" dt="2020-04-13T13:25:13.926" idx="5">
    <p:pos x="10" y="146"/>
    <p:text>Fixed</p:text>
    <p:extLst>
      <p:ext uri="{C676402C-5697-4E1C-873F-D02D1690AC5C}">
        <p15:threadingInfo xmlns:p15="http://schemas.microsoft.com/office/powerpoint/2012/main" timeZoneBias="-330">
          <p15:parentCm authorId="3" idx="7"/>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0-04-03T14:17:37.563" idx="8">
    <p:pos x="10" y="10"/>
    <p:text>need to reword "Standard EPIC Appl..." to "HPECP Classic Appl..."</p:text>
    <p:extLst>
      <p:ext uri="{C676402C-5697-4E1C-873F-D02D1690AC5C}">
        <p15:threadingInfo xmlns:p15="http://schemas.microsoft.com/office/powerpoint/2012/main" timeZoneBias="300"/>
      </p:ext>
    </p:extLst>
  </p:cm>
  <p:cm authorId="4" dt="2020-04-13T13:26:09" idx="7">
    <p:pos x="10" y="146"/>
    <p:text>Fixed</p:text>
    <p:extLst>
      <p:ext uri="{C676402C-5697-4E1C-873F-D02D1690AC5C}">
        <p15:threadingInfo xmlns:p15="http://schemas.microsoft.com/office/powerpoint/2012/main" timeZoneBias="-330">
          <p15:parentCm authorId="3" idx="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20-04-03T14:19:00.630" idx="9">
    <p:pos x="10" y="10"/>
    <p:text>should "K" in kubectl be lowercase?</p:text>
    <p:extLst>
      <p:ext uri="{C676402C-5697-4E1C-873F-D02D1690AC5C}">
        <p15:threadingInfo xmlns:p15="http://schemas.microsoft.com/office/powerpoint/2012/main" timeZoneBias="300"/>
      </p:ext>
    </p:extLst>
  </p:cm>
  <p:cm authorId="4" dt="2020-04-13T13:26:14.696" idx="8">
    <p:pos x="10" y="146"/>
    <p:text>Fixed</p:text>
    <p:extLst>
      <p:ext uri="{C676402C-5697-4E1C-873F-D02D1690AC5C}">
        <p15:threadingInfo xmlns:p15="http://schemas.microsoft.com/office/powerpoint/2012/main" timeZoneBias="-330">
          <p15:parentCm authorId="3"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0-04-03T14:20:13.790" idx="10">
    <p:pos x="10" y="10"/>
    <p:text>K8 shb K8s</p:text>
    <p:extLst>
      <p:ext uri="{C676402C-5697-4E1C-873F-D02D1690AC5C}">
        <p15:threadingInfo xmlns:p15="http://schemas.microsoft.com/office/powerpoint/2012/main" timeZoneBias="300"/>
      </p:ext>
    </p:extLst>
  </p:cm>
  <p:cm authorId="4" dt="2020-04-13T13:26:29.687" idx="9">
    <p:pos x="10" y="146"/>
    <p:text>Fixed</p:text>
    <p:extLst>
      <p:ext uri="{C676402C-5697-4E1C-873F-D02D1690AC5C}">
        <p15:threadingInfo xmlns:p15="http://schemas.microsoft.com/office/powerpoint/2012/main" timeZoneBias="-330">
          <p15:parentCm authorId="3" idx="10"/>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20-04-03T15:40:17.936" idx="19">
    <p:pos x="10" y="10"/>
    <p:text>since previous and next slide use "hello-world-service-epic-lb" reshoot this slide to match</p:text>
    <p:extLst>
      <p:ext uri="{C676402C-5697-4E1C-873F-D02D1690AC5C}">
        <p15:threadingInfo xmlns:p15="http://schemas.microsoft.com/office/powerpoint/2012/main" timeZoneBias="300"/>
      </p:ext>
    </p:extLst>
  </p:cm>
  <p:cm authorId="4" dt="2020-04-13T13:58:21.765" idx="10">
    <p:pos x="10" y="146"/>
    <p:text>Fixed</p:text>
    <p:extLst>
      <p:ext uri="{C676402C-5697-4E1C-873F-D02D1690AC5C}">
        <p15:threadingInfo xmlns:p15="http://schemas.microsoft.com/office/powerpoint/2012/main" timeZoneBias="-330">
          <p15:parentCm authorId="3" idx="19"/>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0-04-03T14:21:18.396" idx="11">
    <p:pos x="10" y="10"/>
    <p:text>reb box points out title info, but arrow to example only shows gateway port map....need to also show ex of override??</p:text>
    <p:extLst>
      <p:ext uri="{C676402C-5697-4E1C-873F-D02D1690AC5C}">
        <p15:threadingInfo xmlns:p15="http://schemas.microsoft.com/office/powerpoint/2012/main" timeZoneBias="300"/>
      </p:ext>
    </p:extLst>
  </p:cm>
  <p:cm authorId="4" dt="2020-04-13T14:55:12.600" idx="11">
    <p:pos x="10" y="146"/>
    <p:text>Fixed</p:text>
    <p:extLst>
      <p:ext uri="{C676402C-5697-4E1C-873F-D02D1690AC5C}">
        <p15:threadingInfo xmlns:p15="http://schemas.microsoft.com/office/powerpoint/2012/main" timeZoneBias="-330">
          <p15:parentCm authorId="3" idx="11"/>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A3836D-93D1-46A3-B7FA-D3D6F0015FC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4C6A513-3944-478B-BB7C-77AB18BCB251}">
      <dgm:prSet phldrT="[Text]"/>
      <dgm:spPr/>
      <dgm:t>
        <a:bodyPr/>
        <a:lstStyle/>
        <a:p>
          <a:r>
            <a:rPr lang="en-US" dirty="0"/>
            <a:t>Introduction to Kubernetes</a:t>
          </a:r>
        </a:p>
      </dgm:t>
    </dgm:pt>
    <dgm:pt modelId="{3AA5309D-51DC-4345-AE6C-2BBFD4E406F1}" type="parTrans" cxnId="{9E089B19-52E2-48AF-989C-6ED7AF1F8DA4}">
      <dgm:prSet/>
      <dgm:spPr/>
      <dgm:t>
        <a:bodyPr/>
        <a:lstStyle/>
        <a:p>
          <a:endParaRPr lang="en-US"/>
        </a:p>
      </dgm:t>
    </dgm:pt>
    <dgm:pt modelId="{E8C23A16-DA25-4DC2-A7B9-B06279EF0BB3}" type="sibTrans" cxnId="{9E089B19-52E2-48AF-989C-6ED7AF1F8DA4}">
      <dgm:prSet/>
      <dgm:spPr/>
      <dgm:t>
        <a:bodyPr/>
        <a:lstStyle/>
        <a:p>
          <a:endParaRPr lang="en-US"/>
        </a:p>
      </dgm:t>
    </dgm:pt>
    <dgm:pt modelId="{D600FC33-DC7D-46DF-B885-63BABB94029F}">
      <dgm:prSet phldrT="[Text]"/>
      <dgm:spPr/>
      <dgm:t>
        <a:bodyPr/>
        <a:lstStyle/>
        <a:p>
          <a:r>
            <a:rPr lang="en-US" dirty="0"/>
            <a:t>Kubernetes Feature &amp; Components</a:t>
          </a:r>
        </a:p>
      </dgm:t>
    </dgm:pt>
    <dgm:pt modelId="{3567D5C3-66AB-4EE5-B6B1-63658FDE4ADC}" type="parTrans" cxnId="{D3B989FD-D47D-4C4E-A866-E3A868DCE20D}">
      <dgm:prSet/>
      <dgm:spPr/>
      <dgm:t>
        <a:bodyPr/>
        <a:lstStyle/>
        <a:p>
          <a:endParaRPr lang="en-US"/>
        </a:p>
      </dgm:t>
    </dgm:pt>
    <dgm:pt modelId="{6073E879-D154-4522-A530-61F87661B53E}" type="sibTrans" cxnId="{D3B989FD-D47D-4C4E-A866-E3A868DCE20D}">
      <dgm:prSet/>
      <dgm:spPr/>
      <dgm:t>
        <a:bodyPr/>
        <a:lstStyle/>
        <a:p>
          <a:endParaRPr lang="en-US"/>
        </a:p>
      </dgm:t>
    </dgm:pt>
    <dgm:pt modelId="{F25E540A-FEAB-4B64-8DAA-4136A15BDF84}">
      <dgm:prSet phldrT="[Text]"/>
      <dgm:spPr/>
      <dgm:t>
        <a:bodyPr/>
        <a:lstStyle/>
        <a:p>
          <a:r>
            <a:rPr lang="en-US" dirty="0"/>
            <a:t>Deployments &amp; Service</a:t>
          </a:r>
        </a:p>
      </dgm:t>
    </dgm:pt>
    <dgm:pt modelId="{E43259F0-4157-4852-B28D-844E9F37D396}" type="parTrans" cxnId="{359B4489-557F-4BD2-B7E1-2C91157105E0}">
      <dgm:prSet/>
      <dgm:spPr/>
      <dgm:t>
        <a:bodyPr/>
        <a:lstStyle/>
        <a:p>
          <a:endParaRPr lang="en-US"/>
        </a:p>
      </dgm:t>
    </dgm:pt>
    <dgm:pt modelId="{44A7F97A-C3DF-4352-AC26-0D0C51564CAA}" type="sibTrans" cxnId="{359B4489-557F-4BD2-B7E1-2C91157105E0}">
      <dgm:prSet/>
      <dgm:spPr/>
      <dgm:t>
        <a:bodyPr/>
        <a:lstStyle/>
        <a:p>
          <a:endParaRPr lang="en-US"/>
        </a:p>
      </dgm:t>
    </dgm:pt>
    <dgm:pt modelId="{9E965114-6A24-4932-BE43-43B64C65889A}">
      <dgm:prSet phldrT="[Text]"/>
      <dgm:spPr/>
      <dgm:t>
        <a:bodyPr/>
        <a:lstStyle/>
        <a:p>
          <a:r>
            <a:rPr lang="en-US" dirty="0"/>
            <a:t>HPECP Kubernetes Application - Overview</a:t>
          </a:r>
        </a:p>
      </dgm:t>
    </dgm:pt>
    <dgm:pt modelId="{DE2BC08D-EE03-47D4-A73E-1099B3DD518A}" type="parTrans" cxnId="{16DFA012-4FDB-4916-A474-5A9ACF2B8211}">
      <dgm:prSet/>
      <dgm:spPr/>
      <dgm:t>
        <a:bodyPr/>
        <a:lstStyle/>
        <a:p>
          <a:endParaRPr lang="en-US"/>
        </a:p>
      </dgm:t>
    </dgm:pt>
    <dgm:pt modelId="{BCB22497-4509-4BF6-B7E9-D0067A9FA6DA}" type="sibTrans" cxnId="{16DFA012-4FDB-4916-A474-5A9ACF2B8211}">
      <dgm:prSet/>
      <dgm:spPr/>
      <dgm:t>
        <a:bodyPr/>
        <a:lstStyle/>
        <a:p>
          <a:endParaRPr lang="en-US"/>
        </a:p>
      </dgm:t>
    </dgm:pt>
    <dgm:pt modelId="{B19211D6-6EFB-4CA3-A057-16C69D1FA493}">
      <dgm:prSet phldrT="[Text]"/>
      <dgm:spPr/>
      <dgm:t>
        <a:bodyPr/>
        <a:lstStyle/>
        <a:p>
          <a:r>
            <a:rPr lang="en-US" dirty="0"/>
            <a:t>Application Workflow, Labels &amp; Service Endpoints </a:t>
          </a:r>
        </a:p>
      </dgm:t>
    </dgm:pt>
    <dgm:pt modelId="{A2D33385-42BA-425D-AF46-C27F9BE792B2}" type="parTrans" cxnId="{4DF18951-3113-4364-8C6A-5BC0347FF5AB}">
      <dgm:prSet/>
      <dgm:spPr/>
      <dgm:t>
        <a:bodyPr/>
        <a:lstStyle/>
        <a:p>
          <a:endParaRPr lang="en-US"/>
        </a:p>
      </dgm:t>
    </dgm:pt>
    <dgm:pt modelId="{F16EA786-9886-4E6E-8E9E-1E57461B3893}" type="sibTrans" cxnId="{4DF18951-3113-4364-8C6A-5BC0347FF5AB}">
      <dgm:prSet/>
      <dgm:spPr/>
      <dgm:t>
        <a:bodyPr/>
        <a:lstStyle/>
        <a:p>
          <a:endParaRPr lang="en-US"/>
        </a:p>
      </dgm:t>
    </dgm:pt>
    <dgm:pt modelId="{38F3D642-7F38-4C9A-857A-CD4222A6FAAB}">
      <dgm:prSet phldrT="[Text]"/>
      <dgm:spPr/>
      <dgm:t>
        <a:bodyPr/>
        <a:lstStyle/>
        <a:p>
          <a:r>
            <a:rPr lang="en-US" dirty="0"/>
            <a:t>Development YAML Approach</a:t>
          </a:r>
        </a:p>
      </dgm:t>
    </dgm:pt>
    <dgm:pt modelId="{7A9801CB-7CF3-4785-9EC6-27B725205986}" type="parTrans" cxnId="{90A196E7-EF50-4095-80C6-4720C2CB055E}">
      <dgm:prSet/>
      <dgm:spPr/>
      <dgm:t>
        <a:bodyPr/>
        <a:lstStyle/>
        <a:p>
          <a:endParaRPr lang="en-US"/>
        </a:p>
      </dgm:t>
    </dgm:pt>
    <dgm:pt modelId="{F141EC0D-B48C-4234-983E-6585D851700F}" type="sibTrans" cxnId="{90A196E7-EF50-4095-80C6-4720C2CB055E}">
      <dgm:prSet/>
      <dgm:spPr/>
      <dgm:t>
        <a:bodyPr/>
        <a:lstStyle/>
        <a:p>
          <a:endParaRPr lang="en-US"/>
        </a:p>
      </dgm:t>
    </dgm:pt>
    <dgm:pt modelId="{DB16A049-58FD-48E8-93E3-AFF658924755}">
      <dgm:prSet phldrT="[Text]"/>
      <dgm:spPr/>
      <dgm:t>
        <a:bodyPr/>
        <a:lstStyle/>
        <a:p>
          <a:r>
            <a:rPr lang="en-US" dirty="0"/>
            <a:t>KubeDirector Approach</a:t>
          </a:r>
        </a:p>
      </dgm:t>
    </dgm:pt>
    <dgm:pt modelId="{CEAE31EA-0253-4B2A-9817-D1EBFD02B6B5}" type="parTrans" cxnId="{40CC6D43-798E-4267-A01A-B92A083737B3}">
      <dgm:prSet/>
      <dgm:spPr/>
      <dgm:t>
        <a:bodyPr/>
        <a:lstStyle/>
        <a:p>
          <a:endParaRPr lang="en-US"/>
        </a:p>
      </dgm:t>
    </dgm:pt>
    <dgm:pt modelId="{238F6DB3-E4A6-4EAD-8CFE-A8A8E0708CA9}" type="sibTrans" cxnId="{40CC6D43-798E-4267-A01A-B92A083737B3}">
      <dgm:prSet/>
      <dgm:spPr/>
      <dgm:t>
        <a:bodyPr/>
        <a:lstStyle/>
        <a:p>
          <a:endParaRPr lang="en-US"/>
        </a:p>
      </dgm:t>
    </dgm:pt>
    <dgm:pt modelId="{34277E0E-E2C0-4E9A-A698-B29200965687}" type="pres">
      <dgm:prSet presAssocID="{63A3836D-93D1-46A3-B7FA-D3D6F0015FC3}" presName="Name0" presStyleCnt="0">
        <dgm:presLayoutVars>
          <dgm:chMax val="7"/>
          <dgm:chPref val="7"/>
          <dgm:dir/>
        </dgm:presLayoutVars>
      </dgm:prSet>
      <dgm:spPr/>
      <dgm:t>
        <a:bodyPr/>
        <a:lstStyle/>
        <a:p>
          <a:endParaRPr lang="en-US"/>
        </a:p>
      </dgm:t>
    </dgm:pt>
    <dgm:pt modelId="{0DC9E38F-F111-4B39-BB6F-2A7FA466D518}" type="pres">
      <dgm:prSet presAssocID="{63A3836D-93D1-46A3-B7FA-D3D6F0015FC3}" presName="Name1" presStyleCnt="0"/>
      <dgm:spPr/>
    </dgm:pt>
    <dgm:pt modelId="{225D9FE1-958E-40FD-A8E8-6FAA4FD0E8B6}" type="pres">
      <dgm:prSet presAssocID="{63A3836D-93D1-46A3-B7FA-D3D6F0015FC3}" presName="cycle" presStyleCnt="0"/>
      <dgm:spPr/>
    </dgm:pt>
    <dgm:pt modelId="{941117A9-9C1D-4390-8D51-73188A143D87}" type="pres">
      <dgm:prSet presAssocID="{63A3836D-93D1-46A3-B7FA-D3D6F0015FC3}" presName="srcNode" presStyleLbl="node1" presStyleIdx="0" presStyleCnt="7"/>
      <dgm:spPr/>
    </dgm:pt>
    <dgm:pt modelId="{AB351732-74AD-4EB1-9457-2751644AD4E2}" type="pres">
      <dgm:prSet presAssocID="{63A3836D-93D1-46A3-B7FA-D3D6F0015FC3}" presName="conn" presStyleLbl="parChTrans1D2" presStyleIdx="0" presStyleCnt="1"/>
      <dgm:spPr/>
      <dgm:t>
        <a:bodyPr/>
        <a:lstStyle/>
        <a:p>
          <a:endParaRPr lang="en-US"/>
        </a:p>
      </dgm:t>
    </dgm:pt>
    <dgm:pt modelId="{3EDA348B-EB69-48DD-AC32-7F4FBB42F721}" type="pres">
      <dgm:prSet presAssocID="{63A3836D-93D1-46A3-B7FA-D3D6F0015FC3}" presName="extraNode" presStyleLbl="node1" presStyleIdx="0" presStyleCnt="7"/>
      <dgm:spPr/>
    </dgm:pt>
    <dgm:pt modelId="{2D37EB93-3051-48FC-8E65-FF997190CDB5}" type="pres">
      <dgm:prSet presAssocID="{63A3836D-93D1-46A3-B7FA-D3D6F0015FC3}" presName="dstNode" presStyleLbl="node1" presStyleIdx="0" presStyleCnt="7"/>
      <dgm:spPr/>
    </dgm:pt>
    <dgm:pt modelId="{8847D4E4-A364-41AE-83B2-85D613816672}" type="pres">
      <dgm:prSet presAssocID="{54C6A513-3944-478B-BB7C-77AB18BCB251}" presName="text_1" presStyleLbl="node1" presStyleIdx="0" presStyleCnt="7">
        <dgm:presLayoutVars>
          <dgm:bulletEnabled val="1"/>
        </dgm:presLayoutVars>
      </dgm:prSet>
      <dgm:spPr/>
      <dgm:t>
        <a:bodyPr/>
        <a:lstStyle/>
        <a:p>
          <a:endParaRPr lang="en-US"/>
        </a:p>
      </dgm:t>
    </dgm:pt>
    <dgm:pt modelId="{C069BC3A-8F91-4B12-A062-52A59620FFAD}" type="pres">
      <dgm:prSet presAssocID="{54C6A513-3944-478B-BB7C-77AB18BCB251}" presName="accent_1" presStyleCnt="0"/>
      <dgm:spPr/>
    </dgm:pt>
    <dgm:pt modelId="{C79D9CB1-5B6D-4909-A1B3-0B944ABB806A}" type="pres">
      <dgm:prSet presAssocID="{54C6A513-3944-478B-BB7C-77AB18BCB251}" presName="accentRepeatNode" presStyleLbl="solidFgAcc1" presStyleIdx="0" presStyleCnt="7"/>
      <dgm:spPr/>
    </dgm:pt>
    <dgm:pt modelId="{E5D521B7-4365-4A50-8E8E-5707B1462E43}" type="pres">
      <dgm:prSet presAssocID="{D600FC33-DC7D-46DF-B885-63BABB94029F}" presName="text_2" presStyleLbl="node1" presStyleIdx="1" presStyleCnt="7">
        <dgm:presLayoutVars>
          <dgm:bulletEnabled val="1"/>
        </dgm:presLayoutVars>
      </dgm:prSet>
      <dgm:spPr/>
      <dgm:t>
        <a:bodyPr/>
        <a:lstStyle/>
        <a:p>
          <a:endParaRPr lang="en-US"/>
        </a:p>
      </dgm:t>
    </dgm:pt>
    <dgm:pt modelId="{69ED6136-DDBC-418E-AA2C-48C9C8E1E127}" type="pres">
      <dgm:prSet presAssocID="{D600FC33-DC7D-46DF-B885-63BABB94029F}" presName="accent_2" presStyleCnt="0"/>
      <dgm:spPr/>
    </dgm:pt>
    <dgm:pt modelId="{CA0AED62-BEF2-4652-98E3-449C33D73E20}" type="pres">
      <dgm:prSet presAssocID="{D600FC33-DC7D-46DF-B885-63BABB94029F}" presName="accentRepeatNode" presStyleLbl="solidFgAcc1" presStyleIdx="1" presStyleCnt="7"/>
      <dgm:spPr/>
    </dgm:pt>
    <dgm:pt modelId="{5E9C55A8-19E0-497B-BAAF-64ECA0C46FC6}" type="pres">
      <dgm:prSet presAssocID="{F25E540A-FEAB-4B64-8DAA-4136A15BDF84}" presName="text_3" presStyleLbl="node1" presStyleIdx="2" presStyleCnt="7">
        <dgm:presLayoutVars>
          <dgm:bulletEnabled val="1"/>
        </dgm:presLayoutVars>
      </dgm:prSet>
      <dgm:spPr/>
      <dgm:t>
        <a:bodyPr/>
        <a:lstStyle/>
        <a:p>
          <a:endParaRPr lang="en-US"/>
        </a:p>
      </dgm:t>
    </dgm:pt>
    <dgm:pt modelId="{268CB891-D9A1-4DC8-97AD-1CA4020C0568}" type="pres">
      <dgm:prSet presAssocID="{F25E540A-FEAB-4B64-8DAA-4136A15BDF84}" presName="accent_3" presStyleCnt="0"/>
      <dgm:spPr/>
    </dgm:pt>
    <dgm:pt modelId="{237826B7-A4A8-471B-BBD6-869E32799C71}" type="pres">
      <dgm:prSet presAssocID="{F25E540A-FEAB-4B64-8DAA-4136A15BDF84}" presName="accentRepeatNode" presStyleLbl="solidFgAcc1" presStyleIdx="2" presStyleCnt="7"/>
      <dgm:spPr/>
    </dgm:pt>
    <dgm:pt modelId="{5489AABF-55F8-433F-BFDE-AF06B585156F}" type="pres">
      <dgm:prSet presAssocID="{9E965114-6A24-4932-BE43-43B64C65889A}" presName="text_4" presStyleLbl="node1" presStyleIdx="3" presStyleCnt="7">
        <dgm:presLayoutVars>
          <dgm:bulletEnabled val="1"/>
        </dgm:presLayoutVars>
      </dgm:prSet>
      <dgm:spPr/>
      <dgm:t>
        <a:bodyPr/>
        <a:lstStyle/>
        <a:p>
          <a:endParaRPr lang="en-US"/>
        </a:p>
      </dgm:t>
    </dgm:pt>
    <dgm:pt modelId="{0FF182A3-39CE-4E3A-B89D-79041728A1ED}" type="pres">
      <dgm:prSet presAssocID="{9E965114-6A24-4932-BE43-43B64C65889A}" presName="accent_4" presStyleCnt="0"/>
      <dgm:spPr/>
    </dgm:pt>
    <dgm:pt modelId="{E2C4DAD6-50CF-4AE9-82BD-72DB1D45A577}" type="pres">
      <dgm:prSet presAssocID="{9E965114-6A24-4932-BE43-43B64C65889A}" presName="accentRepeatNode" presStyleLbl="solidFgAcc1" presStyleIdx="3" presStyleCnt="7"/>
      <dgm:spPr/>
    </dgm:pt>
    <dgm:pt modelId="{750472B2-358B-449C-A9D4-D5F1A2CB62CF}" type="pres">
      <dgm:prSet presAssocID="{B19211D6-6EFB-4CA3-A057-16C69D1FA493}" presName="text_5" presStyleLbl="node1" presStyleIdx="4" presStyleCnt="7">
        <dgm:presLayoutVars>
          <dgm:bulletEnabled val="1"/>
        </dgm:presLayoutVars>
      </dgm:prSet>
      <dgm:spPr/>
      <dgm:t>
        <a:bodyPr/>
        <a:lstStyle/>
        <a:p>
          <a:endParaRPr lang="en-US"/>
        </a:p>
      </dgm:t>
    </dgm:pt>
    <dgm:pt modelId="{E9D3F601-97B0-46A2-8FBD-8AD242250288}" type="pres">
      <dgm:prSet presAssocID="{B19211D6-6EFB-4CA3-A057-16C69D1FA493}" presName="accent_5" presStyleCnt="0"/>
      <dgm:spPr/>
    </dgm:pt>
    <dgm:pt modelId="{EC310BF8-CBE6-4252-9500-CD093EE8DED0}" type="pres">
      <dgm:prSet presAssocID="{B19211D6-6EFB-4CA3-A057-16C69D1FA493}" presName="accentRepeatNode" presStyleLbl="solidFgAcc1" presStyleIdx="4" presStyleCnt="7"/>
      <dgm:spPr/>
    </dgm:pt>
    <dgm:pt modelId="{0E167655-BE87-49BD-A847-156D3CD2F275}" type="pres">
      <dgm:prSet presAssocID="{38F3D642-7F38-4C9A-857A-CD4222A6FAAB}" presName="text_6" presStyleLbl="node1" presStyleIdx="5" presStyleCnt="7">
        <dgm:presLayoutVars>
          <dgm:bulletEnabled val="1"/>
        </dgm:presLayoutVars>
      </dgm:prSet>
      <dgm:spPr/>
      <dgm:t>
        <a:bodyPr/>
        <a:lstStyle/>
        <a:p>
          <a:endParaRPr lang="en-US"/>
        </a:p>
      </dgm:t>
    </dgm:pt>
    <dgm:pt modelId="{125FC118-4937-4654-BF7A-98B134F6FAD7}" type="pres">
      <dgm:prSet presAssocID="{38F3D642-7F38-4C9A-857A-CD4222A6FAAB}" presName="accent_6" presStyleCnt="0"/>
      <dgm:spPr/>
    </dgm:pt>
    <dgm:pt modelId="{29B2FDC8-A4A1-4850-B90D-73AF68911B4D}" type="pres">
      <dgm:prSet presAssocID="{38F3D642-7F38-4C9A-857A-CD4222A6FAAB}" presName="accentRepeatNode" presStyleLbl="solidFgAcc1" presStyleIdx="5" presStyleCnt="7"/>
      <dgm:spPr/>
    </dgm:pt>
    <dgm:pt modelId="{4F5E8B91-179C-46C1-8F11-570D93164F3F}" type="pres">
      <dgm:prSet presAssocID="{DB16A049-58FD-48E8-93E3-AFF658924755}" presName="text_7" presStyleLbl="node1" presStyleIdx="6" presStyleCnt="7">
        <dgm:presLayoutVars>
          <dgm:bulletEnabled val="1"/>
        </dgm:presLayoutVars>
      </dgm:prSet>
      <dgm:spPr/>
      <dgm:t>
        <a:bodyPr/>
        <a:lstStyle/>
        <a:p>
          <a:endParaRPr lang="en-US"/>
        </a:p>
      </dgm:t>
    </dgm:pt>
    <dgm:pt modelId="{FFD42FF0-C84D-439C-8D40-6B91E763D63A}" type="pres">
      <dgm:prSet presAssocID="{DB16A049-58FD-48E8-93E3-AFF658924755}" presName="accent_7" presStyleCnt="0"/>
      <dgm:spPr/>
    </dgm:pt>
    <dgm:pt modelId="{A2465957-AFC6-45CC-B834-33A4D030CE9C}" type="pres">
      <dgm:prSet presAssocID="{DB16A049-58FD-48E8-93E3-AFF658924755}" presName="accentRepeatNode" presStyleLbl="solidFgAcc1" presStyleIdx="6" presStyleCnt="7"/>
      <dgm:spPr/>
    </dgm:pt>
  </dgm:ptLst>
  <dgm:cxnLst>
    <dgm:cxn modelId="{7552AE76-79BF-44B5-8A02-60A1C0C81D11}" type="presOf" srcId="{38F3D642-7F38-4C9A-857A-CD4222A6FAAB}" destId="{0E167655-BE87-49BD-A847-156D3CD2F275}" srcOrd="0" destOrd="0" presId="urn:microsoft.com/office/officeart/2008/layout/VerticalCurvedList"/>
    <dgm:cxn modelId="{4DF18951-3113-4364-8C6A-5BC0347FF5AB}" srcId="{63A3836D-93D1-46A3-B7FA-D3D6F0015FC3}" destId="{B19211D6-6EFB-4CA3-A057-16C69D1FA493}" srcOrd="4" destOrd="0" parTransId="{A2D33385-42BA-425D-AF46-C27F9BE792B2}" sibTransId="{F16EA786-9886-4E6E-8E9E-1E57461B3893}"/>
    <dgm:cxn modelId="{11A3DD78-A17D-44D3-A1C7-5B923570B6C6}" type="presOf" srcId="{54C6A513-3944-478B-BB7C-77AB18BCB251}" destId="{8847D4E4-A364-41AE-83B2-85D613816672}" srcOrd="0" destOrd="0" presId="urn:microsoft.com/office/officeart/2008/layout/VerticalCurvedList"/>
    <dgm:cxn modelId="{089BCCC2-2DAA-413D-92AB-AF0AE59384A5}" type="presOf" srcId="{E8C23A16-DA25-4DC2-A7B9-B06279EF0BB3}" destId="{AB351732-74AD-4EB1-9457-2751644AD4E2}" srcOrd="0" destOrd="0" presId="urn:microsoft.com/office/officeart/2008/layout/VerticalCurvedList"/>
    <dgm:cxn modelId="{976FF929-0B88-411D-B86F-CC7E5FF39273}" type="presOf" srcId="{D600FC33-DC7D-46DF-B885-63BABB94029F}" destId="{E5D521B7-4365-4A50-8E8E-5707B1462E43}" srcOrd="0" destOrd="0" presId="urn:microsoft.com/office/officeart/2008/layout/VerticalCurvedList"/>
    <dgm:cxn modelId="{B2718CFC-315E-447D-B0DD-9B02D7B9B5ED}" type="presOf" srcId="{F25E540A-FEAB-4B64-8DAA-4136A15BDF84}" destId="{5E9C55A8-19E0-497B-BAAF-64ECA0C46FC6}" srcOrd="0" destOrd="0" presId="urn:microsoft.com/office/officeart/2008/layout/VerticalCurvedList"/>
    <dgm:cxn modelId="{90A196E7-EF50-4095-80C6-4720C2CB055E}" srcId="{63A3836D-93D1-46A3-B7FA-D3D6F0015FC3}" destId="{38F3D642-7F38-4C9A-857A-CD4222A6FAAB}" srcOrd="5" destOrd="0" parTransId="{7A9801CB-7CF3-4785-9EC6-27B725205986}" sibTransId="{F141EC0D-B48C-4234-983E-6585D851700F}"/>
    <dgm:cxn modelId="{B2FA66C7-C60D-48F2-9F98-ACF1EC3CD87F}" type="presOf" srcId="{DB16A049-58FD-48E8-93E3-AFF658924755}" destId="{4F5E8B91-179C-46C1-8F11-570D93164F3F}" srcOrd="0" destOrd="0" presId="urn:microsoft.com/office/officeart/2008/layout/VerticalCurvedList"/>
    <dgm:cxn modelId="{16DFA012-4FDB-4916-A474-5A9ACF2B8211}" srcId="{63A3836D-93D1-46A3-B7FA-D3D6F0015FC3}" destId="{9E965114-6A24-4932-BE43-43B64C65889A}" srcOrd="3" destOrd="0" parTransId="{DE2BC08D-EE03-47D4-A73E-1099B3DD518A}" sibTransId="{BCB22497-4509-4BF6-B7E9-D0067A9FA6DA}"/>
    <dgm:cxn modelId="{9E089B19-52E2-48AF-989C-6ED7AF1F8DA4}" srcId="{63A3836D-93D1-46A3-B7FA-D3D6F0015FC3}" destId="{54C6A513-3944-478B-BB7C-77AB18BCB251}" srcOrd="0" destOrd="0" parTransId="{3AA5309D-51DC-4345-AE6C-2BBFD4E406F1}" sibTransId="{E8C23A16-DA25-4DC2-A7B9-B06279EF0BB3}"/>
    <dgm:cxn modelId="{54728417-3180-4598-9FB4-BF747C59C9C5}" type="presOf" srcId="{9E965114-6A24-4932-BE43-43B64C65889A}" destId="{5489AABF-55F8-433F-BFDE-AF06B585156F}" srcOrd="0" destOrd="0" presId="urn:microsoft.com/office/officeart/2008/layout/VerticalCurvedList"/>
    <dgm:cxn modelId="{D3B989FD-D47D-4C4E-A866-E3A868DCE20D}" srcId="{63A3836D-93D1-46A3-B7FA-D3D6F0015FC3}" destId="{D600FC33-DC7D-46DF-B885-63BABB94029F}" srcOrd="1" destOrd="0" parTransId="{3567D5C3-66AB-4EE5-B6B1-63658FDE4ADC}" sibTransId="{6073E879-D154-4522-A530-61F87661B53E}"/>
    <dgm:cxn modelId="{D5AD1C6F-5CEE-43B1-B2D9-D1C9A78E3E0B}" type="presOf" srcId="{B19211D6-6EFB-4CA3-A057-16C69D1FA493}" destId="{750472B2-358B-449C-A9D4-D5F1A2CB62CF}" srcOrd="0" destOrd="0" presId="urn:microsoft.com/office/officeart/2008/layout/VerticalCurvedList"/>
    <dgm:cxn modelId="{7C495970-AC26-4E7F-BDE2-245FEF047D17}" type="presOf" srcId="{63A3836D-93D1-46A3-B7FA-D3D6F0015FC3}" destId="{34277E0E-E2C0-4E9A-A698-B29200965687}" srcOrd="0" destOrd="0" presId="urn:microsoft.com/office/officeart/2008/layout/VerticalCurvedList"/>
    <dgm:cxn modelId="{40CC6D43-798E-4267-A01A-B92A083737B3}" srcId="{63A3836D-93D1-46A3-B7FA-D3D6F0015FC3}" destId="{DB16A049-58FD-48E8-93E3-AFF658924755}" srcOrd="6" destOrd="0" parTransId="{CEAE31EA-0253-4B2A-9817-D1EBFD02B6B5}" sibTransId="{238F6DB3-E4A6-4EAD-8CFE-A8A8E0708CA9}"/>
    <dgm:cxn modelId="{359B4489-557F-4BD2-B7E1-2C91157105E0}" srcId="{63A3836D-93D1-46A3-B7FA-D3D6F0015FC3}" destId="{F25E540A-FEAB-4B64-8DAA-4136A15BDF84}" srcOrd="2" destOrd="0" parTransId="{E43259F0-4157-4852-B28D-844E9F37D396}" sibTransId="{44A7F97A-C3DF-4352-AC26-0D0C51564CAA}"/>
    <dgm:cxn modelId="{54E9BD9E-C5EC-40BB-A0A9-9EBA33E868E6}" type="presParOf" srcId="{34277E0E-E2C0-4E9A-A698-B29200965687}" destId="{0DC9E38F-F111-4B39-BB6F-2A7FA466D518}" srcOrd="0" destOrd="0" presId="urn:microsoft.com/office/officeart/2008/layout/VerticalCurvedList"/>
    <dgm:cxn modelId="{E9DFF072-2C99-4CA8-8B63-DFBB3CD1888B}" type="presParOf" srcId="{0DC9E38F-F111-4B39-BB6F-2A7FA466D518}" destId="{225D9FE1-958E-40FD-A8E8-6FAA4FD0E8B6}" srcOrd="0" destOrd="0" presId="urn:microsoft.com/office/officeart/2008/layout/VerticalCurvedList"/>
    <dgm:cxn modelId="{0B5D113C-ED42-49F7-BCBD-DF423188CAE6}" type="presParOf" srcId="{225D9FE1-958E-40FD-A8E8-6FAA4FD0E8B6}" destId="{941117A9-9C1D-4390-8D51-73188A143D87}" srcOrd="0" destOrd="0" presId="urn:microsoft.com/office/officeart/2008/layout/VerticalCurvedList"/>
    <dgm:cxn modelId="{52E4B3F3-E32E-4815-9327-257AD9BCB07B}" type="presParOf" srcId="{225D9FE1-958E-40FD-A8E8-6FAA4FD0E8B6}" destId="{AB351732-74AD-4EB1-9457-2751644AD4E2}" srcOrd="1" destOrd="0" presId="urn:microsoft.com/office/officeart/2008/layout/VerticalCurvedList"/>
    <dgm:cxn modelId="{1DE1F0AB-FB41-4008-8994-138ECF1CEB8C}" type="presParOf" srcId="{225D9FE1-958E-40FD-A8E8-6FAA4FD0E8B6}" destId="{3EDA348B-EB69-48DD-AC32-7F4FBB42F721}" srcOrd="2" destOrd="0" presId="urn:microsoft.com/office/officeart/2008/layout/VerticalCurvedList"/>
    <dgm:cxn modelId="{96CA0CDC-A757-45C9-88CA-A0694AFBA455}" type="presParOf" srcId="{225D9FE1-958E-40FD-A8E8-6FAA4FD0E8B6}" destId="{2D37EB93-3051-48FC-8E65-FF997190CDB5}" srcOrd="3" destOrd="0" presId="urn:microsoft.com/office/officeart/2008/layout/VerticalCurvedList"/>
    <dgm:cxn modelId="{0B976A53-EDF3-497B-9D64-45CBE18B24A3}" type="presParOf" srcId="{0DC9E38F-F111-4B39-BB6F-2A7FA466D518}" destId="{8847D4E4-A364-41AE-83B2-85D613816672}" srcOrd="1" destOrd="0" presId="urn:microsoft.com/office/officeart/2008/layout/VerticalCurvedList"/>
    <dgm:cxn modelId="{5129D534-89C0-4D55-9CD1-E9CB3D4C08C6}" type="presParOf" srcId="{0DC9E38F-F111-4B39-BB6F-2A7FA466D518}" destId="{C069BC3A-8F91-4B12-A062-52A59620FFAD}" srcOrd="2" destOrd="0" presId="urn:microsoft.com/office/officeart/2008/layout/VerticalCurvedList"/>
    <dgm:cxn modelId="{28297517-DA7B-4F23-B3A3-B08C22428281}" type="presParOf" srcId="{C069BC3A-8F91-4B12-A062-52A59620FFAD}" destId="{C79D9CB1-5B6D-4909-A1B3-0B944ABB806A}" srcOrd="0" destOrd="0" presId="urn:microsoft.com/office/officeart/2008/layout/VerticalCurvedList"/>
    <dgm:cxn modelId="{CA58AAAB-EDFF-4F60-8E57-788963AB7059}" type="presParOf" srcId="{0DC9E38F-F111-4B39-BB6F-2A7FA466D518}" destId="{E5D521B7-4365-4A50-8E8E-5707B1462E43}" srcOrd="3" destOrd="0" presId="urn:microsoft.com/office/officeart/2008/layout/VerticalCurvedList"/>
    <dgm:cxn modelId="{14B4F485-0CD4-49DE-96C2-82DB855271F0}" type="presParOf" srcId="{0DC9E38F-F111-4B39-BB6F-2A7FA466D518}" destId="{69ED6136-DDBC-418E-AA2C-48C9C8E1E127}" srcOrd="4" destOrd="0" presId="urn:microsoft.com/office/officeart/2008/layout/VerticalCurvedList"/>
    <dgm:cxn modelId="{27619C6D-1B61-407F-BB23-FE1BE25E7E94}" type="presParOf" srcId="{69ED6136-DDBC-418E-AA2C-48C9C8E1E127}" destId="{CA0AED62-BEF2-4652-98E3-449C33D73E20}" srcOrd="0" destOrd="0" presId="urn:microsoft.com/office/officeart/2008/layout/VerticalCurvedList"/>
    <dgm:cxn modelId="{3E0468AB-AE88-4CFC-B6A7-530A51CBA195}" type="presParOf" srcId="{0DC9E38F-F111-4B39-BB6F-2A7FA466D518}" destId="{5E9C55A8-19E0-497B-BAAF-64ECA0C46FC6}" srcOrd="5" destOrd="0" presId="urn:microsoft.com/office/officeart/2008/layout/VerticalCurvedList"/>
    <dgm:cxn modelId="{6841111D-6EAE-44CA-B754-0BE56967B2C1}" type="presParOf" srcId="{0DC9E38F-F111-4B39-BB6F-2A7FA466D518}" destId="{268CB891-D9A1-4DC8-97AD-1CA4020C0568}" srcOrd="6" destOrd="0" presId="urn:microsoft.com/office/officeart/2008/layout/VerticalCurvedList"/>
    <dgm:cxn modelId="{599AAE21-86E1-4C1C-AC9E-B81261ABDC36}" type="presParOf" srcId="{268CB891-D9A1-4DC8-97AD-1CA4020C0568}" destId="{237826B7-A4A8-471B-BBD6-869E32799C71}" srcOrd="0" destOrd="0" presId="urn:microsoft.com/office/officeart/2008/layout/VerticalCurvedList"/>
    <dgm:cxn modelId="{27B346DB-99B0-40D4-94B5-00D481BB7F90}" type="presParOf" srcId="{0DC9E38F-F111-4B39-BB6F-2A7FA466D518}" destId="{5489AABF-55F8-433F-BFDE-AF06B585156F}" srcOrd="7" destOrd="0" presId="urn:microsoft.com/office/officeart/2008/layout/VerticalCurvedList"/>
    <dgm:cxn modelId="{38D1BB92-8B38-4F6E-B5F5-DA989D3CB7AE}" type="presParOf" srcId="{0DC9E38F-F111-4B39-BB6F-2A7FA466D518}" destId="{0FF182A3-39CE-4E3A-B89D-79041728A1ED}" srcOrd="8" destOrd="0" presId="urn:microsoft.com/office/officeart/2008/layout/VerticalCurvedList"/>
    <dgm:cxn modelId="{22DF0589-CDFB-4F4C-BE40-36C03D97D5DE}" type="presParOf" srcId="{0FF182A3-39CE-4E3A-B89D-79041728A1ED}" destId="{E2C4DAD6-50CF-4AE9-82BD-72DB1D45A577}" srcOrd="0" destOrd="0" presId="urn:microsoft.com/office/officeart/2008/layout/VerticalCurvedList"/>
    <dgm:cxn modelId="{72C6A5E2-1F20-4BE5-9554-63BC4EC9F4DF}" type="presParOf" srcId="{0DC9E38F-F111-4B39-BB6F-2A7FA466D518}" destId="{750472B2-358B-449C-A9D4-D5F1A2CB62CF}" srcOrd="9" destOrd="0" presId="urn:microsoft.com/office/officeart/2008/layout/VerticalCurvedList"/>
    <dgm:cxn modelId="{FC9BEFB3-3138-4A1D-8BCF-A0DDA97CAD5C}" type="presParOf" srcId="{0DC9E38F-F111-4B39-BB6F-2A7FA466D518}" destId="{E9D3F601-97B0-46A2-8FBD-8AD242250288}" srcOrd="10" destOrd="0" presId="urn:microsoft.com/office/officeart/2008/layout/VerticalCurvedList"/>
    <dgm:cxn modelId="{F5503345-913A-4226-8DCF-B988944CAB5C}" type="presParOf" srcId="{E9D3F601-97B0-46A2-8FBD-8AD242250288}" destId="{EC310BF8-CBE6-4252-9500-CD093EE8DED0}" srcOrd="0" destOrd="0" presId="urn:microsoft.com/office/officeart/2008/layout/VerticalCurvedList"/>
    <dgm:cxn modelId="{DA58B9E0-3E00-45CA-918B-AB6D37029891}" type="presParOf" srcId="{0DC9E38F-F111-4B39-BB6F-2A7FA466D518}" destId="{0E167655-BE87-49BD-A847-156D3CD2F275}" srcOrd="11" destOrd="0" presId="urn:microsoft.com/office/officeart/2008/layout/VerticalCurvedList"/>
    <dgm:cxn modelId="{D68FD07D-4ECE-4CA5-AB3B-A8CF15CBABBE}" type="presParOf" srcId="{0DC9E38F-F111-4B39-BB6F-2A7FA466D518}" destId="{125FC118-4937-4654-BF7A-98B134F6FAD7}" srcOrd="12" destOrd="0" presId="urn:microsoft.com/office/officeart/2008/layout/VerticalCurvedList"/>
    <dgm:cxn modelId="{903BACEC-C89D-40F0-B161-D97DD70C144D}" type="presParOf" srcId="{125FC118-4937-4654-BF7A-98B134F6FAD7}" destId="{29B2FDC8-A4A1-4850-B90D-73AF68911B4D}" srcOrd="0" destOrd="0" presId="urn:microsoft.com/office/officeart/2008/layout/VerticalCurvedList"/>
    <dgm:cxn modelId="{CBCF09E2-EF88-46F8-8212-01868AEBC19E}" type="presParOf" srcId="{0DC9E38F-F111-4B39-BB6F-2A7FA466D518}" destId="{4F5E8B91-179C-46C1-8F11-570D93164F3F}" srcOrd="13" destOrd="0" presId="urn:microsoft.com/office/officeart/2008/layout/VerticalCurvedList"/>
    <dgm:cxn modelId="{0B5B8D12-9B33-4DCB-A437-30D22CE9BC8D}" type="presParOf" srcId="{0DC9E38F-F111-4B39-BB6F-2A7FA466D518}" destId="{FFD42FF0-C84D-439C-8D40-6B91E763D63A}" srcOrd="14" destOrd="0" presId="urn:microsoft.com/office/officeart/2008/layout/VerticalCurvedList"/>
    <dgm:cxn modelId="{96FE918E-8C6F-417D-B7C6-FB2858A6E96B}" type="presParOf" srcId="{FFD42FF0-C84D-439C-8D40-6B91E763D63A}" destId="{A2465957-AFC6-45CC-B834-33A4D030CE9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A6359-4938-4504-B3D1-7C4938544A79}" type="doc">
      <dgm:prSet loTypeId="urn:microsoft.com/office/officeart/2005/8/layout/vList3" loCatId="list" qsTypeId="urn:microsoft.com/office/officeart/2005/8/quickstyle/simple1" qsCatId="simple" csTypeId="urn:microsoft.com/office/officeart/2005/8/colors/accent1_1" csCatId="accent1" phldr="1"/>
      <dgm:spPr/>
    </dgm:pt>
    <dgm:pt modelId="{CCDE27E4-A923-4C6A-B0C3-F5DD96C6AA53}">
      <dgm:prSet phldrT="[Text]"/>
      <dgm:spPr/>
      <dgm:t>
        <a:bodyPr/>
        <a:lstStyle/>
        <a:p>
          <a:r>
            <a:rPr lang="en-US" dirty="0"/>
            <a:t>Self-healing</a:t>
          </a:r>
        </a:p>
      </dgm:t>
    </dgm:pt>
    <dgm:pt modelId="{173C9D73-0663-4463-BD8A-1E2A5DFFEDCB}" type="parTrans" cxnId="{910E4E44-8E61-486B-A678-A56D17BAF267}">
      <dgm:prSet/>
      <dgm:spPr/>
      <dgm:t>
        <a:bodyPr/>
        <a:lstStyle/>
        <a:p>
          <a:endParaRPr lang="en-US"/>
        </a:p>
      </dgm:t>
    </dgm:pt>
    <dgm:pt modelId="{5D2A0CBB-AE13-4432-B69F-2ED8D3F74F61}" type="sibTrans" cxnId="{910E4E44-8E61-486B-A678-A56D17BAF267}">
      <dgm:prSet/>
      <dgm:spPr/>
      <dgm:t>
        <a:bodyPr/>
        <a:lstStyle/>
        <a:p>
          <a:endParaRPr lang="en-US"/>
        </a:p>
      </dgm:t>
    </dgm:pt>
    <dgm:pt modelId="{A448111D-F672-41AA-8DC0-2EC4E3BBC864}">
      <dgm:prSet phldrT="[Text]"/>
      <dgm:spPr/>
      <dgm:t>
        <a:bodyPr/>
        <a:lstStyle/>
        <a:p>
          <a:r>
            <a:rPr lang="en-US" dirty="0"/>
            <a:t>Service discovery and load  balancing</a:t>
          </a:r>
        </a:p>
      </dgm:t>
    </dgm:pt>
    <dgm:pt modelId="{A3DB6D35-85C7-4889-84C7-0ED1924AC3B9}" type="parTrans" cxnId="{39E1E8FE-E5F1-4BB2-8B66-6F6FCC29BDA5}">
      <dgm:prSet/>
      <dgm:spPr/>
      <dgm:t>
        <a:bodyPr/>
        <a:lstStyle/>
        <a:p>
          <a:endParaRPr lang="en-US"/>
        </a:p>
      </dgm:t>
    </dgm:pt>
    <dgm:pt modelId="{1F2FD443-BD8A-4EA7-A9D5-4DD790C7E094}" type="sibTrans" cxnId="{39E1E8FE-E5F1-4BB2-8B66-6F6FCC29BDA5}">
      <dgm:prSet/>
      <dgm:spPr/>
      <dgm:t>
        <a:bodyPr/>
        <a:lstStyle/>
        <a:p>
          <a:endParaRPr lang="en-US"/>
        </a:p>
      </dgm:t>
    </dgm:pt>
    <dgm:pt modelId="{A00E7A10-B1E0-4D7A-A0DC-A00C3968C3CE}">
      <dgm:prSet phldrT="[Text]"/>
      <dgm:spPr/>
      <dgm:t>
        <a:bodyPr/>
        <a:lstStyle/>
        <a:p>
          <a:r>
            <a:rPr lang="en-US" dirty="0"/>
            <a:t>Horizontal scaling</a:t>
          </a:r>
        </a:p>
      </dgm:t>
    </dgm:pt>
    <dgm:pt modelId="{F67DDE76-96E5-4159-91A9-63D7C6843EC4}" type="parTrans" cxnId="{EC3B6BCF-47E2-4EF7-9303-160FF1FD7C0A}">
      <dgm:prSet/>
      <dgm:spPr/>
      <dgm:t>
        <a:bodyPr/>
        <a:lstStyle/>
        <a:p>
          <a:endParaRPr lang="en-US"/>
        </a:p>
      </dgm:t>
    </dgm:pt>
    <dgm:pt modelId="{80919CF3-CA05-445B-8DCC-65B1546D8DDA}" type="sibTrans" cxnId="{EC3B6BCF-47E2-4EF7-9303-160FF1FD7C0A}">
      <dgm:prSet/>
      <dgm:spPr/>
      <dgm:t>
        <a:bodyPr/>
        <a:lstStyle/>
        <a:p>
          <a:endParaRPr lang="en-US"/>
        </a:p>
      </dgm:t>
    </dgm:pt>
    <dgm:pt modelId="{571A6C3F-10AE-46FA-945E-AB292842C649}">
      <dgm:prSet phldrT="[Text]"/>
      <dgm:spPr/>
      <dgm:t>
        <a:bodyPr/>
        <a:lstStyle/>
        <a:p>
          <a:r>
            <a:rPr lang="en-US" dirty="0"/>
            <a:t>Automated rollouts and rollbacks </a:t>
          </a:r>
        </a:p>
      </dgm:t>
    </dgm:pt>
    <dgm:pt modelId="{27FD9943-96EB-4425-9C0C-E290016957E2}" type="parTrans" cxnId="{037A41B2-3F68-40C1-9578-BF396AAEB3E8}">
      <dgm:prSet/>
      <dgm:spPr/>
      <dgm:t>
        <a:bodyPr/>
        <a:lstStyle/>
        <a:p>
          <a:endParaRPr lang="en-US"/>
        </a:p>
      </dgm:t>
    </dgm:pt>
    <dgm:pt modelId="{B6CDA29B-A6B1-4CE0-AF0D-CDA94277A702}" type="sibTrans" cxnId="{037A41B2-3F68-40C1-9578-BF396AAEB3E8}">
      <dgm:prSet/>
      <dgm:spPr/>
      <dgm:t>
        <a:bodyPr/>
        <a:lstStyle/>
        <a:p>
          <a:endParaRPr lang="en-US"/>
        </a:p>
      </dgm:t>
    </dgm:pt>
    <dgm:pt modelId="{BB615B2E-1098-431D-94E4-666F08806178}">
      <dgm:prSet phldrT="[Text]"/>
      <dgm:spPr/>
      <dgm:t>
        <a:bodyPr/>
        <a:lstStyle/>
        <a:p>
          <a:r>
            <a:rPr lang="en-US" dirty="0"/>
            <a:t>Secret and configuration management </a:t>
          </a:r>
        </a:p>
      </dgm:t>
    </dgm:pt>
    <dgm:pt modelId="{AEE2DB46-EC7A-45CE-9E0C-1EBBCBB45007}" type="parTrans" cxnId="{4AADA656-C4DE-49A1-921C-8C65866A811F}">
      <dgm:prSet/>
      <dgm:spPr/>
      <dgm:t>
        <a:bodyPr/>
        <a:lstStyle/>
        <a:p>
          <a:endParaRPr lang="en-US"/>
        </a:p>
      </dgm:t>
    </dgm:pt>
    <dgm:pt modelId="{ACC0ECC7-C92A-4A24-BBFE-BAAD481A81C1}" type="sibTrans" cxnId="{4AADA656-C4DE-49A1-921C-8C65866A811F}">
      <dgm:prSet/>
      <dgm:spPr/>
      <dgm:t>
        <a:bodyPr/>
        <a:lstStyle/>
        <a:p>
          <a:endParaRPr lang="en-US"/>
        </a:p>
      </dgm:t>
    </dgm:pt>
    <dgm:pt modelId="{9DFDD043-1B75-4CC6-BBE6-1186BF53094C}">
      <dgm:prSet phldrT="[Text]"/>
      <dgm:spPr/>
      <dgm:t>
        <a:bodyPr/>
        <a:lstStyle/>
        <a:p>
          <a:r>
            <a:rPr lang="en-US" dirty="0"/>
            <a:t>Storage orchestration </a:t>
          </a:r>
        </a:p>
      </dgm:t>
    </dgm:pt>
    <dgm:pt modelId="{40F9D7C6-1F11-454B-978E-A2C190D4BDAA}" type="parTrans" cxnId="{F1F33A91-2F3C-423D-B170-42C3194F25BE}">
      <dgm:prSet/>
      <dgm:spPr/>
      <dgm:t>
        <a:bodyPr/>
        <a:lstStyle/>
        <a:p>
          <a:endParaRPr lang="en-US"/>
        </a:p>
      </dgm:t>
    </dgm:pt>
    <dgm:pt modelId="{41B52049-FA41-49C6-92E1-5B6DCE93CE3C}" type="sibTrans" cxnId="{F1F33A91-2F3C-423D-B170-42C3194F25BE}">
      <dgm:prSet/>
      <dgm:spPr/>
      <dgm:t>
        <a:bodyPr/>
        <a:lstStyle/>
        <a:p>
          <a:endParaRPr lang="en-US"/>
        </a:p>
      </dgm:t>
    </dgm:pt>
    <dgm:pt modelId="{F150DAA0-33FD-4EDF-B904-C8AAD395D40D}" type="pres">
      <dgm:prSet presAssocID="{61EA6359-4938-4504-B3D1-7C4938544A79}" presName="linearFlow" presStyleCnt="0">
        <dgm:presLayoutVars>
          <dgm:dir/>
          <dgm:resizeHandles val="exact"/>
        </dgm:presLayoutVars>
      </dgm:prSet>
      <dgm:spPr/>
    </dgm:pt>
    <dgm:pt modelId="{4D2A8FFA-C630-4E13-ADC3-93B37DBF98E5}" type="pres">
      <dgm:prSet presAssocID="{CCDE27E4-A923-4C6A-B0C3-F5DD96C6AA53}" presName="composite" presStyleCnt="0"/>
      <dgm:spPr/>
    </dgm:pt>
    <dgm:pt modelId="{D0155952-DBF3-466B-995F-AB8CC5B0126E}" type="pres">
      <dgm:prSet presAssocID="{CCDE27E4-A923-4C6A-B0C3-F5DD96C6AA53}" presName="imgShp" presStyleLbl="fgImgPlace1" presStyleIdx="0" presStyleCnt="6"/>
      <dgm:spPr/>
    </dgm:pt>
    <dgm:pt modelId="{33E7DD8E-2179-4F2A-9286-548270F934D3}" type="pres">
      <dgm:prSet presAssocID="{CCDE27E4-A923-4C6A-B0C3-F5DD96C6AA53}" presName="txShp" presStyleLbl="node1" presStyleIdx="0" presStyleCnt="6">
        <dgm:presLayoutVars>
          <dgm:bulletEnabled val="1"/>
        </dgm:presLayoutVars>
      </dgm:prSet>
      <dgm:spPr/>
      <dgm:t>
        <a:bodyPr/>
        <a:lstStyle/>
        <a:p>
          <a:endParaRPr lang="en-US"/>
        </a:p>
      </dgm:t>
    </dgm:pt>
    <dgm:pt modelId="{15BBDCA4-1BA3-4F71-AA94-29843A2395EF}" type="pres">
      <dgm:prSet presAssocID="{5D2A0CBB-AE13-4432-B69F-2ED8D3F74F61}" presName="spacing" presStyleCnt="0"/>
      <dgm:spPr/>
    </dgm:pt>
    <dgm:pt modelId="{E4D5C223-18D9-49BC-B230-79D6EE29F8BD}" type="pres">
      <dgm:prSet presAssocID="{9DFDD043-1B75-4CC6-BBE6-1186BF53094C}" presName="composite" presStyleCnt="0"/>
      <dgm:spPr/>
    </dgm:pt>
    <dgm:pt modelId="{3623851B-815B-410C-8109-9A08D648486B}" type="pres">
      <dgm:prSet presAssocID="{9DFDD043-1B75-4CC6-BBE6-1186BF53094C}" presName="imgShp" presStyleLbl="fgImgPlace1" presStyleIdx="1" presStyleCnt="6"/>
      <dgm:spPr/>
    </dgm:pt>
    <dgm:pt modelId="{C886A358-E4AB-41A4-BB1B-155F6E732E7B}" type="pres">
      <dgm:prSet presAssocID="{9DFDD043-1B75-4CC6-BBE6-1186BF53094C}" presName="txShp" presStyleLbl="node1" presStyleIdx="1" presStyleCnt="6">
        <dgm:presLayoutVars>
          <dgm:bulletEnabled val="1"/>
        </dgm:presLayoutVars>
      </dgm:prSet>
      <dgm:spPr/>
      <dgm:t>
        <a:bodyPr/>
        <a:lstStyle/>
        <a:p>
          <a:endParaRPr lang="en-US"/>
        </a:p>
      </dgm:t>
    </dgm:pt>
    <dgm:pt modelId="{E547EF09-A646-4943-A081-9AB9A27ED9AE}" type="pres">
      <dgm:prSet presAssocID="{41B52049-FA41-49C6-92E1-5B6DCE93CE3C}" presName="spacing" presStyleCnt="0"/>
      <dgm:spPr/>
    </dgm:pt>
    <dgm:pt modelId="{38306F8E-32CA-4530-89AC-52D531EE3B22}" type="pres">
      <dgm:prSet presAssocID="{A448111D-F672-41AA-8DC0-2EC4E3BBC864}" presName="composite" presStyleCnt="0"/>
      <dgm:spPr/>
    </dgm:pt>
    <dgm:pt modelId="{C0DD85E8-A69F-40AB-A99C-7E1B310E1EDF}" type="pres">
      <dgm:prSet presAssocID="{A448111D-F672-41AA-8DC0-2EC4E3BBC864}" presName="imgShp" presStyleLbl="fgImgPlace1" presStyleIdx="2" presStyleCnt="6"/>
      <dgm:spPr/>
    </dgm:pt>
    <dgm:pt modelId="{A5038C9C-662F-458F-8861-176A94208E34}" type="pres">
      <dgm:prSet presAssocID="{A448111D-F672-41AA-8DC0-2EC4E3BBC864}" presName="txShp" presStyleLbl="node1" presStyleIdx="2" presStyleCnt="6">
        <dgm:presLayoutVars>
          <dgm:bulletEnabled val="1"/>
        </dgm:presLayoutVars>
      </dgm:prSet>
      <dgm:spPr/>
      <dgm:t>
        <a:bodyPr/>
        <a:lstStyle/>
        <a:p>
          <a:endParaRPr lang="en-US"/>
        </a:p>
      </dgm:t>
    </dgm:pt>
    <dgm:pt modelId="{18BB77C4-5B6E-443D-BC91-700F0450ED5A}" type="pres">
      <dgm:prSet presAssocID="{1F2FD443-BD8A-4EA7-A9D5-4DD790C7E094}" presName="spacing" presStyleCnt="0"/>
      <dgm:spPr/>
    </dgm:pt>
    <dgm:pt modelId="{7E49F747-E978-48EB-B11C-3801085AF82F}" type="pres">
      <dgm:prSet presAssocID="{A00E7A10-B1E0-4D7A-A0DC-A00C3968C3CE}" presName="composite" presStyleCnt="0"/>
      <dgm:spPr/>
    </dgm:pt>
    <dgm:pt modelId="{1D812180-9A14-4722-9BF4-7084DD53A818}" type="pres">
      <dgm:prSet presAssocID="{A00E7A10-B1E0-4D7A-A0DC-A00C3968C3CE}" presName="imgShp" presStyleLbl="fgImgPlace1" presStyleIdx="3" presStyleCnt="6"/>
      <dgm:spPr/>
    </dgm:pt>
    <dgm:pt modelId="{5FAA0233-B050-4CA2-BB9F-30568221CEE7}" type="pres">
      <dgm:prSet presAssocID="{A00E7A10-B1E0-4D7A-A0DC-A00C3968C3CE}" presName="txShp" presStyleLbl="node1" presStyleIdx="3" presStyleCnt="6">
        <dgm:presLayoutVars>
          <dgm:bulletEnabled val="1"/>
        </dgm:presLayoutVars>
      </dgm:prSet>
      <dgm:spPr/>
      <dgm:t>
        <a:bodyPr/>
        <a:lstStyle/>
        <a:p>
          <a:endParaRPr lang="en-US"/>
        </a:p>
      </dgm:t>
    </dgm:pt>
    <dgm:pt modelId="{2EBF3181-408C-4A33-A5B4-F1536DF1C22E}" type="pres">
      <dgm:prSet presAssocID="{80919CF3-CA05-445B-8DCC-65B1546D8DDA}" presName="spacing" presStyleCnt="0"/>
      <dgm:spPr/>
    </dgm:pt>
    <dgm:pt modelId="{E4DA72E4-EA69-43FC-AA83-CCB853F99ADF}" type="pres">
      <dgm:prSet presAssocID="{571A6C3F-10AE-46FA-945E-AB292842C649}" presName="composite" presStyleCnt="0"/>
      <dgm:spPr/>
    </dgm:pt>
    <dgm:pt modelId="{B1A2DE8F-C715-4113-BEDA-34087C16F1E9}" type="pres">
      <dgm:prSet presAssocID="{571A6C3F-10AE-46FA-945E-AB292842C649}" presName="imgShp" presStyleLbl="fgImgPlace1" presStyleIdx="4" presStyleCnt="6"/>
      <dgm:spPr/>
    </dgm:pt>
    <dgm:pt modelId="{10A40465-AB69-4C56-A8C6-2CD573E197C8}" type="pres">
      <dgm:prSet presAssocID="{571A6C3F-10AE-46FA-945E-AB292842C649}" presName="txShp" presStyleLbl="node1" presStyleIdx="4" presStyleCnt="6">
        <dgm:presLayoutVars>
          <dgm:bulletEnabled val="1"/>
        </dgm:presLayoutVars>
      </dgm:prSet>
      <dgm:spPr/>
      <dgm:t>
        <a:bodyPr/>
        <a:lstStyle/>
        <a:p>
          <a:endParaRPr lang="en-US"/>
        </a:p>
      </dgm:t>
    </dgm:pt>
    <dgm:pt modelId="{6D50C22D-9078-402F-89CE-13E55E590396}" type="pres">
      <dgm:prSet presAssocID="{B6CDA29B-A6B1-4CE0-AF0D-CDA94277A702}" presName="spacing" presStyleCnt="0"/>
      <dgm:spPr/>
    </dgm:pt>
    <dgm:pt modelId="{70BDF4C2-FB74-408B-8F8B-E82AF1AB759F}" type="pres">
      <dgm:prSet presAssocID="{BB615B2E-1098-431D-94E4-666F08806178}" presName="composite" presStyleCnt="0"/>
      <dgm:spPr/>
    </dgm:pt>
    <dgm:pt modelId="{EF9C9454-3754-4BC4-9E69-0C1B0C162CA5}" type="pres">
      <dgm:prSet presAssocID="{BB615B2E-1098-431D-94E4-666F08806178}" presName="imgShp" presStyleLbl="fgImgPlace1" presStyleIdx="5" presStyleCnt="6"/>
      <dgm:spPr/>
    </dgm:pt>
    <dgm:pt modelId="{356F8B82-9792-493D-B868-D466FCCF5100}" type="pres">
      <dgm:prSet presAssocID="{BB615B2E-1098-431D-94E4-666F08806178}" presName="txShp" presStyleLbl="node1" presStyleIdx="5" presStyleCnt="6">
        <dgm:presLayoutVars>
          <dgm:bulletEnabled val="1"/>
        </dgm:presLayoutVars>
      </dgm:prSet>
      <dgm:spPr/>
      <dgm:t>
        <a:bodyPr/>
        <a:lstStyle/>
        <a:p>
          <a:endParaRPr lang="en-US"/>
        </a:p>
      </dgm:t>
    </dgm:pt>
  </dgm:ptLst>
  <dgm:cxnLst>
    <dgm:cxn modelId="{EC3B6BCF-47E2-4EF7-9303-160FF1FD7C0A}" srcId="{61EA6359-4938-4504-B3D1-7C4938544A79}" destId="{A00E7A10-B1E0-4D7A-A0DC-A00C3968C3CE}" srcOrd="3" destOrd="0" parTransId="{F67DDE76-96E5-4159-91A9-63D7C6843EC4}" sibTransId="{80919CF3-CA05-445B-8DCC-65B1546D8DDA}"/>
    <dgm:cxn modelId="{4AC8FE1A-46C1-40FB-8C78-71F28CDD289A}" type="presOf" srcId="{9DFDD043-1B75-4CC6-BBE6-1186BF53094C}" destId="{C886A358-E4AB-41A4-BB1B-155F6E732E7B}" srcOrd="0" destOrd="0" presId="urn:microsoft.com/office/officeart/2005/8/layout/vList3"/>
    <dgm:cxn modelId="{39E1E8FE-E5F1-4BB2-8B66-6F6FCC29BDA5}" srcId="{61EA6359-4938-4504-B3D1-7C4938544A79}" destId="{A448111D-F672-41AA-8DC0-2EC4E3BBC864}" srcOrd="2" destOrd="0" parTransId="{A3DB6D35-85C7-4889-84C7-0ED1924AC3B9}" sibTransId="{1F2FD443-BD8A-4EA7-A9D5-4DD790C7E094}"/>
    <dgm:cxn modelId="{910E4E44-8E61-486B-A678-A56D17BAF267}" srcId="{61EA6359-4938-4504-B3D1-7C4938544A79}" destId="{CCDE27E4-A923-4C6A-B0C3-F5DD96C6AA53}" srcOrd="0" destOrd="0" parTransId="{173C9D73-0663-4463-BD8A-1E2A5DFFEDCB}" sibTransId="{5D2A0CBB-AE13-4432-B69F-2ED8D3F74F61}"/>
    <dgm:cxn modelId="{F940F038-1FCD-459E-84F7-1F3B4FAB4727}" type="presOf" srcId="{61EA6359-4938-4504-B3D1-7C4938544A79}" destId="{F150DAA0-33FD-4EDF-B904-C8AAD395D40D}" srcOrd="0" destOrd="0" presId="urn:microsoft.com/office/officeart/2005/8/layout/vList3"/>
    <dgm:cxn modelId="{F1F33A91-2F3C-423D-B170-42C3194F25BE}" srcId="{61EA6359-4938-4504-B3D1-7C4938544A79}" destId="{9DFDD043-1B75-4CC6-BBE6-1186BF53094C}" srcOrd="1" destOrd="0" parTransId="{40F9D7C6-1F11-454B-978E-A2C190D4BDAA}" sibTransId="{41B52049-FA41-49C6-92E1-5B6DCE93CE3C}"/>
    <dgm:cxn modelId="{037A41B2-3F68-40C1-9578-BF396AAEB3E8}" srcId="{61EA6359-4938-4504-B3D1-7C4938544A79}" destId="{571A6C3F-10AE-46FA-945E-AB292842C649}" srcOrd="4" destOrd="0" parTransId="{27FD9943-96EB-4425-9C0C-E290016957E2}" sibTransId="{B6CDA29B-A6B1-4CE0-AF0D-CDA94277A702}"/>
    <dgm:cxn modelId="{4AADA656-C4DE-49A1-921C-8C65866A811F}" srcId="{61EA6359-4938-4504-B3D1-7C4938544A79}" destId="{BB615B2E-1098-431D-94E4-666F08806178}" srcOrd="5" destOrd="0" parTransId="{AEE2DB46-EC7A-45CE-9E0C-1EBBCBB45007}" sibTransId="{ACC0ECC7-C92A-4A24-BBFE-BAAD481A81C1}"/>
    <dgm:cxn modelId="{C64E4B0C-4114-456D-B9B3-9E292E0F1407}" type="presOf" srcId="{A448111D-F672-41AA-8DC0-2EC4E3BBC864}" destId="{A5038C9C-662F-458F-8861-176A94208E34}" srcOrd="0" destOrd="0" presId="urn:microsoft.com/office/officeart/2005/8/layout/vList3"/>
    <dgm:cxn modelId="{38D962F1-B8D0-4158-9E72-6FD728DA9DCF}" type="presOf" srcId="{BB615B2E-1098-431D-94E4-666F08806178}" destId="{356F8B82-9792-493D-B868-D466FCCF5100}" srcOrd="0" destOrd="0" presId="urn:microsoft.com/office/officeart/2005/8/layout/vList3"/>
    <dgm:cxn modelId="{DE29D411-1A9E-4D75-8CB6-099378929F87}" type="presOf" srcId="{CCDE27E4-A923-4C6A-B0C3-F5DD96C6AA53}" destId="{33E7DD8E-2179-4F2A-9286-548270F934D3}" srcOrd="0" destOrd="0" presId="urn:microsoft.com/office/officeart/2005/8/layout/vList3"/>
    <dgm:cxn modelId="{58CCB224-A896-4BF4-B884-D133C7430B73}" type="presOf" srcId="{571A6C3F-10AE-46FA-945E-AB292842C649}" destId="{10A40465-AB69-4C56-A8C6-2CD573E197C8}" srcOrd="0" destOrd="0" presId="urn:microsoft.com/office/officeart/2005/8/layout/vList3"/>
    <dgm:cxn modelId="{8E150F44-88BF-4157-9E51-42642D0B3BFB}" type="presOf" srcId="{A00E7A10-B1E0-4D7A-A0DC-A00C3968C3CE}" destId="{5FAA0233-B050-4CA2-BB9F-30568221CEE7}" srcOrd="0" destOrd="0" presId="urn:microsoft.com/office/officeart/2005/8/layout/vList3"/>
    <dgm:cxn modelId="{C4060F9C-55C6-4BEC-89B1-4FDF7ED714EA}" type="presParOf" srcId="{F150DAA0-33FD-4EDF-B904-C8AAD395D40D}" destId="{4D2A8FFA-C630-4E13-ADC3-93B37DBF98E5}" srcOrd="0" destOrd="0" presId="urn:microsoft.com/office/officeart/2005/8/layout/vList3"/>
    <dgm:cxn modelId="{F705FC4D-A186-471A-A718-03FE3CEDB96E}" type="presParOf" srcId="{4D2A8FFA-C630-4E13-ADC3-93B37DBF98E5}" destId="{D0155952-DBF3-466B-995F-AB8CC5B0126E}" srcOrd="0" destOrd="0" presId="urn:microsoft.com/office/officeart/2005/8/layout/vList3"/>
    <dgm:cxn modelId="{5927E5A5-A295-400F-BC58-0FBAD044F368}" type="presParOf" srcId="{4D2A8FFA-C630-4E13-ADC3-93B37DBF98E5}" destId="{33E7DD8E-2179-4F2A-9286-548270F934D3}" srcOrd="1" destOrd="0" presId="urn:microsoft.com/office/officeart/2005/8/layout/vList3"/>
    <dgm:cxn modelId="{ACF8B5E3-A386-4DF9-8FCC-CF3DCC12C2DE}" type="presParOf" srcId="{F150DAA0-33FD-4EDF-B904-C8AAD395D40D}" destId="{15BBDCA4-1BA3-4F71-AA94-29843A2395EF}" srcOrd="1" destOrd="0" presId="urn:microsoft.com/office/officeart/2005/8/layout/vList3"/>
    <dgm:cxn modelId="{2C12A777-3EB5-4B57-9967-827ADA73D8B1}" type="presParOf" srcId="{F150DAA0-33FD-4EDF-B904-C8AAD395D40D}" destId="{E4D5C223-18D9-49BC-B230-79D6EE29F8BD}" srcOrd="2" destOrd="0" presId="urn:microsoft.com/office/officeart/2005/8/layout/vList3"/>
    <dgm:cxn modelId="{3F939DCA-4A71-4350-BFCD-884DC289B130}" type="presParOf" srcId="{E4D5C223-18D9-49BC-B230-79D6EE29F8BD}" destId="{3623851B-815B-410C-8109-9A08D648486B}" srcOrd="0" destOrd="0" presId="urn:microsoft.com/office/officeart/2005/8/layout/vList3"/>
    <dgm:cxn modelId="{416B63D5-564E-438E-BBB8-27B7E1D3A56F}" type="presParOf" srcId="{E4D5C223-18D9-49BC-B230-79D6EE29F8BD}" destId="{C886A358-E4AB-41A4-BB1B-155F6E732E7B}" srcOrd="1" destOrd="0" presId="urn:microsoft.com/office/officeart/2005/8/layout/vList3"/>
    <dgm:cxn modelId="{BB643EB8-C6D1-4DAD-97FA-9EAF4149E920}" type="presParOf" srcId="{F150DAA0-33FD-4EDF-B904-C8AAD395D40D}" destId="{E547EF09-A646-4943-A081-9AB9A27ED9AE}" srcOrd="3" destOrd="0" presId="urn:microsoft.com/office/officeart/2005/8/layout/vList3"/>
    <dgm:cxn modelId="{9B3BFDA0-592A-4F92-BB1D-6BACA2C2C378}" type="presParOf" srcId="{F150DAA0-33FD-4EDF-B904-C8AAD395D40D}" destId="{38306F8E-32CA-4530-89AC-52D531EE3B22}" srcOrd="4" destOrd="0" presId="urn:microsoft.com/office/officeart/2005/8/layout/vList3"/>
    <dgm:cxn modelId="{7A84C613-9357-40C4-9346-F3E6CB5C7B3B}" type="presParOf" srcId="{38306F8E-32CA-4530-89AC-52D531EE3B22}" destId="{C0DD85E8-A69F-40AB-A99C-7E1B310E1EDF}" srcOrd="0" destOrd="0" presId="urn:microsoft.com/office/officeart/2005/8/layout/vList3"/>
    <dgm:cxn modelId="{25F9AD8C-9884-45A2-9478-1AD94272DEA9}" type="presParOf" srcId="{38306F8E-32CA-4530-89AC-52D531EE3B22}" destId="{A5038C9C-662F-458F-8861-176A94208E34}" srcOrd="1" destOrd="0" presId="urn:microsoft.com/office/officeart/2005/8/layout/vList3"/>
    <dgm:cxn modelId="{94C7AE69-78B5-47AF-BB92-D1DDA10A96D0}" type="presParOf" srcId="{F150DAA0-33FD-4EDF-B904-C8AAD395D40D}" destId="{18BB77C4-5B6E-443D-BC91-700F0450ED5A}" srcOrd="5" destOrd="0" presId="urn:microsoft.com/office/officeart/2005/8/layout/vList3"/>
    <dgm:cxn modelId="{14E94B75-4028-4B88-BC76-60EEA9374286}" type="presParOf" srcId="{F150DAA0-33FD-4EDF-B904-C8AAD395D40D}" destId="{7E49F747-E978-48EB-B11C-3801085AF82F}" srcOrd="6" destOrd="0" presId="urn:microsoft.com/office/officeart/2005/8/layout/vList3"/>
    <dgm:cxn modelId="{DDEDCFA0-8376-483B-B28E-60C9655E2289}" type="presParOf" srcId="{7E49F747-E978-48EB-B11C-3801085AF82F}" destId="{1D812180-9A14-4722-9BF4-7084DD53A818}" srcOrd="0" destOrd="0" presId="urn:microsoft.com/office/officeart/2005/8/layout/vList3"/>
    <dgm:cxn modelId="{751FE365-6A4D-4D25-B49A-79FDB54EEB4F}" type="presParOf" srcId="{7E49F747-E978-48EB-B11C-3801085AF82F}" destId="{5FAA0233-B050-4CA2-BB9F-30568221CEE7}" srcOrd="1" destOrd="0" presId="urn:microsoft.com/office/officeart/2005/8/layout/vList3"/>
    <dgm:cxn modelId="{47946173-A853-48F3-9CE0-ED91FABF2B9B}" type="presParOf" srcId="{F150DAA0-33FD-4EDF-B904-C8AAD395D40D}" destId="{2EBF3181-408C-4A33-A5B4-F1536DF1C22E}" srcOrd="7" destOrd="0" presId="urn:microsoft.com/office/officeart/2005/8/layout/vList3"/>
    <dgm:cxn modelId="{FBB35E44-E4C0-4142-B0EA-C124D4203AB5}" type="presParOf" srcId="{F150DAA0-33FD-4EDF-B904-C8AAD395D40D}" destId="{E4DA72E4-EA69-43FC-AA83-CCB853F99ADF}" srcOrd="8" destOrd="0" presId="urn:microsoft.com/office/officeart/2005/8/layout/vList3"/>
    <dgm:cxn modelId="{44F031D8-605D-4E45-9791-7F355B1A9EE9}" type="presParOf" srcId="{E4DA72E4-EA69-43FC-AA83-CCB853F99ADF}" destId="{B1A2DE8F-C715-4113-BEDA-34087C16F1E9}" srcOrd="0" destOrd="0" presId="urn:microsoft.com/office/officeart/2005/8/layout/vList3"/>
    <dgm:cxn modelId="{5D5E51A8-3FF6-4844-9901-0021069709E6}" type="presParOf" srcId="{E4DA72E4-EA69-43FC-AA83-CCB853F99ADF}" destId="{10A40465-AB69-4C56-A8C6-2CD573E197C8}" srcOrd="1" destOrd="0" presId="urn:microsoft.com/office/officeart/2005/8/layout/vList3"/>
    <dgm:cxn modelId="{B94348E2-1066-4654-A088-9AACCC7B66ED}" type="presParOf" srcId="{F150DAA0-33FD-4EDF-B904-C8AAD395D40D}" destId="{6D50C22D-9078-402F-89CE-13E55E590396}" srcOrd="9" destOrd="0" presId="urn:microsoft.com/office/officeart/2005/8/layout/vList3"/>
    <dgm:cxn modelId="{93328E9C-5F4A-4C10-901F-ACB6E6B57126}" type="presParOf" srcId="{F150DAA0-33FD-4EDF-B904-C8AAD395D40D}" destId="{70BDF4C2-FB74-408B-8F8B-E82AF1AB759F}" srcOrd="10" destOrd="0" presId="urn:microsoft.com/office/officeart/2005/8/layout/vList3"/>
    <dgm:cxn modelId="{66D0D72D-9288-4E24-81FA-07E38CFDBF7F}" type="presParOf" srcId="{70BDF4C2-FB74-408B-8F8B-E82AF1AB759F}" destId="{EF9C9454-3754-4BC4-9E69-0C1B0C162CA5}" srcOrd="0" destOrd="0" presId="urn:microsoft.com/office/officeart/2005/8/layout/vList3"/>
    <dgm:cxn modelId="{189FD5F2-4DE2-4B9C-8B83-7BCB9013E559}" type="presParOf" srcId="{70BDF4C2-FB74-408B-8F8B-E82AF1AB759F}" destId="{356F8B82-9792-493D-B868-D466FCCF5100}"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7C1121-86EA-43E7-8705-EC34E31AECA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DBE1C0E7-401B-48CB-B7DE-744883CC5806}">
      <dgm:prSet/>
      <dgm:spPr/>
      <dgm:t>
        <a:bodyPr/>
        <a:lstStyle/>
        <a:p>
          <a:r>
            <a:rPr lang="en-US" dirty="0"/>
            <a:t>Create Dockerfile</a:t>
          </a:r>
        </a:p>
      </dgm:t>
    </dgm:pt>
    <dgm:pt modelId="{604294AB-D496-440B-9ADD-75DDEC4DCFE6}" type="parTrans" cxnId="{28855A6B-113B-4683-8F84-A002AF855C0D}">
      <dgm:prSet/>
      <dgm:spPr/>
      <dgm:t>
        <a:bodyPr/>
        <a:lstStyle/>
        <a:p>
          <a:endParaRPr lang="en-US"/>
        </a:p>
      </dgm:t>
    </dgm:pt>
    <dgm:pt modelId="{E13E0260-86A4-46EE-910D-A6A8F0FF0137}" type="sibTrans" cxnId="{28855A6B-113B-4683-8F84-A002AF855C0D}">
      <dgm:prSet/>
      <dgm:spPr/>
      <dgm:t>
        <a:bodyPr/>
        <a:lstStyle/>
        <a:p>
          <a:endParaRPr lang="en-US"/>
        </a:p>
      </dgm:t>
    </dgm:pt>
    <dgm:pt modelId="{3EFCAA04-E3BD-4865-8528-6B16FF7DFC4A}">
      <dgm:prSet/>
      <dgm:spPr/>
      <dgm:t>
        <a:bodyPr/>
        <a:lstStyle/>
        <a:p>
          <a:r>
            <a:rPr lang="en-US" dirty="0"/>
            <a:t>Build Docker Image </a:t>
          </a:r>
        </a:p>
      </dgm:t>
    </dgm:pt>
    <dgm:pt modelId="{CE447265-4A69-4DA3-BAC5-831EE5A3FD0C}" type="parTrans" cxnId="{1213A4F4-A3EB-4FCA-8C18-C7095A50F7E7}">
      <dgm:prSet/>
      <dgm:spPr/>
      <dgm:t>
        <a:bodyPr/>
        <a:lstStyle/>
        <a:p>
          <a:endParaRPr lang="en-US"/>
        </a:p>
      </dgm:t>
    </dgm:pt>
    <dgm:pt modelId="{1E7C7877-318A-4B6E-BBC9-08E1975C5EE8}" type="sibTrans" cxnId="{1213A4F4-A3EB-4FCA-8C18-C7095A50F7E7}">
      <dgm:prSet/>
      <dgm:spPr/>
      <dgm:t>
        <a:bodyPr/>
        <a:lstStyle/>
        <a:p>
          <a:endParaRPr lang="en-US"/>
        </a:p>
      </dgm:t>
    </dgm:pt>
    <dgm:pt modelId="{C2091B26-767E-4BFF-82FD-EE243641DFED}">
      <dgm:prSet/>
      <dgm:spPr/>
      <dgm:t>
        <a:bodyPr/>
        <a:lstStyle/>
        <a:p>
          <a:r>
            <a:rPr lang="en-US" dirty="0"/>
            <a:t>Push Image to Docker Hub</a:t>
          </a:r>
        </a:p>
      </dgm:t>
    </dgm:pt>
    <dgm:pt modelId="{4423ABF0-2B16-4C14-9E0F-74511D8C6C76}" type="parTrans" cxnId="{0172A4EA-670D-4FC2-B099-7B5F7E9FCD5A}">
      <dgm:prSet/>
      <dgm:spPr/>
      <dgm:t>
        <a:bodyPr/>
        <a:lstStyle/>
        <a:p>
          <a:endParaRPr lang="en-US"/>
        </a:p>
      </dgm:t>
    </dgm:pt>
    <dgm:pt modelId="{D6D0AF8F-178B-4EFC-935D-DB9DEEF9DB13}" type="sibTrans" cxnId="{0172A4EA-670D-4FC2-B099-7B5F7E9FCD5A}">
      <dgm:prSet/>
      <dgm:spPr/>
      <dgm:t>
        <a:bodyPr/>
        <a:lstStyle/>
        <a:p>
          <a:endParaRPr lang="en-US"/>
        </a:p>
      </dgm:t>
    </dgm:pt>
    <dgm:pt modelId="{C6C1D438-BB6C-48AF-9B32-B0D4978A0C36}">
      <dgm:prSet/>
      <dgm:spPr/>
      <dgm:t>
        <a:bodyPr/>
        <a:lstStyle/>
        <a:p>
          <a:r>
            <a:rPr lang="en-US" dirty="0"/>
            <a:t>Clone KubeDirector project using git</a:t>
          </a:r>
        </a:p>
      </dgm:t>
    </dgm:pt>
    <dgm:pt modelId="{5D641CDA-EBDA-4CA0-AEAE-823FBCAA97CA}" type="parTrans" cxnId="{6B7A3F37-2C68-481B-82DF-514A87041A57}">
      <dgm:prSet/>
      <dgm:spPr/>
      <dgm:t>
        <a:bodyPr/>
        <a:lstStyle/>
        <a:p>
          <a:endParaRPr lang="en-US"/>
        </a:p>
      </dgm:t>
    </dgm:pt>
    <dgm:pt modelId="{7E3D073D-DA74-4E58-813E-797B4100593A}" type="sibTrans" cxnId="{6B7A3F37-2C68-481B-82DF-514A87041A57}">
      <dgm:prSet/>
      <dgm:spPr/>
      <dgm:t>
        <a:bodyPr/>
        <a:lstStyle/>
        <a:p>
          <a:endParaRPr lang="en-US"/>
        </a:p>
      </dgm:t>
    </dgm:pt>
    <dgm:pt modelId="{B32AC54F-7A3A-4865-B059-34B1B23BB4F0}">
      <dgm:prSet/>
      <dgm:spPr/>
      <dgm:t>
        <a:bodyPr/>
        <a:lstStyle/>
        <a:p>
          <a:r>
            <a:rPr lang="en-US" dirty="0"/>
            <a:t>Create JSON file </a:t>
          </a:r>
        </a:p>
      </dgm:t>
    </dgm:pt>
    <dgm:pt modelId="{B3755775-3384-42EB-B10E-9FC4A7ABC953}" type="parTrans" cxnId="{30EAA0A6-B81F-4D83-8911-346A965FF9C9}">
      <dgm:prSet/>
      <dgm:spPr/>
      <dgm:t>
        <a:bodyPr/>
        <a:lstStyle/>
        <a:p>
          <a:endParaRPr lang="en-US"/>
        </a:p>
      </dgm:t>
    </dgm:pt>
    <dgm:pt modelId="{513EAF9C-5CE5-4E8A-B7E3-44D63ABF743A}" type="sibTrans" cxnId="{30EAA0A6-B81F-4D83-8911-346A965FF9C9}">
      <dgm:prSet/>
      <dgm:spPr/>
      <dgm:t>
        <a:bodyPr/>
        <a:lstStyle/>
        <a:p>
          <a:endParaRPr lang="en-US"/>
        </a:p>
      </dgm:t>
    </dgm:pt>
    <dgm:pt modelId="{44CB0CB2-46F1-48EB-9CA1-27E36A1E18C9}">
      <dgm:prSet/>
      <dgm:spPr/>
      <dgm:t>
        <a:bodyPr/>
        <a:lstStyle/>
        <a:p>
          <a:r>
            <a:rPr lang="en-US" dirty="0"/>
            <a:t>Execute JSON file via Kubectl command</a:t>
          </a:r>
        </a:p>
      </dgm:t>
    </dgm:pt>
    <dgm:pt modelId="{72E4335A-823C-4292-A5DC-D8C2CCA4C661}" type="parTrans" cxnId="{1B5349A9-A648-4BB0-90B4-FAB2AE8CDF82}">
      <dgm:prSet/>
      <dgm:spPr/>
      <dgm:t>
        <a:bodyPr/>
        <a:lstStyle/>
        <a:p>
          <a:endParaRPr lang="en-US"/>
        </a:p>
      </dgm:t>
    </dgm:pt>
    <dgm:pt modelId="{0A678325-1E3B-4B66-B667-9854850DE979}" type="sibTrans" cxnId="{1B5349A9-A648-4BB0-90B4-FAB2AE8CDF82}">
      <dgm:prSet/>
      <dgm:spPr/>
      <dgm:t>
        <a:bodyPr/>
        <a:lstStyle/>
        <a:p>
          <a:endParaRPr lang="en-US"/>
        </a:p>
      </dgm:t>
    </dgm:pt>
    <dgm:pt modelId="{3002CF56-B751-4E87-A6E7-BB23655C7F8C}">
      <dgm:prSet/>
      <dgm:spPr/>
      <dgm:t>
        <a:bodyPr/>
        <a:lstStyle/>
        <a:p>
          <a:r>
            <a:rPr lang="en-US" dirty="0"/>
            <a:t>Launch application from Kubernetes Applications screen </a:t>
          </a:r>
        </a:p>
      </dgm:t>
    </dgm:pt>
    <dgm:pt modelId="{46F4728F-0FD5-430B-8740-BEF6DA0628F8}" type="parTrans" cxnId="{6B93FF5E-0846-4342-9441-2CDA4A5100C8}">
      <dgm:prSet/>
      <dgm:spPr/>
      <dgm:t>
        <a:bodyPr/>
        <a:lstStyle/>
        <a:p>
          <a:endParaRPr lang="en-US"/>
        </a:p>
      </dgm:t>
    </dgm:pt>
    <dgm:pt modelId="{C3A7FE41-A2C5-4621-A5F5-B76A267FE7A7}" type="sibTrans" cxnId="{6B93FF5E-0846-4342-9441-2CDA4A5100C8}">
      <dgm:prSet/>
      <dgm:spPr/>
      <dgm:t>
        <a:bodyPr/>
        <a:lstStyle/>
        <a:p>
          <a:endParaRPr lang="en-US"/>
        </a:p>
      </dgm:t>
    </dgm:pt>
    <dgm:pt modelId="{77B431B4-626E-4AB6-BCF9-62080F505674}" type="pres">
      <dgm:prSet presAssocID="{357C1121-86EA-43E7-8705-EC34E31AECAA}" presName="CompostProcess" presStyleCnt="0">
        <dgm:presLayoutVars>
          <dgm:dir/>
          <dgm:resizeHandles val="exact"/>
        </dgm:presLayoutVars>
      </dgm:prSet>
      <dgm:spPr/>
      <dgm:t>
        <a:bodyPr/>
        <a:lstStyle/>
        <a:p>
          <a:endParaRPr lang="en-US"/>
        </a:p>
      </dgm:t>
    </dgm:pt>
    <dgm:pt modelId="{1CA4A32B-1475-4AD5-8FCC-34034F76CF65}" type="pres">
      <dgm:prSet presAssocID="{357C1121-86EA-43E7-8705-EC34E31AECAA}" presName="arrow" presStyleLbl="bgShp" presStyleIdx="0" presStyleCnt="1"/>
      <dgm:spPr/>
    </dgm:pt>
    <dgm:pt modelId="{D5E51F6F-C584-414C-A105-853C8312F16B}" type="pres">
      <dgm:prSet presAssocID="{357C1121-86EA-43E7-8705-EC34E31AECAA}" presName="linearProcess" presStyleCnt="0"/>
      <dgm:spPr/>
    </dgm:pt>
    <dgm:pt modelId="{15A0E817-EC98-4A9A-92E7-FD82BED82173}" type="pres">
      <dgm:prSet presAssocID="{DBE1C0E7-401B-48CB-B7DE-744883CC5806}" presName="textNode" presStyleLbl="node1" presStyleIdx="0" presStyleCnt="7">
        <dgm:presLayoutVars>
          <dgm:bulletEnabled val="1"/>
        </dgm:presLayoutVars>
      </dgm:prSet>
      <dgm:spPr/>
      <dgm:t>
        <a:bodyPr/>
        <a:lstStyle/>
        <a:p>
          <a:endParaRPr lang="en-US"/>
        </a:p>
      </dgm:t>
    </dgm:pt>
    <dgm:pt modelId="{A43B645E-ECE6-40AF-AD71-6CBA5964BE9A}" type="pres">
      <dgm:prSet presAssocID="{E13E0260-86A4-46EE-910D-A6A8F0FF0137}" presName="sibTrans" presStyleCnt="0"/>
      <dgm:spPr/>
    </dgm:pt>
    <dgm:pt modelId="{AE28BC72-EAFC-436E-98AE-F14617CA7BAB}" type="pres">
      <dgm:prSet presAssocID="{3EFCAA04-E3BD-4865-8528-6B16FF7DFC4A}" presName="textNode" presStyleLbl="node1" presStyleIdx="1" presStyleCnt="7">
        <dgm:presLayoutVars>
          <dgm:bulletEnabled val="1"/>
        </dgm:presLayoutVars>
      </dgm:prSet>
      <dgm:spPr/>
      <dgm:t>
        <a:bodyPr/>
        <a:lstStyle/>
        <a:p>
          <a:endParaRPr lang="en-US"/>
        </a:p>
      </dgm:t>
    </dgm:pt>
    <dgm:pt modelId="{45CC269D-7836-4DBF-9DF1-5F52CCC05E4F}" type="pres">
      <dgm:prSet presAssocID="{1E7C7877-318A-4B6E-BBC9-08E1975C5EE8}" presName="sibTrans" presStyleCnt="0"/>
      <dgm:spPr/>
    </dgm:pt>
    <dgm:pt modelId="{A37A02A5-3D1D-4FC1-AAFB-B61DDC720310}" type="pres">
      <dgm:prSet presAssocID="{C2091B26-767E-4BFF-82FD-EE243641DFED}" presName="textNode" presStyleLbl="node1" presStyleIdx="2" presStyleCnt="7">
        <dgm:presLayoutVars>
          <dgm:bulletEnabled val="1"/>
        </dgm:presLayoutVars>
      </dgm:prSet>
      <dgm:spPr/>
      <dgm:t>
        <a:bodyPr/>
        <a:lstStyle/>
        <a:p>
          <a:endParaRPr lang="en-US"/>
        </a:p>
      </dgm:t>
    </dgm:pt>
    <dgm:pt modelId="{D7D70082-709E-4466-8820-4ACF872B84E2}" type="pres">
      <dgm:prSet presAssocID="{D6D0AF8F-178B-4EFC-935D-DB9DEEF9DB13}" presName="sibTrans" presStyleCnt="0"/>
      <dgm:spPr/>
    </dgm:pt>
    <dgm:pt modelId="{D05E2B4C-DAF8-4322-A17F-7C84A26A0C4D}" type="pres">
      <dgm:prSet presAssocID="{C6C1D438-BB6C-48AF-9B32-B0D4978A0C36}" presName="textNode" presStyleLbl="node1" presStyleIdx="3" presStyleCnt="7">
        <dgm:presLayoutVars>
          <dgm:bulletEnabled val="1"/>
        </dgm:presLayoutVars>
      </dgm:prSet>
      <dgm:spPr/>
      <dgm:t>
        <a:bodyPr/>
        <a:lstStyle/>
        <a:p>
          <a:endParaRPr lang="en-US"/>
        </a:p>
      </dgm:t>
    </dgm:pt>
    <dgm:pt modelId="{71136DF9-BCDC-4325-B2F4-FB7DDE8FD243}" type="pres">
      <dgm:prSet presAssocID="{7E3D073D-DA74-4E58-813E-797B4100593A}" presName="sibTrans" presStyleCnt="0"/>
      <dgm:spPr/>
    </dgm:pt>
    <dgm:pt modelId="{6A8BA212-9D31-4841-B766-86BC0252F4B6}" type="pres">
      <dgm:prSet presAssocID="{B32AC54F-7A3A-4865-B059-34B1B23BB4F0}" presName="textNode" presStyleLbl="node1" presStyleIdx="4" presStyleCnt="7">
        <dgm:presLayoutVars>
          <dgm:bulletEnabled val="1"/>
        </dgm:presLayoutVars>
      </dgm:prSet>
      <dgm:spPr/>
      <dgm:t>
        <a:bodyPr/>
        <a:lstStyle/>
        <a:p>
          <a:endParaRPr lang="en-US"/>
        </a:p>
      </dgm:t>
    </dgm:pt>
    <dgm:pt modelId="{6930BA89-706F-4E11-9EBF-A016C907209B}" type="pres">
      <dgm:prSet presAssocID="{513EAF9C-5CE5-4E8A-B7E3-44D63ABF743A}" presName="sibTrans" presStyleCnt="0"/>
      <dgm:spPr/>
    </dgm:pt>
    <dgm:pt modelId="{6BC7C622-FD81-4890-B310-8EC3CF91A802}" type="pres">
      <dgm:prSet presAssocID="{44CB0CB2-46F1-48EB-9CA1-27E36A1E18C9}" presName="textNode" presStyleLbl="node1" presStyleIdx="5" presStyleCnt="7">
        <dgm:presLayoutVars>
          <dgm:bulletEnabled val="1"/>
        </dgm:presLayoutVars>
      </dgm:prSet>
      <dgm:spPr/>
      <dgm:t>
        <a:bodyPr/>
        <a:lstStyle/>
        <a:p>
          <a:endParaRPr lang="en-US"/>
        </a:p>
      </dgm:t>
    </dgm:pt>
    <dgm:pt modelId="{68297960-34D2-4888-808C-D490ECB4F89F}" type="pres">
      <dgm:prSet presAssocID="{0A678325-1E3B-4B66-B667-9854850DE979}" presName="sibTrans" presStyleCnt="0"/>
      <dgm:spPr/>
    </dgm:pt>
    <dgm:pt modelId="{5197E957-1DC9-4284-BCDB-9F877529D5DF}" type="pres">
      <dgm:prSet presAssocID="{3002CF56-B751-4E87-A6E7-BB23655C7F8C}" presName="textNode" presStyleLbl="node1" presStyleIdx="6" presStyleCnt="7">
        <dgm:presLayoutVars>
          <dgm:bulletEnabled val="1"/>
        </dgm:presLayoutVars>
      </dgm:prSet>
      <dgm:spPr/>
      <dgm:t>
        <a:bodyPr/>
        <a:lstStyle/>
        <a:p>
          <a:endParaRPr lang="en-US"/>
        </a:p>
      </dgm:t>
    </dgm:pt>
  </dgm:ptLst>
  <dgm:cxnLst>
    <dgm:cxn modelId="{6B93FF5E-0846-4342-9441-2CDA4A5100C8}" srcId="{357C1121-86EA-43E7-8705-EC34E31AECAA}" destId="{3002CF56-B751-4E87-A6E7-BB23655C7F8C}" srcOrd="6" destOrd="0" parTransId="{46F4728F-0FD5-430B-8740-BEF6DA0628F8}" sibTransId="{C3A7FE41-A2C5-4621-A5F5-B76A267FE7A7}"/>
    <dgm:cxn modelId="{E4EDBBE1-3568-473C-AF0C-1A1358972535}" type="presOf" srcId="{C6C1D438-BB6C-48AF-9B32-B0D4978A0C36}" destId="{D05E2B4C-DAF8-4322-A17F-7C84A26A0C4D}" srcOrd="0" destOrd="0" presId="urn:microsoft.com/office/officeart/2005/8/layout/hProcess9"/>
    <dgm:cxn modelId="{28855A6B-113B-4683-8F84-A002AF855C0D}" srcId="{357C1121-86EA-43E7-8705-EC34E31AECAA}" destId="{DBE1C0E7-401B-48CB-B7DE-744883CC5806}" srcOrd="0" destOrd="0" parTransId="{604294AB-D496-440B-9ADD-75DDEC4DCFE6}" sibTransId="{E13E0260-86A4-46EE-910D-A6A8F0FF0137}"/>
    <dgm:cxn modelId="{0172A4EA-670D-4FC2-B099-7B5F7E9FCD5A}" srcId="{357C1121-86EA-43E7-8705-EC34E31AECAA}" destId="{C2091B26-767E-4BFF-82FD-EE243641DFED}" srcOrd="2" destOrd="0" parTransId="{4423ABF0-2B16-4C14-9E0F-74511D8C6C76}" sibTransId="{D6D0AF8F-178B-4EFC-935D-DB9DEEF9DB13}"/>
    <dgm:cxn modelId="{1B5349A9-A648-4BB0-90B4-FAB2AE8CDF82}" srcId="{357C1121-86EA-43E7-8705-EC34E31AECAA}" destId="{44CB0CB2-46F1-48EB-9CA1-27E36A1E18C9}" srcOrd="5" destOrd="0" parTransId="{72E4335A-823C-4292-A5DC-D8C2CCA4C661}" sibTransId="{0A678325-1E3B-4B66-B667-9854850DE979}"/>
    <dgm:cxn modelId="{30EAA0A6-B81F-4D83-8911-346A965FF9C9}" srcId="{357C1121-86EA-43E7-8705-EC34E31AECAA}" destId="{B32AC54F-7A3A-4865-B059-34B1B23BB4F0}" srcOrd="4" destOrd="0" parTransId="{B3755775-3384-42EB-B10E-9FC4A7ABC953}" sibTransId="{513EAF9C-5CE5-4E8A-B7E3-44D63ABF743A}"/>
    <dgm:cxn modelId="{360B0ED6-2901-40FE-98D8-243FA81621A8}" type="presOf" srcId="{DBE1C0E7-401B-48CB-B7DE-744883CC5806}" destId="{15A0E817-EC98-4A9A-92E7-FD82BED82173}" srcOrd="0" destOrd="0" presId="urn:microsoft.com/office/officeart/2005/8/layout/hProcess9"/>
    <dgm:cxn modelId="{1213A4F4-A3EB-4FCA-8C18-C7095A50F7E7}" srcId="{357C1121-86EA-43E7-8705-EC34E31AECAA}" destId="{3EFCAA04-E3BD-4865-8528-6B16FF7DFC4A}" srcOrd="1" destOrd="0" parTransId="{CE447265-4A69-4DA3-BAC5-831EE5A3FD0C}" sibTransId="{1E7C7877-318A-4B6E-BBC9-08E1975C5EE8}"/>
    <dgm:cxn modelId="{FBAFFAC4-9BAB-434B-997F-99826AEAA8C6}" type="presOf" srcId="{44CB0CB2-46F1-48EB-9CA1-27E36A1E18C9}" destId="{6BC7C622-FD81-4890-B310-8EC3CF91A802}" srcOrd="0" destOrd="0" presId="urn:microsoft.com/office/officeart/2005/8/layout/hProcess9"/>
    <dgm:cxn modelId="{B81AE1A4-A191-4B9C-89F3-397A989F6F1B}" type="presOf" srcId="{357C1121-86EA-43E7-8705-EC34E31AECAA}" destId="{77B431B4-626E-4AB6-BCF9-62080F505674}" srcOrd="0" destOrd="0" presId="urn:microsoft.com/office/officeart/2005/8/layout/hProcess9"/>
    <dgm:cxn modelId="{97A8F30F-3DD6-4D90-A60A-90C73505985E}" type="presOf" srcId="{C2091B26-767E-4BFF-82FD-EE243641DFED}" destId="{A37A02A5-3D1D-4FC1-AAFB-B61DDC720310}" srcOrd="0" destOrd="0" presId="urn:microsoft.com/office/officeart/2005/8/layout/hProcess9"/>
    <dgm:cxn modelId="{732D8B90-7E1F-4D8B-955C-993B5F5D1910}" type="presOf" srcId="{3002CF56-B751-4E87-A6E7-BB23655C7F8C}" destId="{5197E957-1DC9-4284-BCDB-9F877529D5DF}" srcOrd="0" destOrd="0" presId="urn:microsoft.com/office/officeart/2005/8/layout/hProcess9"/>
    <dgm:cxn modelId="{6076AF75-9401-4BAB-9FC7-DD5BD18CEC4F}" type="presOf" srcId="{B32AC54F-7A3A-4865-B059-34B1B23BB4F0}" destId="{6A8BA212-9D31-4841-B766-86BC0252F4B6}" srcOrd="0" destOrd="0" presId="urn:microsoft.com/office/officeart/2005/8/layout/hProcess9"/>
    <dgm:cxn modelId="{6B7A3F37-2C68-481B-82DF-514A87041A57}" srcId="{357C1121-86EA-43E7-8705-EC34E31AECAA}" destId="{C6C1D438-BB6C-48AF-9B32-B0D4978A0C36}" srcOrd="3" destOrd="0" parTransId="{5D641CDA-EBDA-4CA0-AEAE-823FBCAA97CA}" sibTransId="{7E3D073D-DA74-4E58-813E-797B4100593A}"/>
    <dgm:cxn modelId="{54A975B8-FD84-4FE3-9476-AE9A15CE0FEE}" type="presOf" srcId="{3EFCAA04-E3BD-4865-8528-6B16FF7DFC4A}" destId="{AE28BC72-EAFC-436E-98AE-F14617CA7BAB}" srcOrd="0" destOrd="0" presId="urn:microsoft.com/office/officeart/2005/8/layout/hProcess9"/>
    <dgm:cxn modelId="{4749E914-8B3B-4529-87F8-25F35C3A30C5}" type="presParOf" srcId="{77B431B4-626E-4AB6-BCF9-62080F505674}" destId="{1CA4A32B-1475-4AD5-8FCC-34034F76CF65}" srcOrd="0" destOrd="0" presId="urn:microsoft.com/office/officeart/2005/8/layout/hProcess9"/>
    <dgm:cxn modelId="{B04AF721-EAEC-4A81-9972-5F1C3DA55E68}" type="presParOf" srcId="{77B431B4-626E-4AB6-BCF9-62080F505674}" destId="{D5E51F6F-C584-414C-A105-853C8312F16B}" srcOrd="1" destOrd="0" presId="urn:microsoft.com/office/officeart/2005/8/layout/hProcess9"/>
    <dgm:cxn modelId="{0FD16D69-AF23-4B04-8F79-826C8F85FB13}" type="presParOf" srcId="{D5E51F6F-C584-414C-A105-853C8312F16B}" destId="{15A0E817-EC98-4A9A-92E7-FD82BED82173}" srcOrd="0" destOrd="0" presId="urn:microsoft.com/office/officeart/2005/8/layout/hProcess9"/>
    <dgm:cxn modelId="{783B3958-777A-4C74-887A-102A3714C29E}" type="presParOf" srcId="{D5E51F6F-C584-414C-A105-853C8312F16B}" destId="{A43B645E-ECE6-40AF-AD71-6CBA5964BE9A}" srcOrd="1" destOrd="0" presId="urn:microsoft.com/office/officeart/2005/8/layout/hProcess9"/>
    <dgm:cxn modelId="{E91CD9B2-C9F5-42FD-8C99-BC418EA1468E}" type="presParOf" srcId="{D5E51F6F-C584-414C-A105-853C8312F16B}" destId="{AE28BC72-EAFC-436E-98AE-F14617CA7BAB}" srcOrd="2" destOrd="0" presId="urn:microsoft.com/office/officeart/2005/8/layout/hProcess9"/>
    <dgm:cxn modelId="{B2A14A3F-48BA-4BB6-8F49-DDCD3829D740}" type="presParOf" srcId="{D5E51F6F-C584-414C-A105-853C8312F16B}" destId="{45CC269D-7836-4DBF-9DF1-5F52CCC05E4F}" srcOrd="3" destOrd="0" presId="urn:microsoft.com/office/officeart/2005/8/layout/hProcess9"/>
    <dgm:cxn modelId="{1354C73B-D127-4BC2-9ACD-FDCA9BE07D1C}" type="presParOf" srcId="{D5E51F6F-C584-414C-A105-853C8312F16B}" destId="{A37A02A5-3D1D-4FC1-AAFB-B61DDC720310}" srcOrd="4" destOrd="0" presId="urn:microsoft.com/office/officeart/2005/8/layout/hProcess9"/>
    <dgm:cxn modelId="{37E9637D-818C-424F-B702-3563B80FF71E}" type="presParOf" srcId="{D5E51F6F-C584-414C-A105-853C8312F16B}" destId="{D7D70082-709E-4466-8820-4ACF872B84E2}" srcOrd="5" destOrd="0" presId="urn:microsoft.com/office/officeart/2005/8/layout/hProcess9"/>
    <dgm:cxn modelId="{4C01EB32-1137-41AA-85E7-4C3C36514783}" type="presParOf" srcId="{D5E51F6F-C584-414C-A105-853C8312F16B}" destId="{D05E2B4C-DAF8-4322-A17F-7C84A26A0C4D}" srcOrd="6" destOrd="0" presId="urn:microsoft.com/office/officeart/2005/8/layout/hProcess9"/>
    <dgm:cxn modelId="{93E1C61C-F9A4-4BDE-8D15-27A603698485}" type="presParOf" srcId="{D5E51F6F-C584-414C-A105-853C8312F16B}" destId="{71136DF9-BCDC-4325-B2F4-FB7DDE8FD243}" srcOrd="7" destOrd="0" presId="urn:microsoft.com/office/officeart/2005/8/layout/hProcess9"/>
    <dgm:cxn modelId="{99B19F03-D249-4351-8703-B2138B0987A8}" type="presParOf" srcId="{D5E51F6F-C584-414C-A105-853C8312F16B}" destId="{6A8BA212-9D31-4841-B766-86BC0252F4B6}" srcOrd="8" destOrd="0" presId="urn:microsoft.com/office/officeart/2005/8/layout/hProcess9"/>
    <dgm:cxn modelId="{40A391AB-03BB-4853-A073-6670C130ABBC}" type="presParOf" srcId="{D5E51F6F-C584-414C-A105-853C8312F16B}" destId="{6930BA89-706F-4E11-9EBF-A016C907209B}" srcOrd="9" destOrd="0" presId="urn:microsoft.com/office/officeart/2005/8/layout/hProcess9"/>
    <dgm:cxn modelId="{6D1279DF-4970-488D-97F2-3B924A98A12C}" type="presParOf" srcId="{D5E51F6F-C584-414C-A105-853C8312F16B}" destId="{6BC7C622-FD81-4890-B310-8EC3CF91A802}" srcOrd="10" destOrd="0" presId="urn:microsoft.com/office/officeart/2005/8/layout/hProcess9"/>
    <dgm:cxn modelId="{B633AFB2-402C-4E12-91BD-2D7D6860E40F}" type="presParOf" srcId="{D5E51F6F-C584-414C-A105-853C8312F16B}" destId="{68297960-34D2-4888-808C-D490ECB4F89F}" srcOrd="11" destOrd="0" presId="urn:microsoft.com/office/officeart/2005/8/layout/hProcess9"/>
    <dgm:cxn modelId="{B08D92D6-BE1E-485A-B286-B6E25A0CECC4}" type="presParOf" srcId="{D5E51F6F-C584-414C-A105-853C8312F16B}" destId="{5197E957-1DC9-4284-BCDB-9F877529D5DF}" srcOrd="12"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7C1121-86EA-43E7-8705-EC34E31AECA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DBE1C0E7-401B-48CB-B7DE-744883CC5806}">
      <dgm:prSet/>
      <dgm:spPr/>
      <dgm:t>
        <a:bodyPr/>
        <a:lstStyle/>
        <a:p>
          <a:r>
            <a:rPr lang="en-US" dirty="0"/>
            <a:t>Create Dockerfile</a:t>
          </a:r>
        </a:p>
      </dgm:t>
    </dgm:pt>
    <dgm:pt modelId="{604294AB-D496-440B-9ADD-75DDEC4DCFE6}" type="parTrans" cxnId="{28855A6B-113B-4683-8F84-A002AF855C0D}">
      <dgm:prSet/>
      <dgm:spPr/>
      <dgm:t>
        <a:bodyPr/>
        <a:lstStyle/>
        <a:p>
          <a:endParaRPr lang="en-US"/>
        </a:p>
      </dgm:t>
    </dgm:pt>
    <dgm:pt modelId="{E13E0260-86A4-46EE-910D-A6A8F0FF0137}" type="sibTrans" cxnId="{28855A6B-113B-4683-8F84-A002AF855C0D}">
      <dgm:prSet/>
      <dgm:spPr/>
      <dgm:t>
        <a:bodyPr/>
        <a:lstStyle/>
        <a:p>
          <a:endParaRPr lang="en-US"/>
        </a:p>
      </dgm:t>
    </dgm:pt>
    <dgm:pt modelId="{3EFCAA04-E3BD-4865-8528-6B16FF7DFC4A}">
      <dgm:prSet/>
      <dgm:spPr/>
      <dgm:t>
        <a:bodyPr/>
        <a:lstStyle/>
        <a:p>
          <a:r>
            <a:rPr lang="en-US" dirty="0"/>
            <a:t>Build Docker Image </a:t>
          </a:r>
        </a:p>
      </dgm:t>
    </dgm:pt>
    <dgm:pt modelId="{CE447265-4A69-4DA3-BAC5-831EE5A3FD0C}" type="parTrans" cxnId="{1213A4F4-A3EB-4FCA-8C18-C7095A50F7E7}">
      <dgm:prSet/>
      <dgm:spPr/>
      <dgm:t>
        <a:bodyPr/>
        <a:lstStyle/>
        <a:p>
          <a:endParaRPr lang="en-US"/>
        </a:p>
      </dgm:t>
    </dgm:pt>
    <dgm:pt modelId="{1E7C7877-318A-4B6E-BBC9-08E1975C5EE8}" type="sibTrans" cxnId="{1213A4F4-A3EB-4FCA-8C18-C7095A50F7E7}">
      <dgm:prSet/>
      <dgm:spPr/>
      <dgm:t>
        <a:bodyPr/>
        <a:lstStyle/>
        <a:p>
          <a:endParaRPr lang="en-US"/>
        </a:p>
      </dgm:t>
    </dgm:pt>
    <dgm:pt modelId="{C2091B26-767E-4BFF-82FD-EE243641DFED}">
      <dgm:prSet/>
      <dgm:spPr/>
      <dgm:t>
        <a:bodyPr/>
        <a:lstStyle/>
        <a:p>
          <a:r>
            <a:rPr lang="en-US" dirty="0"/>
            <a:t>Push Image to Docker Hub</a:t>
          </a:r>
        </a:p>
      </dgm:t>
    </dgm:pt>
    <dgm:pt modelId="{4423ABF0-2B16-4C14-9E0F-74511D8C6C76}" type="parTrans" cxnId="{0172A4EA-670D-4FC2-B099-7B5F7E9FCD5A}">
      <dgm:prSet/>
      <dgm:spPr/>
      <dgm:t>
        <a:bodyPr/>
        <a:lstStyle/>
        <a:p>
          <a:endParaRPr lang="en-US"/>
        </a:p>
      </dgm:t>
    </dgm:pt>
    <dgm:pt modelId="{D6D0AF8F-178B-4EFC-935D-DB9DEEF9DB13}" type="sibTrans" cxnId="{0172A4EA-670D-4FC2-B099-7B5F7E9FCD5A}">
      <dgm:prSet/>
      <dgm:spPr/>
      <dgm:t>
        <a:bodyPr/>
        <a:lstStyle/>
        <a:p>
          <a:endParaRPr lang="en-US"/>
        </a:p>
      </dgm:t>
    </dgm:pt>
    <dgm:pt modelId="{5D1779BA-641D-437F-B22F-1EB6D91AB8C6}">
      <dgm:prSet/>
      <dgm:spPr/>
      <dgm:t>
        <a:bodyPr/>
        <a:lstStyle/>
        <a:p>
          <a:r>
            <a:rPr lang="en-US" dirty="0"/>
            <a:t>Obtain appconfig.tgz</a:t>
          </a:r>
        </a:p>
      </dgm:t>
    </dgm:pt>
    <dgm:pt modelId="{85233740-C986-444E-A61B-528F3CA7F348}" type="parTrans" cxnId="{96D96B1A-E901-43E1-84A6-BF5833730761}">
      <dgm:prSet/>
      <dgm:spPr/>
      <dgm:t>
        <a:bodyPr/>
        <a:lstStyle/>
        <a:p>
          <a:endParaRPr lang="en-US"/>
        </a:p>
      </dgm:t>
    </dgm:pt>
    <dgm:pt modelId="{4B5F879D-454D-467F-A349-F05EB6E51AB0}" type="sibTrans" cxnId="{96D96B1A-E901-43E1-84A6-BF5833730761}">
      <dgm:prSet/>
      <dgm:spPr/>
      <dgm:t>
        <a:bodyPr/>
        <a:lstStyle/>
        <a:p>
          <a:endParaRPr lang="en-US"/>
        </a:p>
      </dgm:t>
    </dgm:pt>
    <dgm:pt modelId="{8AC5A662-C021-4ACF-A6D5-9D7B84B83B4F}">
      <dgm:prSet/>
      <dgm:spPr/>
      <dgm:t>
        <a:bodyPr/>
        <a:lstStyle/>
        <a:p>
          <a:r>
            <a:rPr lang="en-US" dirty="0"/>
            <a:t>Create JSON &amp; YAML file</a:t>
          </a:r>
        </a:p>
      </dgm:t>
    </dgm:pt>
    <dgm:pt modelId="{7247621F-FABE-4486-B391-4389C1F207DA}" type="parTrans" cxnId="{5E85722D-F10A-4FE5-A365-978570DE609F}">
      <dgm:prSet/>
      <dgm:spPr/>
      <dgm:t>
        <a:bodyPr/>
        <a:lstStyle/>
        <a:p>
          <a:endParaRPr lang="en-US"/>
        </a:p>
      </dgm:t>
    </dgm:pt>
    <dgm:pt modelId="{803F8B28-C3C8-48EC-9CAA-B63634C0B326}" type="sibTrans" cxnId="{5E85722D-F10A-4FE5-A365-978570DE609F}">
      <dgm:prSet/>
      <dgm:spPr/>
      <dgm:t>
        <a:bodyPr/>
        <a:lstStyle/>
        <a:p>
          <a:endParaRPr lang="en-US"/>
        </a:p>
      </dgm:t>
    </dgm:pt>
    <dgm:pt modelId="{FE2919EE-8AED-4243-A25C-E195EF3D69D0}">
      <dgm:prSet/>
      <dgm:spPr/>
      <dgm:t>
        <a:bodyPr/>
        <a:lstStyle/>
        <a:p>
          <a:r>
            <a:rPr lang="en-US" dirty="0"/>
            <a:t>Clone KubeDirector project using git</a:t>
          </a:r>
        </a:p>
      </dgm:t>
    </dgm:pt>
    <dgm:pt modelId="{AF36B1FB-D4BF-45BE-817C-38FD9CAD951B}" type="parTrans" cxnId="{B882FFF2-7ACD-4CDD-ADAC-F6828DCAB438}">
      <dgm:prSet/>
      <dgm:spPr/>
      <dgm:t>
        <a:bodyPr/>
        <a:lstStyle/>
        <a:p>
          <a:endParaRPr lang="en-US"/>
        </a:p>
      </dgm:t>
    </dgm:pt>
    <dgm:pt modelId="{1C039846-9035-4A1E-8757-42DADF3FC1EA}" type="sibTrans" cxnId="{B882FFF2-7ACD-4CDD-ADAC-F6828DCAB438}">
      <dgm:prSet/>
      <dgm:spPr/>
      <dgm:t>
        <a:bodyPr/>
        <a:lstStyle/>
        <a:p>
          <a:endParaRPr lang="en-US"/>
        </a:p>
      </dgm:t>
    </dgm:pt>
    <dgm:pt modelId="{E470F84F-6250-4B22-AC77-E042E53897E1}">
      <dgm:prSet/>
      <dgm:spPr/>
      <dgm:t>
        <a:bodyPr/>
        <a:lstStyle/>
        <a:p>
          <a:r>
            <a:rPr lang="en-US" dirty="0"/>
            <a:t>Execute JSON file </a:t>
          </a:r>
        </a:p>
      </dgm:t>
    </dgm:pt>
    <dgm:pt modelId="{009E95C7-B7E0-4EEF-B3A1-B30859B3AFFB}" type="parTrans" cxnId="{EABD1C14-205F-4CB8-95B8-2393343A3FCA}">
      <dgm:prSet/>
      <dgm:spPr/>
      <dgm:t>
        <a:bodyPr/>
        <a:lstStyle/>
        <a:p>
          <a:endParaRPr lang="en-US"/>
        </a:p>
      </dgm:t>
    </dgm:pt>
    <dgm:pt modelId="{8404AEB5-8DAA-4967-A974-385C394DFC53}" type="sibTrans" cxnId="{EABD1C14-205F-4CB8-95B8-2393343A3FCA}">
      <dgm:prSet/>
      <dgm:spPr/>
      <dgm:t>
        <a:bodyPr/>
        <a:lstStyle/>
        <a:p>
          <a:endParaRPr lang="en-US"/>
        </a:p>
      </dgm:t>
    </dgm:pt>
    <dgm:pt modelId="{F06DDB81-5D93-4B59-907C-9602BCA83ED2}">
      <dgm:prSet/>
      <dgm:spPr/>
      <dgm:t>
        <a:bodyPr/>
        <a:lstStyle/>
        <a:p>
          <a:r>
            <a:rPr lang="en-US" dirty="0"/>
            <a:t>Launch application from Kubernetes Applications screen </a:t>
          </a:r>
        </a:p>
      </dgm:t>
    </dgm:pt>
    <dgm:pt modelId="{55C4A5BC-F95A-4FA3-BBBE-59DC6C08ED6A}" type="parTrans" cxnId="{3C30449B-FCB4-4B41-989E-C94320291C8C}">
      <dgm:prSet/>
      <dgm:spPr/>
      <dgm:t>
        <a:bodyPr/>
        <a:lstStyle/>
        <a:p>
          <a:endParaRPr lang="en-US"/>
        </a:p>
      </dgm:t>
    </dgm:pt>
    <dgm:pt modelId="{D37D6A4E-B6D5-4102-A27C-9D23B608431F}" type="sibTrans" cxnId="{3C30449B-FCB4-4B41-989E-C94320291C8C}">
      <dgm:prSet/>
      <dgm:spPr/>
      <dgm:t>
        <a:bodyPr/>
        <a:lstStyle/>
        <a:p>
          <a:endParaRPr lang="en-US"/>
        </a:p>
      </dgm:t>
    </dgm:pt>
    <dgm:pt modelId="{77B431B4-626E-4AB6-BCF9-62080F505674}" type="pres">
      <dgm:prSet presAssocID="{357C1121-86EA-43E7-8705-EC34E31AECAA}" presName="CompostProcess" presStyleCnt="0">
        <dgm:presLayoutVars>
          <dgm:dir/>
          <dgm:resizeHandles val="exact"/>
        </dgm:presLayoutVars>
      </dgm:prSet>
      <dgm:spPr/>
      <dgm:t>
        <a:bodyPr/>
        <a:lstStyle/>
        <a:p>
          <a:endParaRPr lang="en-US"/>
        </a:p>
      </dgm:t>
    </dgm:pt>
    <dgm:pt modelId="{1CA4A32B-1475-4AD5-8FCC-34034F76CF65}" type="pres">
      <dgm:prSet presAssocID="{357C1121-86EA-43E7-8705-EC34E31AECAA}" presName="arrow" presStyleLbl="bgShp" presStyleIdx="0" presStyleCnt="1"/>
      <dgm:spPr/>
    </dgm:pt>
    <dgm:pt modelId="{D5E51F6F-C584-414C-A105-853C8312F16B}" type="pres">
      <dgm:prSet presAssocID="{357C1121-86EA-43E7-8705-EC34E31AECAA}" presName="linearProcess" presStyleCnt="0"/>
      <dgm:spPr/>
    </dgm:pt>
    <dgm:pt modelId="{15A0E817-EC98-4A9A-92E7-FD82BED82173}" type="pres">
      <dgm:prSet presAssocID="{DBE1C0E7-401B-48CB-B7DE-744883CC5806}" presName="textNode" presStyleLbl="node1" presStyleIdx="0" presStyleCnt="8">
        <dgm:presLayoutVars>
          <dgm:bulletEnabled val="1"/>
        </dgm:presLayoutVars>
      </dgm:prSet>
      <dgm:spPr/>
      <dgm:t>
        <a:bodyPr/>
        <a:lstStyle/>
        <a:p>
          <a:endParaRPr lang="en-US"/>
        </a:p>
      </dgm:t>
    </dgm:pt>
    <dgm:pt modelId="{A43B645E-ECE6-40AF-AD71-6CBA5964BE9A}" type="pres">
      <dgm:prSet presAssocID="{E13E0260-86A4-46EE-910D-A6A8F0FF0137}" presName="sibTrans" presStyleCnt="0"/>
      <dgm:spPr/>
    </dgm:pt>
    <dgm:pt modelId="{AE28BC72-EAFC-436E-98AE-F14617CA7BAB}" type="pres">
      <dgm:prSet presAssocID="{3EFCAA04-E3BD-4865-8528-6B16FF7DFC4A}" presName="textNode" presStyleLbl="node1" presStyleIdx="1" presStyleCnt="8">
        <dgm:presLayoutVars>
          <dgm:bulletEnabled val="1"/>
        </dgm:presLayoutVars>
      </dgm:prSet>
      <dgm:spPr/>
      <dgm:t>
        <a:bodyPr/>
        <a:lstStyle/>
        <a:p>
          <a:endParaRPr lang="en-US"/>
        </a:p>
      </dgm:t>
    </dgm:pt>
    <dgm:pt modelId="{45CC269D-7836-4DBF-9DF1-5F52CCC05E4F}" type="pres">
      <dgm:prSet presAssocID="{1E7C7877-318A-4B6E-BBC9-08E1975C5EE8}" presName="sibTrans" presStyleCnt="0"/>
      <dgm:spPr/>
    </dgm:pt>
    <dgm:pt modelId="{A37A02A5-3D1D-4FC1-AAFB-B61DDC720310}" type="pres">
      <dgm:prSet presAssocID="{C2091B26-767E-4BFF-82FD-EE243641DFED}" presName="textNode" presStyleLbl="node1" presStyleIdx="2" presStyleCnt="8">
        <dgm:presLayoutVars>
          <dgm:bulletEnabled val="1"/>
        </dgm:presLayoutVars>
      </dgm:prSet>
      <dgm:spPr/>
      <dgm:t>
        <a:bodyPr/>
        <a:lstStyle/>
        <a:p>
          <a:endParaRPr lang="en-US"/>
        </a:p>
      </dgm:t>
    </dgm:pt>
    <dgm:pt modelId="{D7D70082-709E-4466-8820-4ACF872B84E2}" type="pres">
      <dgm:prSet presAssocID="{D6D0AF8F-178B-4EFC-935D-DB9DEEF9DB13}" presName="sibTrans" presStyleCnt="0"/>
      <dgm:spPr/>
    </dgm:pt>
    <dgm:pt modelId="{726DE028-D34D-488F-BEE0-165808B227E3}" type="pres">
      <dgm:prSet presAssocID="{FE2919EE-8AED-4243-A25C-E195EF3D69D0}" presName="textNode" presStyleLbl="node1" presStyleIdx="3" presStyleCnt="8">
        <dgm:presLayoutVars>
          <dgm:bulletEnabled val="1"/>
        </dgm:presLayoutVars>
      </dgm:prSet>
      <dgm:spPr/>
      <dgm:t>
        <a:bodyPr/>
        <a:lstStyle/>
        <a:p>
          <a:endParaRPr lang="en-US"/>
        </a:p>
      </dgm:t>
    </dgm:pt>
    <dgm:pt modelId="{DE086DEE-7A6A-4A67-892A-DD9CCF2DD2DB}" type="pres">
      <dgm:prSet presAssocID="{1C039846-9035-4A1E-8757-42DADF3FC1EA}" presName="sibTrans" presStyleCnt="0"/>
      <dgm:spPr/>
    </dgm:pt>
    <dgm:pt modelId="{50EFF247-F52D-48CB-A96A-F97CBBAE2D72}" type="pres">
      <dgm:prSet presAssocID="{5D1779BA-641D-437F-B22F-1EB6D91AB8C6}" presName="textNode" presStyleLbl="node1" presStyleIdx="4" presStyleCnt="8">
        <dgm:presLayoutVars>
          <dgm:bulletEnabled val="1"/>
        </dgm:presLayoutVars>
      </dgm:prSet>
      <dgm:spPr/>
      <dgm:t>
        <a:bodyPr/>
        <a:lstStyle/>
        <a:p>
          <a:endParaRPr lang="en-US"/>
        </a:p>
      </dgm:t>
    </dgm:pt>
    <dgm:pt modelId="{596BB329-2997-4458-9083-84A4073B842E}" type="pres">
      <dgm:prSet presAssocID="{4B5F879D-454D-467F-A349-F05EB6E51AB0}" presName="sibTrans" presStyleCnt="0"/>
      <dgm:spPr/>
    </dgm:pt>
    <dgm:pt modelId="{8441DE98-3110-4879-B798-D7EA12B2BF89}" type="pres">
      <dgm:prSet presAssocID="{8AC5A662-C021-4ACF-A6D5-9D7B84B83B4F}" presName="textNode" presStyleLbl="node1" presStyleIdx="5" presStyleCnt="8">
        <dgm:presLayoutVars>
          <dgm:bulletEnabled val="1"/>
        </dgm:presLayoutVars>
      </dgm:prSet>
      <dgm:spPr/>
      <dgm:t>
        <a:bodyPr/>
        <a:lstStyle/>
        <a:p>
          <a:endParaRPr lang="en-US"/>
        </a:p>
      </dgm:t>
    </dgm:pt>
    <dgm:pt modelId="{ABDD2834-7F32-427D-ACA6-C51805DEE9E4}" type="pres">
      <dgm:prSet presAssocID="{803F8B28-C3C8-48EC-9CAA-B63634C0B326}" presName="sibTrans" presStyleCnt="0"/>
      <dgm:spPr/>
    </dgm:pt>
    <dgm:pt modelId="{F9596C09-3587-4AC5-BC6C-9428F5C115DD}" type="pres">
      <dgm:prSet presAssocID="{E470F84F-6250-4B22-AC77-E042E53897E1}" presName="textNode" presStyleLbl="node1" presStyleIdx="6" presStyleCnt="8">
        <dgm:presLayoutVars>
          <dgm:bulletEnabled val="1"/>
        </dgm:presLayoutVars>
      </dgm:prSet>
      <dgm:spPr/>
      <dgm:t>
        <a:bodyPr/>
        <a:lstStyle/>
        <a:p>
          <a:endParaRPr lang="en-US"/>
        </a:p>
      </dgm:t>
    </dgm:pt>
    <dgm:pt modelId="{DBB0CA64-661D-4C24-9CE9-CB62BB31736C}" type="pres">
      <dgm:prSet presAssocID="{8404AEB5-8DAA-4967-A974-385C394DFC53}" presName="sibTrans" presStyleCnt="0"/>
      <dgm:spPr/>
    </dgm:pt>
    <dgm:pt modelId="{39DEF57D-B994-403F-869F-77B8801425DA}" type="pres">
      <dgm:prSet presAssocID="{F06DDB81-5D93-4B59-907C-9602BCA83ED2}" presName="textNode" presStyleLbl="node1" presStyleIdx="7" presStyleCnt="8">
        <dgm:presLayoutVars>
          <dgm:bulletEnabled val="1"/>
        </dgm:presLayoutVars>
      </dgm:prSet>
      <dgm:spPr/>
      <dgm:t>
        <a:bodyPr/>
        <a:lstStyle/>
        <a:p>
          <a:endParaRPr lang="en-US"/>
        </a:p>
      </dgm:t>
    </dgm:pt>
  </dgm:ptLst>
  <dgm:cxnLst>
    <dgm:cxn modelId="{7C0CD92D-7A88-402E-901F-ACA875D82B57}" type="presOf" srcId="{8AC5A662-C021-4ACF-A6D5-9D7B84B83B4F}" destId="{8441DE98-3110-4879-B798-D7EA12B2BF89}" srcOrd="0" destOrd="0" presId="urn:microsoft.com/office/officeart/2005/8/layout/hProcess9"/>
    <dgm:cxn modelId="{415EFD88-82DD-46E8-81DE-531AF62746EF}" type="presOf" srcId="{357C1121-86EA-43E7-8705-EC34E31AECAA}" destId="{77B431B4-626E-4AB6-BCF9-62080F505674}" srcOrd="0" destOrd="0" presId="urn:microsoft.com/office/officeart/2005/8/layout/hProcess9"/>
    <dgm:cxn modelId="{EABD1C14-205F-4CB8-95B8-2393343A3FCA}" srcId="{357C1121-86EA-43E7-8705-EC34E31AECAA}" destId="{E470F84F-6250-4B22-AC77-E042E53897E1}" srcOrd="6" destOrd="0" parTransId="{009E95C7-B7E0-4EEF-B3A1-B30859B3AFFB}" sibTransId="{8404AEB5-8DAA-4967-A974-385C394DFC53}"/>
    <dgm:cxn modelId="{8BCA29DF-6A81-4871-8D38-8EF05D3FE995}" type="presOf" srcId="{F06DDB81-5D93-4B59-907C-9602BCA83ED2}" destId="{39DEF57D-B994-403F-869F-77B8801425DA}" srcOrd="0" destOrd="0" presId="urn:microsoft.com/office/officeart/2005/8/layout/hProcess9"/>
    <dgm:cxn modelId="{28855A6B-113B-4683-8F84-A002AF855C0D}" srcId="{357C1121-86EA-43E7-8705-EC34E31AECAA}" destId="{DBE1C0E7-401B-48CB-B7DE-744883CC5806}" srcOrd="0" destOrd="0" parTransId="{604294AB-D496-440B-9ADD-75DDEC4DCFE6}" sibTransId="{E13E0260-86A4-46EE-910D-A6A8F0FF0137}"/>
    <dgm:cxn modelId="{0172A4EA-670D-4FC2-B099-7B5F7E9FCD5A}" srcId="{357C1121-86EA-43E7-8705-EC34E31AECAA}" destId="{C2091B26-767E-4BFF-82FD-EE243641DFED}" srcOrd="2" destOrd="0" parTransId="{4423ABF0-2B16-4C14-9E0F-74511D8C6C76}" sibTransId="{D6D0AF8F-178B-4EFC-935D-DB9DEEF9DB13}"/>
    <dgm:cxn modelId="{48322800-F991-4A6D-B49A-7F1D4C7459CC}" type="presOf" srcId="{C2091B26-767E-4BFF-82FD-EE243641DFED}" destId="{A37A02A5-3D1D-4FC1-AAFB-B61DDC720310}" srcOrd="0" destOrd="0" presId="urn:microsoft.com/office/officeart/2005/8/layout/hProcess9"/>
    <dgm:cxn modelId="{C08E0DEE-256A-40B3-A75E-306A8DC3A922}" type="presOf" srcId="{FE2919EE-8AED-4243-A25C-E195EF3D69D0}" destId="{726DE028-D34D-488F-BEE0-165808B227E3}" srcOrd="0" destOrd="0" presId="urn:microsoft.com/office/officeart/2005/8/layout/hProcess9"/>
    <dgm:cxn modelId="{51E26B96-2389-466A-83A1-A4F3A32C1919}" type="presOf" srcId="{3EFCAA04-E3BD-4865-8528-6B16FF7DFC4A}" destId="{AE28BC72-EAFC-436E-98AE-F14617CA7BAB}" srcOrd="0" destOrd="0" presId="urn:microsoft.com/office/officeart/2005/8/layout/hProcess9"/>
    <dgm:cxn modelId="{1213A4F4-A3EB-4FCA-8C18-C7095A50F7E7}" srcId="{357C1121-86EA-43E7-8705-EC34E31AECAA}" destId="{3EFCAA04-E3BD-4865-8528-6B16FF7DFC4A}" srcOrd="1" destOrd="0" parTransId="{CE447265-4A69-4DA3-BAC5-831EE5A3FD0C}" sibTransId="{1E7C7877-318A-4B6E-BBC9-08E1975C5EE8}"/>
    <dgm:cxn modelId="{B882FFF2-7ACD-4CDD-ADAC-F6828DCAB438}" srcId="{357C1121-86EA-43E7-8705-EC34E31AECAA}" destId="{FE2919EE-8AED-4243-A25C-E195EF3D69D0}" srcOrd="3" destOrd="0" parTransId="{AF36B1FB-D4BF-45BE-817C-38FD9CAD951B}" sibTransId="{1C039846-9035-4A1E-8757-42DADF3FC1EA}"/>
    <dgm:cxn modelId="{5E85722D-F10A-4FE5-A365-978570DE609F}" srcId="{357C1121-86EA-43E7-8705-EC34E31AECAA}" destId="{8AC5A662-C021-4ACF-A6D5-9D7B84B83B4F}" srcOrd="5" destOrd="0" parTransId="{7247621F-FABE-4486-B391-4389C1F207DA}" sibTransId="{803F8B28-C3C8-48EC-9CAA-B63634C0B326}"/>
    <dgm:cxn modelId="{AA2F172C-4D40-4A08-B58A-F8D34856523D}" type="presOf" srcId="{DBE1C0E7-401B-48CB-B7DE-744883CC5806}" destId="{15A0E817-EC98-4A9A-92E7-FD82BED82173}" srcOrd="0" destOrd="0" presId="urn:microsoft.com/office/officeart/2005/8/layout/hProcess9"/>
    <dgm:cxn modelId="{3C30449B-FCB4-4B41-989E-C94320291C8C}" srcId="{357C1121-86EA-43E7-8705-EC34E31AECAA}" destId="{F06DDB81-5D93-4B59-907C-9602BCA83ED2}" srcOrd="7" destOrd="0" parTransId="{55C4A5BC-F95A-4FA3-BBBE-59DC6C08ED6A}" sibTransId="{D37D6A4E-B6D5-4102-A27C-9D23B608431F}"/>
    <dgm:cxn modelId="{12409A92-4450-468F-925E-49907D3E5B37}" type="presOf" srcId="{5D1779BA-641D-437F-B22F-1EB6D91AB8C6}" destId="{50EFF247-F52D-48CB-A96A-F97CBBAE2D72}" srcOrd="0" destOrd="0" presId="urn:microsoft.com/office/officeart/2005/8/layout/hProcess9"/>
    <dgm:cxn modelId="{62352F0E-9783-4EC8-9F3E-6E0B40028989}" type="presOf" srcId="{E470F84F-6250-4B22-AC77-E042E53897E1}" destId="{F9596C09-3587-4AC5-BC6C-9428F5C115DD}" srcOrd="0" destOrd="0" presId="urn:microsoft.com/office/officeart/2005/8/layout/hProcess9"/>
    <dgm:cxn modelId="{96D96B1A-E901-43E1-84A6-BF5833730761}" srcId="{357C1121-86EA-43E7-8705-EC34E31AECAA}" destId="{5D1779BA-641D-437F-B22F-1EB6D91AB8C6}" srcOrd="4" destOrd="0" parTransId="{85233740-C986-444E-A61B-528F3CA7F348}" sibTransId="{4B5F879D-454D-467F-A349-F05EB6E51AB0}"/>
    <dgm:cxn modelId="{5764D55D-740D-46F0-AFF8-9C8BB5FF7D4F}" type="presParOf" srcId="{77B431B4-626E-4AB6-BCF9-62080F505674}" destId="{1CA4A32B-1475-4AD5-8FCC-34034F76CF65}" srcOrd="0" destOrd="0" presId="urn:microsoft.com/office/officeart/2005/8/layout/hProcess9"/>
    <dgm:cxn modelId="{298873BA-140B-4909-9432-AE3D3F731796}" type="presParOf" srcId="{77B431B4-626E-4AB6-BCF9-62080F505674}" destId="{D5E51F6F-C584-414C-A105-853C8312F16B}" srcOrd="1" destOrd="0" presId="urn:microsoft.com/office/officeart/2005/8/layout/hProcess9"/>
    <dgm:cxn modelId="{B8B50670-A7FE-4413-8CEE-1BA4F6CEF76C}" type="presParOf" srcId="{D5E51F6F-C584-414C-A105-853C8312F16B}" destId="{15A0E817-EC98-4A9A-92E7-FD82BED82173}" srcOrd="0" destOrd="0" presId="urn:microsoft.com/office/officeart/2005/8/layout/hProcess9"/>
    <dgm:cxn modelId="{E4412936-2F74-426C-8E05-BE766A75BF04}" type="presParOf" srcId="{D5E51F6F-C584-414C-A105-853C8312F16B}" destId="{A43B645E-ECE6-40AF-AD71-6CBA5964BE9A}" srcOrd="1" destOrd="0" presId="urn:microsoft.com/office/officeart/2005/8/layout/hProcess9"/>
    <dgm:cxn modelId="{67715074-9492-4FFF-B1CD-24E0E6E457DE}" type="presParOf" srcId="{D5E51F6F-C584-414C-A105-853C8312F16B}" destId="{AE28BC72-EAFC-436E-98AE-F14617CA7BAB}" srcOrd="2" destOrd="0" presId="urn:microsoft.com/office/officeart/2005/8/layout/hProcess9"/>
    <dgm:cxn modelId="{E3576B6E-01A8-4E8C-BE12-6E8A59217182}" type="presParOf" srcId="{D5E51F6F-C584-414C-A105-853C8312F16B}" destId="{45CC269D-7836-4DBF-9DF1-5F52CCC05E4F}" srcOrd="3" destOrd="0" presId="urn:microsoft.com/office/officeart/2005/8/layout/hProcess9"/>
    <dgm:cxn modelId="{E38DFB12-6795-4CC9-910D-46897884CB13}" type="presParOf" srcId="{D5E51F6F-C584-414C-A105-853C8312F16B}" destId="{A37A02A5-3D1D-4FC1-AAFB-B61DDC720310}" srcOrd="4" destOrd="0" presId="urn:microsoft.com/office/officeart/2005/8/layout/hProcess9"/>
    <dgm:cxn modelId="{0C1F3035-549F-4371-8A83-42A701D93BE9}" type="presParOf" srcId="{D5E51F6F-C584-414C-A105-853C8312F16B}" destId="{D7D70082-709E-4466-8820-4ACF872B84E2}" srcOrd="5" destOrd="0" presId="urn:microsoft.com/office/officeart/2005/8/layout/hProcess9"/>
    <dgm:cxn modelId="{D5664405-A75D-408A-8726-7C7A499EBE8F}" type="presParOf" srcId="{D5E51F6F-C584-414C-A105-853C8312F16B}" destId="{726DE028-D34D-488F-BEE0-165808B227E3}" srcOrd="6" destOrd="0" presId="urn:microsoft.com/office/officeart/2005/8/layout/hProcess9"/>
    <dgm:cxn modelId="{960CF169-F920-4DCD-A51F-FE6FF4421816}" type="presParOf" srcId="{D5E51F6F-C584-414C-A105-853C8312F16B}" destId="{DE086DEE-7A6A-4A67-892A-DD9CCF2DD2DB}" srcOrd="7" destOrd="0" presId="urn:microsoft.com/office/officeart/2005/8/layout/hProcess9"/>
    <dgm:cxn modelId="{5A12B550-3235-4360-87C0-B8F899AFA638}" type="presParOf" srcId="{D5E51F6F-C584-414C-A105-853C8312F16B}" destId="{50EFF247-F52D-48CB-A96A-F97CBBAE2D72}" srcOrd="8" destOrd="0" presId="urn:microsoft.com/office/officeart/2005/8/layout/hProcess9"/>
    <dgm:cxn modelId="{E287EB1C-3738-45EF-BE09-376D7FB55A8E}" type="presParOf" srcId="{D5E51F6F-C584-414C-A105-853C8312F16B}" destId="{596BB329-2997-4458-9083-84A4073B842E}" srcOrd="9" destOrd="0" presId="urn:microsoft.com/office/officeart/2005/8/layout/hProcess9"/>
    <dgm:cxn modelId="{682566BA-8433-4B71-B788-96922D1B26AE}" type="presParOf" srcId="{D5E51F6F-C584-414C-A105-853C8312F16B}" destId="{8441DE98-3110-4879-B798-D7EA12B2BF89}" srcOrd="10" destOrd="0" presId="urn:microsoft.com/office/officeart/2005/8/layout/hProcess9"/>
    <dgm:cxn modelId="{DE6984A2-8BD4-4753-8473-6C862E07845E}" type="presParOf" srcId="{D5E51F6F-C584-414C-A105-853C8312F16B}" destId="{ABDD2834-7F32-427D-ACA6-C51805DEE9E4}" srcOrd="11" destOrd="0" presId="urn:microsoft.com/office/officeart/2005/8/layout/hProcess9"/>
    <dgm:cxn modelId="{A1E95358-E4FA-4896-AF89-9BD63CAE6967}" type="presParOf" srcId="{D5E51F6F-C584-414C-A105-853C8312F16B}" destId="{F9596C09-3587-4AC5-BC6C-9428F5C115DD}" srcOrd="12" destOrd="0" presId="urn:microsoft.com/office/officeart/2005/8/layout/hProcess9"/>
    <dgm:cxn modelId="{23D44C8F-38DE-4A4F-A03D-29C5EE7BA9DC}" type="presParOf" srcId="{D5E51F6F-C584-414C-A105-853C8312F16B}" destId="{DBB0CA64-661D-4C24-9CE9-CB62BB31736C}" srcOrd="13" destOrd="0" presId="urn:microsoft.com/office/officeart/2005/8/layout/hProcess9"/>
    <dgm:cxn modelId="{4B82659F-1E9A-4EED-A1FC-622EE39B6605}" type="presParOf" srcId="{D5E51F6F-C584-414C-A105-853C8312F16B}" destId="{39DEF57D-B994-403F-869F-77B8801425DA}" srcOrd="1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7C1121-86EA-43E7-8705-EC34E31AECA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DBE1C0E7-401B-48CB-B7DE-744883CC5806}">
      <dgm:prSet/>
      <dgm:spPr/>
      <dgm:t>
        <a:bodyPr/>
        <a:lstStyle/>
        <a:p>
          <a:r>
            <a:rPr lang="en-US" dirty="0"/>
            <a:t>Create Dockerfile</a:t>
          </a:r>
        </a:p>
      </dgm:t>
    </dgm:pt>
    <dgm:pt modelId="{604294AB-D496-440B-9ADD-75DDEC4DCFE6}" type="parTrans" cxnId="{28855A6B-113B-4683-8F84-A002AF855C0D}">
      <dgm:prSet/>
      <dgm:spPr/>
      <dgm:t>
        <a:bodyPr/>
        <a:lstStyle/>
        <a:p>
          <a:endParaRPr lang="en-US"/>
        </a:p>
      </dgm:t>
    </dgm:pt>
    <dgm:pt modelId="{E13E0260-86A4-46EE-910D-A6A8F0FF0137}" type="sibTrans" cxnId="{28855A6B-113B-4683-8F84-A002AF855C0D}">
      <dgm:prSet/>
      <dgm:spPr/>
      <dgm:t>
        <a:bodyPr/>
        <a:lstStyle/>
        <a:p>
          <a:endParaRPr lang="en-US"/>
        </a:p>
      </dgm:t>
    </dgm:pt>
    <dgm:pt modelId="{3EFCAA04-E3BD-4865-8528-6B16FF7DFC4A}">
      <dgm:prSet/>
      <dgm:spPr/>
      <dgm:t>
        <a:bodyPr/>
        <a:lstStyle/>
        <a:p>
          <a:r>
            <a:rPr lang="en-US" dirty="0"/>
            <a:t>Build Docker Image </a:t>
          </a:r>
        </a:p>
      </dgm:t>
    </dgm:pt>
    <dgm:pt modelId="{CE447265-4A69-4DA3-BAC5-831EE5A3FD0C}" type="parTrans" cxnId="{1213A4F4-A3EB-4FCA-8C18-C7095A50F7E7}">
      <dgm:prSet/>
      <dgm:spPr/>
      <dgm:t>
        <a:bodyPr/>
        <a:lstStyle/>
        <a:p>
          <a:endParaRPr lang="en-US"/>
        </a:p>
      </dgm:t>
    </dgm:pt>
    <dgm:pt modelId="{1E7C7877-318A-4B6E-BBC9-08E1975C5EE8}" type="sibTrans" cxnId="{1213A4F4-A3EB-4FCA-8C18-C7095A50F7E7}">
      <dgm:prSet/>
      <dgm:spPr/>
      <dgm:t>
        <a:bodyPr/>
        <a:lstStyle/>
        <a:p>
          <a:endParaRPr lang="en-US"/>
        </a:p>
      </dgm:t>
    </dgm:pt>
    <dgm:pt modelId="{C2091B26-767E-4BFF-82FD-EE243641DFED}">
      <dgm:prSet/>
      <dgm:spPr/>
      <dgm:t>
        <a:bodyPr/>
        <a:lstStyle/>
        <a:p>
          <a:r>
            <a:rPr lang="en-US" dirty="0"/>
            <a:t>Push Image to Docker Hub</a:t>
          </a:r>
        </a:p>
      </dgm:t>
    </dgm:pt>
    <dgm:pt modelId="{4423ABF0-2B16-4C14-9E0F-74511D8C6C76}" type="parTrans" cxnId="{0172A4EA-670D-4FC2-B099-7B5F7E9FCD5A}">
      <dgm:prSet/>
      <dgm:spPr/>
      <dgm:t>
        <a:bodyPr/>
        <a:lstStyle/>
        <a:p>
          <a:endParaRPr lang="en-US"/>
        </a:p>
      </dgm:t>
    </dgm:pt>
    <dgm:pt modelId="{D6D0AF8F-178B-4EFC-935D-DB9DEEF9DB13}" type="sibTrans" cxnId="{0172A4EA-670D-4FC2-B099-7B5F7E9FCD5A}">
      <dgm:prSet/>
      <dgm:spPr/>
      <dgm:t>
        <a:bodyPr/>
        <a:lstStyle/>
        <a:p>
          <a:endParaRPr lang="en-US"/>
        </a:p>
      </dgm:t>
    </dgm:pt>
    <dgm:pt modelId="{7A98869F-43A2-459F-AE0D-97B088E2FC74}">
      <dgm:prSet/>
      <dgm:spPr/>
      <dgm:t>
        <a:bodyPr/>
        <a:lstStyle/>
        <a:p>
          <a:r>
            <a:rPr lang="en-US" dirty="0"/>
            <a:t>Create YAML files </a:t>
          </a:r>
        </a:p>
      </dgm:t>
    </dgm:pt>
    <dgm:pt modelId="{C24224DB-9675-4AE9-9AFC-79B0C2CA3114}" type="parTrans" cxnId="{1C4DC2D1-BA0F-4B40-B5C1-9AFF1034FD02}">
      <dgm:prSet/>
      <dgm:spPr/>
      <dgm:t>
        <a:bodyPr/>
        <a:lstStyle/>
        <a:p>
          <a:endParaRPr lang="en-US"/>
        </a:p>
      </dgm:t>
    </dgm:pt>
    <dgm:pt modelId="{8ADC2993-32E1-4DEA-84F0-52BBC83C912A}" type="sibTrans" cxnId="{1C4DC2D1-BA0F-4B40-B5C1-9AFF1034FD02}">
      <dgm:prSet/>
      <dgm:spPr/>
      <dgm:t>
        <a:bodyPr/>
        <a:lstStyle/>
        <a:p>
          <a:endParaRPr lang="en-US"/>
        </a:p>
      </dgm:t>
    </dgm:pt>
    <dgm:pt modelId="{EBCF50F9-1790-474F-B6AF-BB04194B095B}">
      <dgm:prSet/>
      <dgm:spPr/>
      <dgm:t>
        <a:bodyPr/>
        <a:lstStyle/>
        <a:p>
          <a:r>
            <a:rPr lang="en-US" dirty="0"/>
            <a:t>Upload YAML files</a:t>
          </a:r>
        </a:p>
      </dgm:t>
    </dgm:pt>
    <dgm:pt modelId="{4C47C162-842F-4698-A6E9-8FE6DEB15BD2}" type="parTrans" cxnId="{B692E69E-C886-4A13-8C14-ED7C57C7F844}">
      <dgm:prSet/>
      <dgm:spPr/>
      <dgm:t>
        <a:bodyPr/>
        <a:lstStyle/>
        <a:p>
          <a:endParaRPr lang="en-US"/>
        </a:p>
      </dgm:t>
    </dgm:pt>
    <dgm:pt modelId="{9C3F615E-1F49-41CB-8BD7-7175B3A8BB0B}" type="sibTrans" cxnId="{B692E69E-C886-4A13-8C14-ED7C57C7F844}">
      <dgm:prSet/>
      <dgm:spPr/>
      <dgm:t>
        <a:bodyPr/>
        <a:lstStyle/>
        <a:p>
          <a:endParaRPr lang="en-US"/>
        </a:p>
      </dgm:t>
    </dgm:pt>
    <dgm:pt modelId="{290132CE-EAF4-4031-9097-785E8E3906C0}">
      <dgm:prSet/>
      <dgm:spPr/>
      <dgm:t>
        <a:bodyPr/>
        <a:lstStyle/>
        <a:p>
          <a:r>
            <a:rPr lang="en-US" dirty="0"/>
            <a:t>Apply YAML files</a:t>
          </a:r>
        </a:p>
      </dgm:t>
    </dgm:pt>
    <dgm:pt modelId="{3298A4CE-64AD-4EDF-8F15-F8CC401BCB40}" type="parTrans" cxnId="{7623640E-FC3C-4A96-9830-370311EFF5DB}">
      <dgm:prSet/>
      <dgm:spPr/>
      <dgm:t>
        <a:bodyPr/>
        <a:lstStyle/>
        <a:p>
          <a:endParaRPr lang="en-US"/>
        </a:p>
      </dgm:t>
    </dgm:pt>
    <dgm:pt modelId="{D4A34E0E-0B78-4B1F-8DC2-5D2F123CFE9F}" type="sibTrans" cxnId="{7623640E-FC3C-4A96-9830-370311EFF5DB}">
      <dgm:prSet/>
      <dgm:spPr/>
      <dgm:t>
        <a:bodyPr/>
        <a:lstStyle/>
        <a:p>
          <a:endParaRPr lang="en-US"/>
        </a:p>
      </dgm:t>
    </dgm:pt>
    <dgm:pt modelId="{77B431B4-626E-4AB6-BCF9-62080F505674}" type="pres">
      <dgm:prSet presAssocID="{357C1121-86EA-43E7-8705-EC34E31AECAA}" presName="CompostProcess" presStyleCnt="0">
        <dgm:presLayoutVars>
          <dgm:dir/>
          <dgm:resizeHandles val="exact"/>
        </dgm:presLayoutVars>
      </dgm:prSet>
      <dgm:spPr/>
      <dgm:t>
        <a:bodyPr/>
        <a:lstStyle/>
        <a:p>
          <a:endParaRPr lang="en-US"/>
        </a:p>
      </dgm:t>
    </dgm:pt>
    <dgm:pt modelId="{1CA4A32B-1475-4AD5-8FCC-34034F76CF65}" type="pres">
      <dgm:prSet presAssocID="{357C1121-86EA-43E7-8705-EC34E31AECAA}" presName="arrow" presStyleLbl="bgShp" presStyleIdx="0" presStyleCnt="1"/>
      <dgm:spPr/>
    </dgm:pt>
    <dgm:pt modelId="{D5E51F6F-C584-414C-A105-853C8312F16B}" type="pres">
      <dgm:prSet presAssocID="{357C1121-86EA-43E7-8705-EC34E31AECAA}" presName="linearProcess" presStyleCnt="0"/>
      <dgm:spPr/>
    </dgm:pt>
    <dgm:pt modelId="{15A0E817-EC98-4A9A-92E7-FD82BED82173}" type="pres">
      <dgm:prSet presAssocID="{DBE1C0E7-401B-48CB-B7DE-744883CC5806}" presName="textNode" presStyleLbl="node1" presStyleIdx="0" presStyleCnt="6">
        <dgm:presLayoutVars>
          <dgm:bulletEnabled val="1"/>
        </dgm:presLayoutVars>
      </dgm:prSet>
      <dgm:spPr/>
      <dgm:t>
        <a:bodyPr/>
        <a:lstStyle/>
        <a:p>
          <a:endParaRPr lang="en-US"/>
        </a:p>
      </dgm:t>
    </dgm:pt>
    <dgm:pt modelId="{A43B645E-ECE6-40AF-AD71-6CBA5964BE9A}" type="pres">
      <dgm:prSet presAssocID="{E13E0260-86A4-46EE-910D-A6A8F0FF0137}" presName="sibTrans" presStyleCnt="0"/>
      <dgm:spPr/>
    </dgm:pt>
    <dgm:pt modelId="{AE28BC72-EAFC-436E-98AE-F14617CA7BAB}" type="pres">
      <dgm:prSet presAssocID="{3EFCAA04-E3BD-4865-8528-6B16FF7DFC4A}" presName="textNode" presStyleLbl="node1" presStyleIdx="1" presStyleCnt="6">
        <dgm:presLayoutVars>
          <dgm:bulletEnabled val="1"/>
        </dgm:presLayoutVars>
      </dgm:prSet>
      <dgm:spPr/>
      <dgm:t>
        <a:bodyPr/>
        <a:lstStyle/>
        <a:p>
          <a:endParaRPr lang="en-US"/>
        </a:p>
      </dgm:t>
    </dgm:pt>
    <dgm:pt modelId="{45CC269D-7836-4DBF-9DF1-5F52CCC05E4F}" type="pres">
      <dgm:prSet presAssocID="{1E7C7877-318A-4B6E-BBC9-08E1975C5EE8}" presName="sibTrans" presStyleCnt="0"/>
      <dgm:spPr/>
    </dgm:pt>
    <dgm:pt modelId="{A37A02A5-3D1D-4FC1-AAFB-B61DDC720310}" type="pres">
      <dgm:prSet presAssocID="{C2091B26-767E-4BFF-82FD-EE243641DFED}" presName="textNode" presStyleLbl="node1" presStyleIdx="2" presStyleCnt="6">
        <dgm:presLayoutVars>
          <dgm:bulletEnabled val="1"/>
        </dgm:presLayoutVars>
      </dgm:prSet>
      <dgm:spPr/>
      <dgm:t>
        <a:bodyPr/>
        <a:lstStyle/>
        <a:p>
          <a:endParaRPr lang="en-US"/>
        </a:p>
      </dgm:t>
    </dgm:pt>
    <dgm:pt modelId="{D7D70082-709E-4466-8820-4ACF872B84E2}" type="pres">
      <dgm:prSet presAssocID="{D6D0AF8F-178B-4EFC-935D-DB9DEEF9DB13}" presName="sibTrans" presStyleCnt="0"/>
      <dgm:spPr/>
    </dgm:pt>
    <dgm:pt modelId="{7E884DE4-2322-40F1-8B35-8CA5210B1B2F}" type="pres">
      <dgm:prSet presAssocID="{7A98869F-43A2-459F-AE0D-97B088E2FC74}" presName="textNode" presStyleLbl="node1" presStyleIdx="3" presStyleCnt="6">
        <dgm:presLayoutVars>
          <dgm:bulletEnabled val="1"/>
        </dgm:presLayoutVars>
      </dgm:prSet>
      <dgm:spPr/>
      <dgm:t>
        <a:bodyPr/>
        <a:lstStyle/>
        <a:p>
          <a:endParaRPr lang="en-US"/>
        </a:p>
      </dgm:t>
    </dgm:pt>
    <dgm:pt modelId="{A16E2F00-14DF-4A4B-9EE7-37E512C6CE34}" type="pres">
      <dgm:prSet presAssocID="{8ADC2993-32E1-4DEA-84F0-52BBC83C912A}" presName="sibTrans" presStyleCnt="0"/>
      <dgm:spPr/>
    </dgm:pt>
    <dgm:pt modelId="{E15AFB3A-1BD0-4C5F-A279-847A8B80AB19}" type="pres">
      <dgm:prSet presAssocID="{EBCF50F9-1790-474F-B6AF-BB04194B095B}" presName="textNode" presStyleLbl="node1" presStyleIdx="4" presStyleCnt="6">
        <dgm:presLayoutVars>
          <dgm:bulletEnabled val="1"/>
        </dgm:presLayoutVars>
      </dgm:prSet>
      <dgm:spPr/>
      <dgm:t>
        <a:bodyPr/>
        <a:lstStyle/>
        <a:p>
          <a:endParaRPr lang="en-US"/>
        </a:p>
      </dgm:t>
    </dgm:pt>
    <dgm:pt modelId="{76A05D7A-D85F-4EDA-93BE-0B1B9177F66A}" type="pres">
      <dgm:prSet presAssocID="{9C3F615E-1F49-41CB-8BD7-7175B3A8BB0B}" presName="sibTrans" presStyleCnt="0"/>
      <dgm:spPr/>
    </dgm:pt>
    <dgm:pt modelId="{452D685C-03A5-4FD7-863D-1CD447218284}" type="pres">
      <dgm:prSet presAssocID="{290132CE-EAF4-4031-9097-785E8E3906C0}" presName="textNode" presStyleLbl="node1" presStyleIdx="5" presStyleCnt="6">
        <dgm:presLayoutVars>
          <dgm:bulletEnabled val="1"/>
        </dgm:presLayoutVars>
      </dgm:prSet>
      <dgm:spPr/>
      <dgm:t>
        <a:bodyPr/>
        <a:lstStyle/>
        <a:p>
          <a:endParaRPr lang="en-US"/>
        </a:p>
      </dgm:t>
    </dgm:pt>
  </dgm:ptLst>
  <dgm:cxnLst>
    <dgm:cxn modelId="{8FE5321C-4D67-472E-AD46-00C107CFAE73}" type="presOf" srcId="{C2091B26-767E-4BFF-82FD-EE243641DFED}" destId="{A37A02A5-3D1D-4FC1-AAFB-B61DDC720310}" srcOrd="0" destOrd="0" presId="urn:microsoft.com/office/officeart/2005/8/layout/hProcess9"/>
    <dgm:cxn modelId="{0AD9B5B3-DA80-43BC-8452-64EB6470B721}" type="presOf" srcId="{DBE1C0E7-401B-48CB-B7DE-744883CC5806}" destId="{15A0E817-EC98-4A9A-92E7-FD82BED82173}" srcOrd="0" destOrd="0" presId="urn:microsoft.com/office/officeart/2005/8/layout/hProcess9"/>
    <dgm:cxn modelId="{1993ACAF-D12A-4C1B-8F2A-8FFFA43268A4}" type="presOf" srcId="{290132CE-EAF4-4031-9097-785E8E3906C0}" destId="{452D685C-03A5-4FD7-863D-1CD447218284}" srcOrd="0" destOrd="0" presId="urn:microsoft.com/office/officeart/2005/8/layout/hProcess9"/>
    <dgm:cxn modelId="{28855A6B-113B-4683-8F84-A002AF855C0D}" srcId="{357C1121-86EA-43E7-8705-EC34E31AECAA}" destId="{DBE1C0E7-401B-48CB-B7DE-744883CC5806}" srcOrd="0" destOrd="0" parTransId="{604294AB-D496-440B-9ADD-75DDEC4DCFE6}" sibTransId="{E13E0260-86A4-46EE-910D-A6A8F0FF0137}"/>
    <dgm:cxn modelId="{0172A4EA-670D-4FC2-B099-7B5F7E9FCD5A}" srcId="{357C1121-86EA-43E7-8705-EC34E31AECAA}" destId="{C2091B26-767E-4BFF-82FD-EE243641DFED}" srcOrd="2" destOrd="0" parTransId="{4423ABF0-2B16-4C14-9E0F-74511D8C6C76}" sibTransId="{D6D0AF8F-178B-4EFC-935D-DB9DEEF9DB13}"/>
    <dgm:cxn modelId="{BAC2D87B-8C85-44F5-895B-1892286A2178}" type="presOf" srcId="{EBCF50F9-1790-474F-B6AF-BB04194B095B}" destId="{E15AFB3A-1BD0-4C5F-A279-847A8B80AB19}" srcOrd="0" destOrd="0" presId="urn:microsoft.com/office/officeart/2005/8/layout/hProcess9"/>
    <dgm:cxn modelId="{A5764005-DDDB-461E-8B9B-32F607CF871B}" type="presOf" srcId="{357C1121-86EA-43E7-8705-EC34E31AECAA}" destId="{77B431B4-626E-4AB6-BCF9-62080F505674}" srcOrd="0" destOrd="0" presId="urn:microsoft.com/office/officeart/2005/8/layout/hProcess9"/>
    <dgm:cxn modelId="{1213A4F4-A3EB-4FCA-8C18-C7095A50F7E7}" srcId="{357C1121-86EA-43E7-8705-EC34E31AECAA}" destId="{3EFCAA04-E3BD-4865-8528-6B16FF7DFC4A}" srcOrd="1" destOrd="0" parTransId="{CE447265-4A69-4DA3-BAC5-831EE5A3FD0C}" sibTransId="{1E7C7877-318A-4B6E-BBC9-08E1975C5EE8}"/>
    <dgm:cxn modelId="{0F7C610D-78D9-4DE3-813E-A409E4A3067F}" type="presOf" srcId="{3EFCAA04-E3BD-4865-8528-6B16FF7DFC4A}" destId="{AE28BC72-EAFC-436E-98AE-F14617CA7BAB}" srcOrd="0" destOrd="0" presId="urn:microsoft.com/office/officeart/2005/8/layout/hProcess9"/>
    <dgm:cxn modelId="{B692E69E-C886-4A13-8C14-ED7C57C7F844}" srcId="{357C1121-86EA-43E7-8705-EC34E31AECAA}" destId="{EBCF50F9-1790-474F-B6AF-BB04194B095B}" srcOrd="4" destOrd="0" parTransId="{4C47C162-842F-4698-A6E9-8FE6DEB15BD2}" sibTransId="{9C3F615E-1F49-41CB-8BD7-7175B3A8BB0B}"/>
    <dgm:cxn modelId="{23504DBE-21EE-4B23-97CC-8B466FCDE8F6}" type="presOf" srcId="{7A98869F-43A2-459F-AE0D-97B088E2FC74}" destId="{7E884DE4-2322-40F1-8B35-8CA5210B1B2F}" srcOrd="0" destOrd="0" presId="urn:microsoft.com/office/officeart/2005/8/layout/hProcess9"/>
    <dgm:cxn modelId="{1C4DC2D1-BA0F-4B40-B5C1-9AFF1034FD02}" srcId="{357C1121-86EA-43E7-8705-EC34E31AECAA}" destId="{7A98869F-43A2-459F-AE0D-97B088E2FC74}" srcOrd="3" destOrd="0" parTransId="{C24224DB-9675-4AE9-9AFC-79B0C2CA3114}" sibTransId="{8ADC2993-32E1-4DEA-84F0-52BBC83C912A}"/>
    <dgm:cxn modelId="{7623640E-FC3C-4A96-9830-370311EFF5DB}" srcId="{357C1121-86EA-43E7-8705-EC34E31AECAA}" destId="{290132CE-EAF4-4031-9097-785E8E3906C0}" srcOrd="5" destOrd="0" parTransId="{3298A4CE-64AD-4EDF-8F15-F8CC401BCB40}" sibTransId="{D4A34E0E-0B78-4B1F-8DC2-5D2F123CFE9F}"/>
    <dgm:cxn modelId="{EFF3D5BD-1A03-47DE-AD4A-7A117DD5B9A9}" type="presParOf" srcId="{77B431B4-626E-4AB6-BCF9-62080F505674}" destId="{1CA4A32B-1475-4AD5-8FCC-34034F76CF65}" srcOrd="0" destOrd="0" presId="urn:microsoft.com/office/officeart/2005/8/layout/hProcess9"/>
    <dgm:cxn modelId="{41B6794A-2D57-4655-85DC-DC946D2E8DD0}" type="presParOf" srcId="{77B431B4-626E-4AB6-BCF9-62080F505674}" destId="{D5E51F6F-C584-414C-A105-853C8312F16B}" srcOrd="1" destOrd="0" presId="urn:microsoft.com/office/officeart/2005/8/layout/hProcess9"/>
    <dgm:cxn modelId="{850B6DD4-FC0B-4D81-ACBC-4251CB18933B}" type="presParOf" srcId="{D5E51F6F-C584-414C-A105-853C8312F16B}" destId="{15A0E817-EC98-4A9A-92E7-FD82BED82173}" srcOrd="0" destOrd="0" presId="urn:microsoft.com/office/officeart/2005/8/layout/hProcess9"/>
    <dgm:cxn modelId="{71A9ED01-B991-42C2-94B8-FF3E332A2B2C}" type="presParOf" srcId="{D5E51F6F-C584-414C-A105-853C8312F16B}" destId="{A43B645E-ECE6-40AF-AD71-6CBA5964BE9A}" srcOrd="1" destOrd="0" presId="urn:microsoft.com/office/officeart/2005/8/layout/hProcess9"/>
    <dgm:cxn modelId="{0FACAD2F-3EA4-4AF9-8B81-20BCCE676920}" type="presParOf" srcId="{D5E51F6F-C584-414C-A105-853C8312F16B}" destId="{AE28BC72-EAFC-436E-98AE-F14617CA7BAB}" srcOrd="2" destOrd="0" presId="urn:microsoft.com/office/officeart/2005/8/layout/hProcess9"/>
    <dgm:cxn modelId="{E528493E-D4E3-4CC4-9942-2D07B689CE4D}" type="presParOf" srcId="{D5E51F6F-C584-414C-A105-853C8312F16B}" destId="{45CC269D-7836-4DBF-9DF1-5F52CCC05E4F}" srcOrd="3" destOrd="0" presId="urn:microsoft.com/office/officeart/2005/8/layout/hProcess9"/>
    <dgm:cxn modelId="{A5D35D20-8FD3-496C-83BA-DC70FBC8F0CB}" type="presParOf" srcId="{D5E51F6F-C584-414C-A105-853C8312F16B}" destId="{A37A02A5-3D1D-4FC1-AAFB-B61DDC720310}" srcOrd="4" destOrd="0" presId="urn:microsoft.com/office/officeart/2005/8/layout/hProcess9"/>
    <dgm:cxn modelId="{9A53EC1F-40E1-42C4-BE51-AABCEEDF0F5E}" type="presParOf" srcId="{D5E51F6F-C584-414C-A105-853C8312F16B}" destId="{D7D70082-709E-4466-8820-4ACF872B84E2}" srcOrd="5" destOrd="0" presId="urn:microsoft.com/office/officeart/2005/8/layout/hProcess9"/>
    <dgm:cxn modelId="{7A5FD9D4-2257-40E8-88AF-7B06602B6D5C}" type="presParOf" srcId="{D5E51F6F-C584-414C-A105-853C8312F16B}" destId="{7E884DE4-2322-40F1-8B35-8CA5210B1B2F}" srcOrd="6" destOrd="0" presId="urn:microsoft.com/office/officeart/2005/8/layout/hProcess9"/>
    <dgm:cxn modelId="{BA9B83A7-A572-49A9-959A-489353241B80}" type="presParOf" srcId="{D5E51F6F-C584-414C-A105-853C8312F16B}" destId="{A16E2F00-14DF-4A4B-9EE7-37E512C6CE34}" srcOrd="7" destOrd="0" presId="urn:microsoft.com/office/officeart/2005/8/layout/hProcess9"/>
    <dgm:cxn modelId="{2FF3DB58-E7FF-4C92-9134-0E82CF001763}" type="presParOf" srcId="{D5E51F6F-C584-414C-A105-853C8312F16B}" destId="{E15AFB3A-1BD0-4C5F-A279-847A8B80AB19}" srcOrd="8" destOrd="0" presId="urn:microsoft.com/office/officeart/2005/8/layout/hProcess9"/>
    <dgm:cxn modelId="{2125D125-C876-4A77-AE3F-395004FBE20B}" type="presParOf" srcId="{D5E51F6F-C584-414C-A105-853C8312F16B}" destId="{76A05D7A-D85F-4EDA-93BE-0B1B9177F66A}" srcOrd="9" destOrd="0" presId="urn:microsoft.com/office/officeart/2005/8/layout/hProcess9"/>
    <dgm:cxn modelId="{3E511366-20BD-495A-B394-9F3076F980FA}" type="presParOf" srcId="{D5E51F6F-C584-414C-A105-853C8312F16B}" destId="{452D685C-03A5-4FD7-863D-1CD447218284}" srcOrd="1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7C1121-86EA-43E7-8705-EC34E31AECA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DBE1C0E7-401B-48CB-B7DE-744883CC5806}">
      <dgm:prSet/>
      <dgm:spPr/>
      <dgm:t>
        <a:bodyPr/>
        <a:lstStyle/>
        <a:p>
          <a:r>
            <a:rPr lang="en-US" dirty="0"/>
            <a:t>Create Dockerfile</a:t>
          </a:r>
        </a:p>
      </dgm:t>
    </dgm:pt>
    <dgm:pt modelId="{604294AB-D496-440B-9ADD-75DDEC4DCFE6}" type="parTrans" cxnId="{28855A6B-113B-4683-8F84-A002AF855C0D}">
      <dgm:prSet/>
      <dgm:spPr/>
      <dgm:t>
        <a:bodyPr/>
        <a:lstStyle/>
        <a:p>
          <a:endParaRPr lang="en-US"/>
        </a:p>
      </dgm:t>
    </dgm:pt>
    <dgm:pt modelId="{E13E0260-86A4-46EE-910D-A6A8F0FF0137}" type="sibTrans" cxnId="{28855A6B-113B-4683-8F84-A002AF855C0D}">
      <dgm:prSet/>
      <dgm:spPr/>
      <dgm:t>
        <a:bodyPr/>
        <a:lstStyle/>
        <a:p>
          <a:endParaRPr lang="en-US"/>
        </a:p>
      </dgm:t>
    </dgm:pt>
    <dgm:pt modelId="{3EFCAA04-E3BD-4865-8528-6B16FF7DFC4A}">
      <dgm:prSet/>
      <dgm:spPr/>
      <dgm:t>
        <a:bodyPr/>
        <a:lstStyle/>
        <a:p>
          <a:r>
            <a:rPr lang="en-US" dirty="0"/>
            <a:t>Build Docker Image </a:t>
          </a:r>
        </a:p>
      </dgm:t>
    </dgm:pt>
    <dgm:pt modelId="{CE447265-4A69-4DA3-BAC5-831EE5A3FD0C}" type="parTrans" cxnId="{1213A4F4-A3EB-4FCA-8C18-C7095A50F7E7}">
      <dgm:prSet/>
      <dgm:spPr/>
      <dgm:t>
        <a:bodyPr/>
        <a:lstStyle/>
        <a:p>
          <a:endParaRPr lang="en-US"/>
        </a:p>
      </dgm:t>
    </dgm:pt>
    <dgm:pt modelId="{1E7C7877-318A-4B6E-BBC9-08E1975C5EE8}" type="sibTrans" cxnId="{1213A4F4-A3EB-4FCA-8C18-C7095A50F7E7}">
      <dgm:prSet/>
      <dgm:spPr/>
      <dgm:t>
        <a:bodyPr/>
        <a:lstStyle/>
        <a:p>
          <a:endParaRPr lang="en-US"/>
        </a:p>
      </dgm:t>
    </dgm:pt>
    <dgm:pt modelId="{C2091B26-767E-4BFF-82FD-EE243641DFED}">
      <dgm:prSet/>
      <dgm:spPr/>
      <dgm:t>
        <a:bodyPr/>
        <a:lstStyle/>
        <a:p>
          <a:r>
            <a:rPr lang="en-US" dirty="0"/>
            <a:t>Push Image to Docker Hub</a:t>
          </a:r>
        </a:p>
      </dgm:t>
    </dgm:pt>
    <dgm:pt modelId="{4423ABF0-2B16-4C14-9E0F-74511D8C6C76}" type="parTrans" cxnId="{0172A4EA-670D-4FC2-B099-7B5F7E9FCD5A}">
      <dgm:prSet/>
      <dgm:spPr/>
      <dgm:t>
        <a:bodyPr/>
        <a:lstStyle/>
        <a:p>
          <a:endParaRPr lang="en-US"/>
        </a:p>
      </dgm:t>
    </dgm:pt>
    <dgm:pt modelId="{D6D0AF8F-178B-4EFC-935D-DB9DEEF9DB13}" type="sibTrans" cxnId="{0172A4EA-670D-4FC2-B099-7B5F7E9FCD5A}">
      <dgm:prSet/>
      <dgm:spPr/>
      <dgm:t>
        <a:bodyPr/>
        <a:lstStyle/>
        <a:p>
          <a:endParaRPr lang="en-US"/>
        </a:p>
      </dgm:t>
    </dgm:pt>
    <dgm:pt modelId="{C6C1D438-BB6C-48AF-9B32-B0D4978A0C36}">
      <dgm:prSet/>
      <dgm:spPr/>
      <dgm:t>
        <a:bodyPr/>
        <a:lstStyle/>
        <a:p>
          <a:r>
            <a:rPr lang="en-US" dirty="0"/>
            <a:t>Create Helm charts and template</a:t>
          </a:r>
        </a:p>
      </dgm:t>
    </dgm:pt>
    <dgm:pt modelId="{5D641CDA-EBDA-4CA0-AEAE-823FBCAA97CA}" type="parTrans" cxnId="{6B7A3F37-2C68-481B-82DF-514A87041A57}">
      <dgm:prSet/>
      <dgm:spPr/>
      <dgm:t>
        <a:bodyPr/>
        <a:lstStyle/>
        <a:p>
          <a:endParaRPr lang="en-US"/>
        </a:p>
      </dgm:t>
    </dgm:pt>
    <dgm:pt modelId="{7E3D073D-DA74-4E58-813E-797B4100593A}" type="sibTrans" cxnId="{6B7A3F37-2C68-481B-82DF-514A87041A57}">
      <dgm:prSet/>
      <dgm:spPr/>
      <dgm:t>
        <a:bodyPr/>
        <a:lstStyle/>
        <a:p>
          <a:endParaRPr lang="en-US"/>
        </a:p>
      </dgm:t>
    </dgm:pt>
    <dgm:pt modelId="{A63A27A5-4483-4AA3-841A-F450D055DA59}">
      <dgm:prSet/>
      <dgm:spPr/>
      <dgm:t>
        <a:bodyPr/>
        <a:lstStyle/>
        <a:p>
          <a:r>
            <a:rPr lang="en-US" dirty="0"/>
            <a:t>Install Helm chart</a:t>
          </a:r>
        </a:p>
      </dgm:t>
    </dgm:pt>
    <dgm:pt modelId="{2540F74E-D0FD-465C-A3E0-37CA99B578F4}" type="parTrans" cxnId="{FE694C18-B105-43AF-B558-350BA20E8121}">
      <dgm:prSet/>
      <dgm:spPr/>
      <dgm:t>
        <a:bodyPr/>
        <a:lstStyle/>
        <a:p>
          <a:endParaRPr lang="en-US"/>
        </a:p>
      </dgm:t>
    </dgm:pt>
    <dgm:pt modelId="{3B0A6977-FFE6-4D70-982E-B88A6AFB01F6}" type="sibTrans" cxnId="{FE694C18-B105-43AF-B558-350BA20E8121}">
      <dgm:prSet/>
      <dgm:spPr/>
      <dgm:t>
        <a:bodyPr/>
        <a:lstStyle/>
        <a:p>
          <a:endParaRPr lang="en-US"/>
        </a:p>
      </dgm:t>
    </dgm:pt>
    <dgm:pt modelId="{77B431B4-626E-4AB6-BCF9-62080F505674}" type="pres">
      <dgm:prSet presAssocID="{357C1121-86EA-43E7-8705-EC34E31AECAA}" presName="CompostProcess" presStyleCnt="0">
        <dgm:presLayoutVars>
          <dgm:dir/>
          <dgm:resizeHandles val="exact"/>
        </dgm:presLayoutVars>
      </dgm:prSet>
      <dgm:spPr/>
      <dgm:t>
        <a:bodyPr/>
        <a:lstStyle/>
        <a:p>
          <a:endParaRPr lang="en-US"/>
        </a:p>
      </dgm:t>
    </dgm:pt>
    <dgm:pt modelId="{1CA4A32B-1475-4AD5-8FCC-34034F76CF65}" type="pres">
      <dgm:prSet presAssocID="{357C1121-86EA-43E7-8705-EC34E31AECAA}" presName="arrow" presStyleLbl="bgShp" presStyleIdx="0" presStyleCnt="1"/>
      <dgm:spPr/>
    </dgm:pt>
    <dgm:pt modelId="{D5E51F6F-C584-414C-A105-853C8312F16B}" type="pres">
      <dgm:prSet presAssocID="{357C1121-86EA-43E7-8705-EC34E31AECAA}" presName="linearProcess" presStyleCnt="0"/>
      <dgm:spPr/>
    </dgm:pt>
    <dgm:pt modelId="{15A0E817-EC98-4A9A-92E7-FD82BED82173}" type="pres">
      <dgm:prSet presAssocID="{DBE1C0E7-401B-48CB-B7DE-744883CC5806}" presName="textNode" presStyleLbl="node1" presStyleIdx="0" presStyleCnt="5">
        <dgm:presLayoutVars>
          <dgm:bulletEnabled val="1"/>
        </dgm:presLayoutVars>
      </dgm:prSet>
      <dgm:spPr/>
      <dgm:t>
        <a:bodyPr/>
        <a:lstStyle/>
        <a:p>
          <a:endParaRPr lang="en-US"/>
        </a:p>
      </dgm:t>
    </dgm:pt>
    <dgm:pt modelId="{A43B645E-ECE6-40AF-AD71-6CBA5964BE9A}" type="pres">
      <dgm:prSet presAssocID="{E13E0260-86A4-46EE-910D-A6A8F0FF0137}" presName="sibTrans" presStyleCnt="0"/>
      <dgm:spPr/>
    </dgm:pt>
    <dgm:pt modelId="{AE28BC72-EAFC-436E-98AE-F14617CA7BAB}" type="pres">
      <dgm:prSet presAssocID="{3EFCAA04-E3BD-4865-8528-6B16FF7DFC4A}" presName="textNode" presStyleLbl="node1" presStyleIdx="1" presStyleCnt="5">
        <dgm:presLayoutVars>
          <dgm:bulletEnabled val="1"/>
        </dgm:presLayoutVars>
      </dgm:prSet>
      <dgm:spPr/>
      <dgm:t>
        <a:bodyPr/>
        <a:lstStyle/>
        <a:p>
          <a:endParaRPr lang="en-US"/>
        </a:p>
      </dgm:t>
    </dgm:pt>
    <dgm:pt modelId="{45CC269D-7836-4DBF-9DF1-5F52CCC05E4F}" type="pres">
      <dgm:prSet presAssocID="{1E7C7877-318A-4B6E-BBC9-08E1975C5EE8}" presName="sibTrans" presStyleCnt="0"/>
      <dgm:spPr/>
    </dgm:pt>
    <dgm:pt modelId="{A37A02A5-3D1D-4FC1-AAFB-B61DDC720310}" type="pres">
      <dgm:prSet presAssocID="{C2091B26-767E-4BFF-82FD-EE243641DFED}" presName="textNode" presStyleLbl="node1" presStyleIdx="2" presStyleCnt="5">
        <dgm:presLayoutVars>
          <dgm:bulletEnabled val="1"/>
        </dgm:presLayoutVars>
      </dgm:prSet>
      <dgm:spPr/>
      <dgm:t>
        <a:bodyPr/>
        <a:lstStyle/>
        <a:p>
          <a:endParaRPr lang="en-US"/>
        </a:p>
      </dgm:t>
    </dgm:pt>
    <dgm:pt modelId="{D7D70082-709E-4466-8820-4ACF872B84E2}" type="pres">
      <dgm:prSet presAssocID="{D6D0AF8F-178B-4EFC-935D-DB9DEEF9DB13}" presName="sibTrans" presStyleCnt="0"/>
      <dgm:spPr/>
    </dgm:pt>
    <dgm:pt modelId="{D05E2B4C-DAF8-4322-A17F-7C84A26A0C4D}" type="pres">
      <dgm:prSet presAssocID="{C6C1D438-BB6C-48AF-9B32-B0D4978A0C36}" presName="textNode" presStyleLbl="node1" presStyleIdx="3" presStyleCnt="5">
        <dgm:presLayoutVars>
          <dgm:bulletEnabled val="1"/>
        </dgm:presLayoutVars>
      </dgm:prSet>
      <dgm:spPr/>
      <dgm:t>
        <a:bodyPr/>
        <a:lstStyle/>
        <a:p>
          <a:endParaRPr lang="en-US"/>
        </a:p>
      </dgm:t>
    </dgm:pt>
    <dgm:pt modelId="{71136DF9-BCDC-4325-B2F4-FB7DDE8FD243}" type="pres">
      <dgm:prSet presAssocID="{7E3D073D-DA74-4E58-813E-797B4100593A}" presName="sibTrans" presStyleCnt="0"/>
      <dgm:spPr/>
    </dgm:pt>
    <dgm:pt modelId="{146AF840-A335-418A-933E-7F2046FF5820}" type="pres">
      <dgm:prSet presAssocID="{A63A27A5-4483-4AA3-841A-F450D055DA59}" presName="textNode" presStyleLbl="node1" presStyleIdx="4" presStyleCnt="5">
        <dgm:presLayoutVars>
          <dgm:bulletEnabled val="1"/>
        </dgm:presLayoutVars>
      </dgm:prSet>
      <dgm:spPr/>
      <dgm:t>
        <a:bodyPr/>
        <a:lstStyle/>
        <a:p>
          <a:endParaRPr lang="en-US"/>
        </a:p>
      </dgm:t>
    </dgm:pt>
  </dgm:ptLst>
  <dgm:cxnLst>
    <dgm:cxn modelId="{6B7A3F37-2C68-481B-82DF-514A87041A57}" srcId="{357C1121-86EA-43E7-8705-EC34E31AECAA}" destId="{C6C1D438-BB6C-48AF-9B32-B0D4978A0C36}" srcOrd="3" destOrd="0" parTransId="{5D641CDA-EBDA-4CA0-AEAE-823FBCAA97CA}" sibTransId="{7E3D073D-DA74-4E58-813E-797B4100593A}"/>
    <dgm:cxn modelId="{0172A4EA-670D-4FC2-B099-7B5F7E9FCD5A}" srcId="{357C1121-86EA-43E7-8705-EC34E31AECAA}" destId="{C2091B26-767E-4BFF-82FD-EE243641DFED}" srcOrd="2" destOrd="0" parTransId="{4423ABF0-2B16-4C14-9E0F-74511D8C6C76}" sibTransId="{D6D0AF8F-178B-4EFC-935D-DB9DEEF9DB13}"/>
    <dgm:cxn modelId="{1213A4F4-A3EB-4FCA-8C18-C7095A50F7E7}" srcId="{357C1121-86EA-43E7-8705-EC34E31AECAA}" destId="{3EFCAA04-E3BD-4865-8528-6B16FF7DFC4A}" srcOrd="1" destOrd="0" parTransId="{CE447265-4A69-4DA3-BAC5-831EE5A3FD0C}" sibTransId="{1E7C7877-318A-4B6E-BBC9-08E1975C5EE8}"/>
    <dgm:cxn modelId="{FE694C18-B105-43AF-B558-350BA20E8121}" srcId="{357C1121-86EA-43E7-8705-EC34E31AECAA}" destId="{A63A27A5-4483-4AA3-841A-F450D055DA59}" srcOrd="4" destOrd="0" parTransId="{2540F74E-D0FD-465C-A3E0-37CA99B578F4}" sibTransId="{3B0A6977-FFE6-4D70-982E-B88A6AFB01F6}"/>
    <dgm:cxn modelId="{ADBBB3BB-FDB7-4FAC-A76F-EA25F279B77E}" type="presOf" srcId="{C6C1D438-BB6C-48AF-9B32-B0D4978A0C36}" destId="{D05E2B4C-DAF8-4322-A17F-7C84A26A0C4D}" srcOrd="0" destOrd="0" presId="urn:microsoft.com/office/officeart/2005/8/layout/hProcess9"/>
    <dgm:cxn modelId="{B8FB7D97-399E-4225-829C-A0AC856F1546}" type="presOf" srcId="{357C1121-86EA-43E7-8705-EC34E31AECAA}" destId="{77B431B4-626E-4AB6-BCF9-62080F505674}" srcOrd="0" destOrd="0" presId="urn:microsoft.com/office/officeart/2005/8/layout/hProcess9"/>
    <dgm:cxn modelId="{C38953E3-7F74-4FDA-8E2E-35DB39726790}" type="presOf" srcId="{A63A27A5-4483-4AA3-841A-F450D055DA59}" destId="{146AF840-A335-418A-933E-7F2046FF5820}" srcOrd="0" destOrd="0" presId="urn:microsoft.com/office/officeart/2005/8/layout/hProcess9"/>
    <dgm:cxn modelId="{57F67539-BFCA-452A-93B3-D9DA281909C4}" type="presOf" srcId="{DBE1C0E7-401B-48CB-B7DE-744883CC5806}" destId="{15A0E817-EC98-4A9A-92E7-FD82BED82173}" srcOrd="0" destOrd="0" presId="urn:microsoft.com/office/officeart/2005/8/layout/hProcess9"/>
    <dgm:cxn modelId="{37E11C6E-628D-4282-9283-D9D081ABB513}" type="presOf" srcId="{C2091B26-767E-4BFF-82FD-EE243641DFED}" destId="{A37A02A5-3D1D-4FC1-AAFB-B61DDC720310}" srcOrd="0" destOrd="0" presId="urn:microsoft.com/office/officeart/2005/8/layout/hProcess9"/>
    <dgm:cxn modelId="{28855A6B-113B-4683-8F84-A002AF855C0D}" srcId="{357C1121-86EA-43E7-8705-EC34E31AECAA}" destId="{DBE1C0E7-401B-48CB-B7DE-744883CC5806}" srcOrd="0" destOrd="0" parTransId="{604294AB-D496-440B-9ADD-75DDEC4DCFE6}" sibTransId="{E13E0260-86A4-46EE-910D-A6A8F0FF0137}"/>
    <dgm:cxn modelId="{3A7CB5CC-15E6-467B-AE74-EA3BEEA9132D}" type="presOf" srcId="{3EFCAA04-E3BD-4865-8528-6B16FF7DFC4A}" destId="{AE28BC72-EAFC-436E-98AE-F14617CA7BAB}" srcOrd="0" destOrd="0" presId="urn:microsoft.com/office/officeart/2005/8/layout/hProcess9"/>
    <dgm:cxn modelId="{669CE733-642C-44BD-B38A-7156BDBD6916}" type="presParOf" srcId="{77B431B4-626E-4AB6-BCF9-62080F505674}" destId="{1CA4A32B-1475-4AD5-8FCC-34034F76CF65}" srcOrd="0" destOrd="0" presId="urn:microsoft.com/office/officeart/2005/8/layout/hProcess9"/>
    <dgm:cxn modelId="{6DFE054B-C0B4-4461-A3EE-6754012A6BD8}" type="presParOf" srcId="{77B431B4-626E-4AB6-BCF9-62080F505674}" destId="{D5E51F6F-C584-414C-A105-853C8312F16B}" srcOrd="1" destOrd="0" presId="urn:microsoft.com/office/officeart/2005/8/layout/hProcess9"/>
    <dgm:cxn modelId="{E5FD3B66-ECBF-4964-ADF2-DBB919558835}" type="presParOf" srcId="{D5E51F6F-C584-414C-A105-853C8312F16B}" destId="{15A0E817-EC98-4A9A-92E7-FD82BED82173}" srcOrd="0" destOrd="0" presId="urn:microsoft.com/office/officeart/2005/8/layout/hProcess9"/>
    <dgm:cxn modelId="{AB075181-B9CB-4DBF-B7E3-5E4047EA7C04}" type="presParOf" srcId="{D5E51F6F-C584-414C-A105-853C8312F16B}" destId="{A43B645E-ECE6-40AF-AD71-6CBA5964BE9A}" srcOrd="1" destOrd="0" presId="urn:microsoft.com/office/officeart/2005/8/layout/hProcess9"/>
    <dgm:cxn modelId="{6423D490-079B-41EE-98A3-2EAC7E842EEA}" type="presParOf" srcId="{D5E51F6F-C584-414C-A105-853C8312F16B}" destId="{AE28BC72-EAFC-436E-98AE-F14617CA7BAB}" srcOrd="2" destOrd="0" presId="urn:microsoft.com/office/officeart/2005/8/layout/hProcess9"/>
    <dgm:cxn modelId="{B8A29CA0-452C-403E-A313-0460F0CF321A}" type="presParOf" srcId="{D5E51F6F-C584-414C-A105-853C8312F16B}" destId="{45CC269D-7836-4DBF-9DF1-5F52CCC05E4F}" srcOrd="3" destOrd="0" presId="urn:microsoft.com/office/officeart/2005/8/layout/hProcess9"/>
    <dgm:cxn modelId="{C393DF5F-E35C-4FA5-9978-80C9F11A38DE}" type="presParOf" srcId="{D5E51F6F-C584-414C-A105-853C8312F16B}" destId="{A37A02A5-3D1D-4FC1-AAFB-B61DDC720310}" srcOrd="4" destOrd="0" presId="urn:microsoft.com/office/officeart/2005/8/layout/hProcess9"/>
    <dgm:cxn modelId="{3B91889F-C042-4A79-AE27-D3317C279639}" type="presParOf" srcId="{D5E51F6F-C584-414C-A105-853C8312F16B}" destId="{D7D70082-709E-4466-8820-4ACF872B84E2}" srcOrd="5" destOrd="0" presId="urn:microsoft.com/office/officeart/2005/8/layout/hProcess9"/>
    <dgm:cxn modelId="{305E6E2B-733F-436B-85F0-527E9DB31F76}" type="presParOf" srcId="{D5E51F6F-C584-414C-A105-853C8312F16B}" destId="{D05E2B4C-DAF8-4322-A17F-7C84A26A0C4D}" srcOrd="6" destOrd="0" presId="urn:microsoft.com/office/officeart/2005/8/layout/hProcess9"/>
    <dgm:cxn modelId="{0492C45F-32B9-4DA6-8B5A-43BE1C094281}" type="presParOf" srcId="{D5E51F6F-C584-414C-A105-853C8312F16B}" destId="{71136DF9-BCDC-4325-B2F4-FB7DDE8FD243}" srcOrd="7" destOrd="0" presId="urn:microsoft.com/office/officeart/2005/8/layout/hProcess9"/>
    <dgm:cxn modelId="{427A81B6-2CCC-4D7C-8ED3-1C8DE5C00301}" type="presParOf" srcId="{D5E51F6F-C584-414C-A105-853C8312F16B}" destId="{146AF840-A335-418A-933E-7F2046FF5820}"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E40548-2E2C-4B37-8B93-D7190762E94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09EC8523-B411-433B-95CE-5B275011B49E}">
      <dgm:prSet phldrT="[Text]"/>
      <dgm:spPr/>
      <dgm:t>
        <a:bodyPr/>
        <a:lstStyle/>
        <a:p>
          <a:r>
            <a:rPr lang="en-US" dirty="0"/>
            <a:t>Analyze</a:t>
          </a:r>
        </a:p>
      </dgm:t>
    </dgm:pt>
    <dgm:pt modelId="{58DC687A-8B3F-4775-B304-9C1E5F87F1FE}" type="parTrans" cxnId="{79D0D681-789F-407A-91E7-E07E6C9F7CA7}">
      <dgm:prSet/>
      <dgm:spPr/>
      <dgm:t>
        <a:bodyPr/>
        <a:lstStyle/>
        <a:p>
          <a:endParaRPr lang="en-US"/>
        </a:p>
      </dgm:t>
    </dgm:pt>
    <dgm:pt modelId="{D91747D5-71CF-49F9-A99B-9AE5A8226679}" type="sibTrans" cxnId="{79D0D681-789F-407A-91E7-E07E6C9F7CA7}">
      <dgm:prSet/>
      <dgm:spPr/>
      <dgm:t>
        <a:bodyPr/>
        <a:lstStyle/>
        <a:p>
          <a:endParaRPr lang="en-US" dirty="0"/>
        </a:p>
      </dgm:t>
    </dgm:pt>
    <dgm:pt modelId="{90A3E3EE-6AE0-492F-AB71-7A447DF2A720}">
      <dgm:prSet phldrT="[Text]"/>
      <dgm:spPr/>
      <dgm:t>
        <a:bodyPr/>
        <a:lstStyle/>
        <a:p>
          <a:r>
            <a:rPr lang="en-US" dirty="0"/>
            <a:t>Observe</a:t>
          </a:r>
        </a:p>
      </dgm:t>
    </dgm:pt>
    <dgm:pt modelId="{4889C388-4629-4EC8-9B34-AAC4A0C4DCF5}" type="parTrans" cxnId="{B8B67020-E287-4038-BD1F-3A7D255F3479}">
      <dgm:prSet/>
      <dgm:spPr/>
      <dgm:t>
        <a:bodyPr/>
        <a:lstStyle/>
        <a:p>
          <a:endParaRPr lang="en-US"/>
        </a:p>
      </dgm:t>
    </dgm:pt>
    <dgm:pt modelId="{869FC818-240D-42F9-BAFF-2F72F8684FC1}" type="sibTrans" cxnId="{B8B67020-E287-4038-BD1F-3A7D255F3479}">
      <dgm:prSet/>
      <dgm:spPr/>
      <dgm:t>
        <a:bodyPr/>
        <a:lstStyle/>
        <a:p>
          <a:endParaRPr lang="en-US" dirty="0"/>
        </a:p>
      </dgm:t>
    </dgm:pt>
    <dgm:pt modelId="{29B9F172-D3CA-4C28-9654-3DF7C8837746}">
      <dgm:prSet phldrT="[Text]"/>
      <dgm:spPr/>
      <dgm:t>
        <a:bodyPr/>
        <a:lstStyle/>
        <a:p>
          <a:r>
            <a:rPr lang="en-US" dirty="0"/>
            <a:t>Act</a:t>
          </a:r>
        </a:p>
      </dgm:t>
    </dgm:pt>
    <dgm:pt modelId="{18789B81-AD90-49BB-9048-08CA66B5731F}" type="parTrans" cxnId="{7A170B77-8DCF-4CB7-A736-2DB1C5546923}">
      <dgm:prSet/>
      <dgm:spPr/>
      <dgm:t>
        <a:bodyPr/>
        <a:lstStyle/>
        <a:p>
          <a:endParaRPr lang="en-US"/>
        </a:p>
      </dgm:t>
    </dgm:pt>
    <dgm:pt modelId="{3009F58B-FE7D-4659-BB5E-05AED277582D}" type="sibTrans" cxnId="{7A170B77-8DCF-4CB7-A736-2DB1C5546923}">
      <dgm:prSet/>
      <dgm:spPr/>
      <dgm:t>
        <a:bodyPr/>
        <a:lstStyle/>
        <a:p>
          <a:endParaRPr lang="en-US" dirty="0"/>
        </a:p>
      </dgm:t>
    </dgm:pt>
    <dgm:pt modelId="{87F2E978-C5D3-4207-9BD6-376B8ACE3421}" type="pres">
      <dgm:prSet presAssocID="{0CE40548-2E2C-4B37-8B93-D7190762E949}" presName="cycle" presStyleCnt="0">
        <dgm:presLayoutVars>
          <dgm:dir/>
          <dgm:resizeHandles val="exact"/>
        </dgm:presLayoutVars>
      </dgm:prSet>
      <dgm:spPr/>
      <dgm:t>
        <a:bodyPr/>
        <a:lstStyle/>
        <a:p>
          <a:endParaRPr lang="en-US"/>
        </a:p>
      </dgm:t>
    </dgm:pt>
    <dgm:pt modelId="{3F1A3BFF-16E2-48F9-834D-596D9485FD30}" type="pres">
      <dgm:prSet presAssocID="{09EC8523-B411-433B-95CE-5B275011B49E}" presName="node" presStyleLbl="node1" presStyleIdx="0" presStyleCnt="3">
        <dgm:presLayoutVars>
          <dgm:bulletEnabled val="1"/>
        </dgm:presLayoutVars>
      </dgm:prSet>
      <dgm:spPr/>
      <dgm:t>
        <a:bodyPr/>
        <a:lstStyle/>
        <a:p>
          <a:endParaRPr lang="en-US"/>
        </a:p>
      </dgm:t>
    </dgm:pt>
    <dgm:pt modelId="{BBB08C04-6692-489C-8E03-5EA819F4324B}" type="pres">
      <dgm:prSet presAssocID="{D91747D5-71CF-49F9-A99B-9AE5A8226679}" presName="sibTrans" presStyleLbl="sibTrans2D1" presStyleIdx="0" presStyleCnt="3"/>
      <dgm:spPr/>
      <dgm:t>
        <a:bodyPr/>
        <a:lstStyle/>
        <a:p>
          <a:endParaRPr lang="en-US"/>
        </a:p>
      </dgm:t>
    </dgm:pt>
    <dgm:pt modelId="{67951B5D-6499-48AE-9CFD-E5E89567902F}" type="pres">
      <dgm:prSet presAssocID="{D91747D5-71CF-49F9-A99B-9AE5A8226679}" presName="connectorText" presStyleLbl="sibTrans2D1" presStyleIdx="0" presStyleCnt="3"/>
      <dgm:spPr/>
      <dgm:t>
        <a:bodyPr/>
        <a:lstStyle/>
        <a:p>
          <a:endParaRPr lang="en-US"/>
        </a:p>
      </dgm:t>
    </dgm:pt>
    <dgm:pt modelId="{DE6DA2A2-A510-4400-890E-0E93230B5599}" type="pres">
      <dgm:prSet presAssocID="{90A3E3EE-6AE0-492F-AB71-7A447DF2A720}" presName="node" presStyleLbl="node1" presStyleIdx="1" presStyleCnt="3">
        <dgm:presLayoutVars>
          <dgm:bulletEnabled val="1"/>
        </dgm:presLayoutVars>
      </dgm:prSet>
      <dgm:spPr/>
      <dgm:t>
        <a:bodyPr/>
        <a:lstStyle/>
        <a:p>
          <a:endParaRPr lang="en-US"/>
        </a:p>
      </dgm:t>
    </dgm:pt>
    <dgm:pt modelId="{12A4FB73-3E1D-45A9-915D-241BE647F31E}" type="pres">
      <dgm:prSet presAssocID="{869FC818-240D-42F9-BAFF-2F72F8684FC1}" presName="sibTrans" presStyleLbl="sibTrans2D1" presStyleIdx="1" presStyleCnt="3"/>
      <dgm:spPr/>
      <dgm:t>
        <a:bodyPr/>
        <a:lstStyle/>
        <a:p>
          <a:endParaRPr lang="en-US"/>
        </a:p>
      </dgm:t>
    </dgm:pt>
    <dgm:pt modelId="{53687638-5147-4601-A7D8-D20272F27A10}" type="pres">
      <dgm:prSet presAssocID="{869FC818-240D-42F9-BAFF-2F72F8684FC1}" presName="connectorText" presStyleLbl="sibTrans2D1" presStyleIdx="1" presStyleCnt="3"/>
      <dgm:spPr/>
      <dgm:t>
        <a:bodyPr/>
        <a:lstStyle/>
        <a:p>
          <a:endParaRPr lang="en-US"/>
        </a:p>
      </dgm:t>
    </dgm:pt>
    <dgm:pt modelId="{D8CA5DB6-5578-4074-A5C2-05C40B220F48}" type="pres">
      <dgm:prSet presAssocID="{29B9F172-D3CA-4C28-9654-3DF7C8837746}" presName="node" presStyleLbl="node1" presStyleIdx="2" presStyleCnt="3">
        <dgm:presLayoutVars>
          <dgm:bulletEnabled val="1"/>
        </dgm:presLayoutVars>
      </dgm:prSet>
      <dgm:spPr/>
      <dgm:t>
        <a:bodyPr/>
        <a:lstStyle/>
        <a:p>
          <a:endParaRPr lang="en-US"/>
        </a:p>
      </dgm:t>
    </dgm:pt>
    <dgm:pt modelId="{EBD2FC3E-D759-4ACA-9739-296094632ADA}" type="pres">
      <dgm:prSet presAssocID="{3009F58B-FE7D-4659-BB5E-05AED277582D}" presName="sibTrans" presStyleLbl="sibTrans2D1" presStyleIdx="2" presStyleCnt="3"/>
      <dgm:spPr/>
      <dgm:t>
        <a:bodyPr/>
        <a:lstStyle/>
        <a:p>
          <a:endParaRPr lang="en-US"/>
        </a:p>
      </dgm:t>
    </dgm:pt>
    <dgm:pt modelId="{C53C0C40-07D1-4CD5-81AD-5B2C60BF3CF0}" type="pres">
      <dgm:prSet presAssocID="{3009F58B-FE7D-4659-BB5E-05AED277582D}" presName="connectorText" presStyleLbl="sibTrans2D1" presStyleIdx="2" presStyleCnt="3"/>
      <dgm:spPr/>
      <dgm:t>
        <a:bodyPr/>
        <a:lstStyle/>
        <a:p>
          <a:endParaRPr lang="en-US"/>
        </a:p>
      </dgm:t>
    </dgm:pt>
  </dgm:ptLst>
  <dgm:cxnLst>
    <dgm:cxn modelId="{471D5B4F-E66A-48FD-8DA5-AC28E2B3995C}" type="presOf" srcId="{869FC818-240D-42F9-BAFF-2F72F8684FC1}" destId="{12A4FB73-3E1D-45A9-915D-241BE647F31E}" srcOrd="0" destOrd="0" presId="urn:microsoft.com/office/officeart/2005/8/layout/cycle2"/>
    <dgm:cxn modelId="{65A8D9EB-0E93-4581-B408-C56E0EEF70D7}" type="presOf" srcId="{0CE40548-2E2C-4B37-8B93-D7190762E949}" destId="{87F2E978-C5D3-4207-9BD6-376B8ACE3421}" srcOrd="0" destOrd="0" presId="urn:microsoft.com/office/officeart/2005/8/layout/cycle2"/>
    <dgm:cxn modelId="{5CCBA6F2-3584-4248-ADC0-E695D646DFAB}" type="presOf" srcId="{90A3E3EE-6AE0-492F-AB71-7A447DF2A720}" destId="{DE6DA2A2-A510-4400-890E-0E93230B5599}" srcOrd="0" destOrd="0" presId="urn:microsoft.com/office/officeart/2005/8/layout/cycle2"/>
    <dgm:cxn modelId="{7A170B77-8DCF-4CB7-A736-2DB1C5546923}" srcId="{0CE40548-2E2C-4B37-8B93-D7190762E949}" destId="{29B9F172-D3CA-4C28-9654-3DF7C8837746}" srcOrd="2" destOrd="0" parTransId="{18789B81-AD90-49BB-9048-08CA66B5731F}" sibTransId="{3009F58B-FE7D-4659-BB5E-05AED277582D}"/>
    <dgm:cxn modelId="{79D0D681-789F-407A-91E7-E07E6C9F7CA7}" srcId="{0CE40548-2E2C-4B37-8B93-D7190762E949}" destId="{09EC8523-B411-433B-95CE-5B275011B49E}" srcOrd="0" destOrd="0" parTransId="{58DC687A-8B3F-4775-B304-9C1E5F87F1FE}" sibTransId="{D91747D5-71CF-49F9-A99B-9AE5A8226679}"/>
    <dgm:cxn modelId="{3916A6C1-31B3-49D1-BE08-D25D05B5EE86}" type="presOf" srcId="{D91747D5-71CF-49F9-A99B-9AE5A8226679}" destId="{BBB08C04-6692-489C-8E03-5EA819F4324B}" srcOrd="0" destOrd="0" presId="urn:microsoft.com/office/officeart/2005/8/layout/cycle2"/>
    <dgm:cxn modelId="{ACACEF13-C34B-4DF3-A007-AA6BE63BE934}" type="presOf" srcId="{29B9F172-D3CA-4C28-9654-3DF7C8837746}" destId="{D8CA5DB6-5578-4074-A5C2-05C40B220F48}" srcOrd="0" destOrd="0" presId="urn:microsoft.com/office/officeart/2005/8/layout/cycle2"/>
    <dgm:cxn modelId="{22BFAA11-F7EF-4BDD-B76B-9558C44E0AA7}" type="presOf" srcId="{869FC818-240D-42F9-BAFF-2F72F8684FC1}" destId="{53687638-5147-4601-A7D8-D20272F27A10}" srcOrd="1" destOrd="0" presId="urn:microsoft.com/office/officeart/2005/8/layout/cycle2"/>
    <dgm:cxn modelId="{B8B67020-E287-4038-BD1F-3A7D255F3479}" srcId="{0CE40548-2E2C-4B37-8B93-D7190762E949}" destId="{90A3E3EE-6AE0-492F-AB71-7A447DF2A720}" srcOrd="1" destOrd="0" parTransId="{4889C388-4629-4EC8-9B34-AAC4A0C4DCF5}" sibTransId="{869FC818-240D-42F9-BAFF-2F72F8684FC1}"/>
    <dgm:cxn modelId="{6521FD40-C407-4282-8518-7649D01CAFA3}" type="presOf" srcId="{3009F58B-FE7D-4659-BB5E-05AED277582D}" destId="{EBD2FC3E-D759-4ACA-9739-296094632ADA}" srcOrd="0" destOrd="0" presId="urn:microsoft.com/office/officeart/2005/8/layout/cycle2"/>
    <dgm:cxn modelId="{9C69E1F7-4911-4B5B-8BFF-AB61B450C3D6}" type="presOf" srcId="{D91747D5-71CF-49F9-A99B-9AE5A8226679}" destId="{67951B5D-6499-48AE-9CFD-E5E89567902F}" srcOrd="1" destOrd="0" presId="urn:microsoft.com/office/officeart/2005/8/layout/cycle2"/>
    <dgm:cxn modelId="{52A2373E-6F12-4B61-A08C-35E445C0E94C}" type="presOf" srcId="{3009F58B-FE7D-4659-BB5E-05AED277582D}" destId="{C53C0C40-07D1-4CD5-81AD-5B2C60BF3CF0}" srcOrd="1" destOrd="0" presId="urn:microsoft.com/office/officeart/2005/8/layout/cycle2"/>
    <dgm:cxn modelId="{14EBCA0B-AADA-4C0B-9AB8-90EF7FBC9289}" type="presOf" srcId="{09EC8523-B411-433B-95CE-5B275011B49E}" destId="{3F1A3BFF-16E2-48F9-834D-596D9485FD30}" srcOrd="0" destOrd="0" presId="urn:microsoft.com/office/officeart/2005/8/layout/cycle2"/>
    <dgm:cxn modelId="{528419ED-E0A1-461A-945F-214FD9615EE7}" type="presParOf" srcId="{87F2E978-C5D3-4207-9BD6-376B8ACE3421}" destId="{3F1A3BFF-16E2-48F9-834D-596D9485FD30}" srcOrd="0" destOrd="0" presId="urn:microsoft.com/office/officeart/2005/8/layout/cycle2"/>
    <dgm:cxn modelId="{62F7CF85-CCA1-44B6-828E-3A2F71DAE5F5}" type="presParOf" srcId="{87F2E978-C5D3-4207-9BD6-376B8ACE3421}" destId="{BBB08C04-6692-489C-8E03-5EA819F4324B}" srcOrd="1" destOrd="0" presId="urn:microsoft.com/office/officeart/2005/8/layout/cycle2"/>
    <dgm:cxn modelId="{2EF2D265-6412-47BE-9E2A-6E298AB5A89E}" type="presParOf" srcId="{BBB08C04-6692-489C-8E03-5EA819F4324B}" destId="{67951B5D-6499-48AE-9CFD-E5E89567902F}" srcOrd="0" destOrd="0" presId="urn:microsoft.com/office/officeart/2005/8/layout/cycle2"/>
    <dgm:cxn modelId="{BBC62F39-DD76-46E5-AB2F-6B29C040BCCC}" type="presParOf" srcId="{87F2E978-C5D3-4207-9BD6-376B8ACE3421}" destId="{DE6DA2A2-A510-4400-890E-0E93230B5599}" srcOrd="2" destOrd="0" presId="urn:microsoft.com/office/officeart/2005/8/layout/cycle2"/>
    <dgm:cxn modelId="{C505AB4F-B493-4E18-9019-417E12A93E48}" type="presParOf" srcId="{87F2E978-C5D3-4207-9BD6-376B8ACE3421}" destId="{12A4FB73-3E1D-45A9-915D-241BE647F31E}" srcOrd="3" destOrd="0" presId="urn:microsoft.com/office/officeart/2005/8/layout/cycle2"/>
    <dgm:cxn modelId="{E04A64A5-9EBC-4BE5-A980-917178D87CD5}" type="presParOf" srcId="{12A4FB73-3E1D-45A9-915D-241BE647F31E}" destId="{53687638-5147-4601-A7D8-D20272F27A10}" srcOrd="0" destOrd="0" presId="urn:microsoft.com/office/officeart/2005/8/layout/cycle2"/>
    <dgm:cxn modelId="{92441B9D-21B5-43EE-9CE5-46B9734BCA41}" type="presParOf" srcId="{87F2E978-C5D3-4207-9BD6-376B8ACE3421}" destId="{D8CA5DB6-5578-4074-A5C2-05C40B220F48}" srcOrd="4" destOrd="0" presId="urn:microsoft.com/office/officeart/2005/8/layout/cycle2"/>
    <dgm:cxn modelId="{70B9CC2F-4C40-451F-BAD0-DE03C3B0FBE8}" type="presParOf" srcId="{87F2E978-C5D3-4207-9BD6-376B8ACE3421}" destId="{EBD2FC3E-D759-4ACA-9739-296094632ADA}" srcOrd="5" destOrd="0" presId="urn:microsoft.com/office/officeart/2005/8/layout/cycle2"/>
    <dgm:cxn modelId="{04D05976-0368-4989-8D51-239741239331}" type="presParOf" srcId="{EBD2FC3E-D759-4ACA-9739-296094632ADA}" destId="{C53C0C40-07D1-4CD5-81AD-5B2C60BF3C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51732-74AD-4EB1-9457-2751644AD4E2}">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47D4E4-A364-41AE-83B2-85D613816672}">
      <dsp:nvSpPr>
        <dsp:cNvPr id="0" name=""/>
        <dsp:cNvSpPr/>
      </dsp:nvSpPr>
      <dsp:spPr>
        <a:xfrm>
          <a:off x="380119" y="246332"/>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8580" rIns="68580" bIns="68580" numCol="1" spcCol="1270" anchor="ctr" anchorCtr="0">
          <a:noAutofit/>
        </a:bodyPr>
        <a:lstStyle/>
        <a:p>
          <a:pPr lvl="0" algn="l" defTabSz="1200150">
            <a:lnSpc>
              <a:spcPct val="90000"/>
            </a:lnSpc>
            <a:spcBef>
              <a:spcPct val="0"/>
            </a:spcBef>
            <a:spcAft>
              <a:spcPct val="35000"/>
            </a:spcAft>
          </a:pPr>
          <a:r>
            <a:rPr lang="en-US" sz="2700" kern="1200" dirty="0"/>
            <a:t>Introduction to Kubernetes</a:t>
          </a:r>
        </a:p>
      </dsp:txBody>
      <dsp:txXfrm>
        <a:off x="380119" y="246332"/>
        <a:ext cx="7675541" cy="492448"/>
      </dsp:txXfrm>
    </dsp:sp>
    <dsp:sp modelId="{C79D9CB1-5B6D-4909-A1B3-0B944ABB806A}">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D521B7-4365-4A50-8E8E-5707B1462E43}">
      <dsp:nvSpPr>
        <dsp:cNvPr id="0" name=""/>
        <dsp:cNvSpPr/>
      </dsp:nvSpPr>
      <dsp:spPr>
        <a:xfrm>
          <a:off x="826075" y="985438"/>
          <a:ext cx="7229585"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8580" rIns="68580" bIns="68580" numCol="1" spcCol="1270" anchor="ctr" anchorCtr="0">
          <a:noAutofit/>
        </a:bodyPr>
        <a:lstStyle/>
        <a:p>
          <a:pPr lvl="0" algn="l" defTabSz="1200150">
            <a:lnSpc>
              <a:spcPct val="90000"/>
            </a:lnSpc>
            <a:spcBef>
              <a:spcPct val="0"/>
            </a:spcBef>
            <a:spcAft>
              <a:spcPct val="35000"/>
            </a:spcAft>
          </a:pPr>
          <a:r>
            <a:rPr lang="en-US" sz="2700" kern="1200" dirty="0"/>
            <a:t>Kubernetes Feature &amp; Components</a:t>
          </a:r>
        </a:p>
      </dsp:txBody>
      <dsp:txXfrm>
        <a:off x="826075" y="985438"/>
        <a:ext cx="7229585" cy="492448"/>
      </dsp:txXfrm>
    </dsp:sp>
    <dsp:sp modelId="{CA0AED62-BEF2-4652-98E3-449C33D73E20}">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9C55A8-19E0-497B-BAAF-64ECA0C46FC6}">
      <dsp:nvSpPr>
        <dsp:cNvPr id="0" name=""/>
        <dsp:cNvSpPr/>
      </dsp:nvSpPr>
      <dsp:spPr>
        <a:xfrm>
          <a:off x="1070457" y="1724003"/>
          <a:ext cx="6985203"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8580" rIns="68580" bIns="68580" numCol="1" spcCol="1270" anchor="ctr" anchorCtr="0">
          <a:noAutofit/>
        </a:bodyPr>
        <a:lstStyle/>
        <a:p>
          <a:pPr lvl="0" algn="l" defTabSz="1200150">
            <a:lnSpc>
              <a:spcPct val="90000"/>
            </a:lnSpc>
            <a:spcBef>
              <a:spcPct val="0"/>
            </a:spcBef>
            <a:spcAft>
              <a:spcPct val="35000"/>
            </a:spcAft>
          </a:pPr>
          <a:r>
            <a:rPr lang="en-US" sz="2700" kern="1200" dirty="0"/>
            <a:t>Deployments &amp; Service</a:t>
          </a:r>
        </a:p>
      </dsp:txBody>
      <dsp:txXfrm>
        <a:off x="1070457" y="1724003"/>
        <a:ext cx="6985203" cy="492448"/>
      </dsp:txXfrm>
    </dsp:sp>
    <dsp:sp modelId="{237826B7-A4A8-471B-BBD6-869E32799C71}">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9AABF-55F8-433F-BFDE-AF06B585156F}">
      <dsp:nvSpPr>
        <dsp:cNvPr id="0" name=""/>
        <dsp:cNvSpPr/>
      </dsp:nvSpPr>
      <dsp:spPr>
        <a:xfrm>
          <a:off x="1148486" y="2463109"/>
          <a:ext cx="6907174"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8580" rIns="68580" bIns="68580" numCol="1" spcCol="1270" anchor="ctr" anchorCtr="0">
          <a:noAutofit/>
        </a:bodyPr>
        <a:lstStyle/>
        <a:p>
          <a:pPr lvl="0" algn="l" defTabSz="1200150">
            <a:lnSpc>
              <a:spcPct val="90000"/>
            </a:lnSpc>
            <a:spcBef>
              <a:spcPct val="0"/>
            </a:spcBef>
            <a:spcAft>
              <a:spcPct val="35000"/>
            </a:spcAft>
          </a:pPr>
          <a:r>
            <a:rPr lang="en-US" sz="2700" kern="1200" dirty="0"/>
            <a:t>HPECP Kubernetes Application - Overview</a:t>
          </a:r>
        </a:p>
      </dsp:txBody>
      <dsp:txXfrm>
        <a:off x="1148486" y="2463109"/>
        <a:ext cx="6907174" cy="492448"/>
      </dsp:txXfrm>
    </dsp:sp>
    <dsp:sp modelId="{E2C4DAD6-50CF-4AE9-82BD-72DB1D45A577}">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0472B2-358B-449C-A9D4-D5F1A2CB62CF}">
      <dsp:nvSpPr>
        <dsp:cNvPr id="0" name=""/>
        <dsp:cNvSpPr/>
      </dsp:nvSpPr>
      <dsp:spPr>
        <a:xfrm>
          <a:off x="1070457" y="3202215"/>
          <a:ext cx="6985203"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8580" rIns="68580" bIns="68580" numCol="1" spcCol="1270" anchor="ctr" anchorCtr="0">
          <a:noAutofit/>
        </a:bodyPr>
        <a:lstStyle/>
        <a:p>
          <a:pPr lvl="0" algn="l" defTabSz="1200150">
            <a:lnSpc>
              <a:spcPct val="90000"/>
            </a:lnSpc>
            <a:spcBef>
              <a:spcPct val="0"/>
            </a:spcBef>
            <a:spcAft>
              <a:spcPct val="35000"/>
            </a:spcAft>
          </a:pPr>
          <a:r>
            <a:rPr lang="en-US" sz="2700" kern="1200" dirty="0"/>
            <a:t>Application Workflow, Labels &amp; Service Endpoints </a:t>
          </a:r>
        </a:p>
      </dsp:txBody>
      <dsp:txXfrm>
        <a:off x="1070457" y="3202215"/>
        <a:ext cx="6985203" cy="492448"/>
      </dsp:txXfrm>
    </dsp:sp>
    <dsp:sp modelId="{EC310BF8-CBE6-4252-9500-CD093EE8DED0}">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167655-BE87-49BD-A847-156D3CD2F275}">
      <dsp:nvSpPr>
        <dsp:cNvPr id="0" name=""/>
        <dsp:cNvSpPr/>
      </dsp:nvSpPr>
      <dsp:spPr>
        <a:xfrm>
          <a:off x="826075" y="3940779"/>
          <a:ext cx="7229585"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8580" rIns="68580" bIns="68580" numCol="1" spcCol="1270" anchor="ctr" anchorCtr="0">
          <a:noAutofit/>
        </a:bodyPr>
        <a:lstStyle/>
        <a:p>
          <a:pPr lvl="0" algn="l" defTabSz="1200150">
            <a:lnSpc>
              <a:spcPct val="90000"/>
            </a:lnSpc>
            <a:spcBef>
              <a:spcPct val="0"/>
            </a:spcBef>
            <a:spcAft>
              <a:spcPct val="35000"/>
            </a:spcAft>
          </a:pPr>
          <a:r>
            <a:rPr lang="en-US" sz="2700" kern="1200" dirty="0"/>
            <a:t>Development YAML Approach</a:t>
          </a:r>
        </a:p>
      </dsp:txBody>
      <dsp:txXfrm>
        <a:off x="826075" y="3940779"/>
        <a:ext cx="7229585" cy="492448"/>
      </dsp:txXfrm>
    </dsp:sp>
    <dsp:sp modelId="{29B2FDC8-A4A1-4850-B90D-73AF68911B4D}">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5E8B91-179C-46C1-8F11-570D93164F3F}">
      <dsp:nvSpPr>
        <dsp:cNvPr id="0" name=""/>
        <dsp:cNvSpPr/>
      </dsp:nvSpPr>
      <dsp:spPr>
        <a:xfrm>
          <a:off x="380119" y="4679885"/>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8580" rIns="68580" bIns="68580" numCol="1" spcCol="1270" anchor="ctr" anchorCtr="0">
          <a:noAutofit/>
        </a:bodyPr>
        <a:lstStyle/>
        <a:p>
          <a:pPr lvl="0" algn="l" defTabSz="1200150">
            <a:lnSpc>
              <a:spcPct val="90000"/>
            </a:lnSpc>
            <a:spcBef>
              <a:spcPct val="0"/>
            </a:spcBef>
            <a:spcAft>
              <a:spcPct val="35000"/>
            </a:spcAft>
          </a:pPr>
          <a:r>
            <a:rPr lang="en-US" sz="2700" kern="1200" dirty="0"/>
            <a:t>KubeDirector Approach</a:t>
          </a:r>
        </a:p>
      </dsp:txBody>
      <dsp:txXfrm>
        <a:off x="380119" y="4679885"/>
        <a:ext cx="7675541" cy="492448"/>
      </dsp:txXfrm>
    </dsp:sp>
    <dsp:sp modelId="{A2465957-AFC6-45CC-B834-33A4D030CE9C}">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7DD8E-2179-4F2A-9286-548270F934D3}">
      <dsp:nvSpPr>
        <dsp:cNvPr id="0" name=""/>
        <dsp:cNvSpPr/>
      </dsp:nvSpPr>
      <dsp:spPr>
        <a:xfrm rot="10800000">
          <a:off x="1484594" y="4304"/>
          <a:ext cx="5209771" cy="689436"/>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022" tIns="91440" rIns="170688" bIns="91440" numCol="1" spcCol="1270" anchor="ctr" anchorCtr="0">
          <a:noAutofit/>
        </a:bodyPr>
        <a:lstStyle/>
        <a:p>
          <a:pPr lvl="0" algn="ctr" defTabSz="1066800">
            <a:lnSpc>
              <a:spcPct val="90000"/>
            </a:lnSpc>
            <a:spcBef>
              <a:spcPct val="0"/>
            </a:spcBef>
            <a:spcAft>
              <a:spcPct val="35000"/>
            </a:spcAft>
          </a:pPr>
          <a:r>
            <a:rPr lang="en-US" sz="2400" kern="1200" dirty="0"/>
            <a:t>Self-healing</a:t>
          </a:r>
        </a:p>
      </dsp:txBody>
      <dsp:txXfrm rot="10800000">
        <a:off x="1656953" y="4304"/>
        <a:ext cx="5037412" cy="689436"/>
      </dsp:txXfrm>
    </dsp:sp>
    <dsp:sp modelId="{D0155952-DBF3-466B-995F-AB8CC5B0126E}">
      <dsp:nvSpPr>
        <dsp:cNvPr id="0" name=""/>
        <dsp:cNvSpPr/>
      </dsp:nvSpPr>
      <dsp:spPr>
        <a:xfrm>
          <a:off x="1139876" y="4304"/>
          <a:ext cx="689436" cy="689436"/>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86A358-E4AB-41A4-BB1B-155F6E732E7B}">
      <dsp:nvSpPr>
        <dsp:cNvPr id="0" name=""/>
        <dsp:cNvSpPr/>
      </dsp:nvSpPr>
      <dsp:spPr>
        <a:xfrm rot="10800000">
          <a:off x="1484594" y="899542"/>
          <a:ext cx="5209771" cy="689436"/>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022" tIns="91440" rIns="170688" bIns="91440" numCol="1" spcCol="1270" anchor="ctr" anchorCtr="0">
          <a:noAutofit/>
        </a:bodyPr>
        <a:lstStyle/>
        <a:p>
          <a:pPr lvl="0" algn="ctr" defTabSz="1066800">
            <a:lnSpc>
              <a:spcPct val="90000"/>
            </a:lnSpc>
            <a:spcBef>
              <a:spcPct val="0"/>
            </a:spcBef>
            <a:spcAft>
              <a:spcPct val="35000"/>
            </a:spcAft>
          </a:pPr>
          <a:r>
            <a:rPr lang="en-US" sz="2400" kern="1200" dirty="0"/>
            <a:t>Storage orchestration </a:t>
          </a:r>
        </a:p>
      </dsp:txBody>
      <dsp:txXfrm rot="10800000">
        <a:off x="1656953" y="899542"/>
        <a:ext cx="5037412" cy="689436"/>
      </dsp:txXfrm>
    </dsp:sp>
    <dsp:sp modelId="{3623851B-815B-410C-8109-9A08D648486B}">
      <dsp:nvSpPr>
        <dsp:cNvPr id="0" name=""/>
        <dsp:cNvSpPr/>
      </dsp:nvSpPr>
      <dsp:spPr>
        <a:xfrm>
          <a:off x="1139876" y="899542"/>
          <a:ext cx="689436" cy="689436"/>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038C9C-662F-458F-8861-176A94208E34}">
      <dsp:nvSpPr>
        <dsp:cNvPr id="0" name=""/>
        <dsp:cNvSpPr/>
      </dsp:nvSpPr>
      <dsp:spPr>
        <a:xfrm rot="10800000">
          <a:off x="1484594" y="1794781"/>
          <a:ext cx="5209771" cy="689436"/>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022" tIns="91440" rIns="170688" bIns="91440" numCol="1" spcCol="1270" anchor="ctr" anchorCtr="0">
          <a:noAutofit/>
        </a:bodyPr>
        <a:lstStyle/>
        <a:p>
          <a:pPr lvl="0" algn="ctr" defTabSz="1066800">
            <a:lnSpc>
              <a:spcPct val="90000"/>
            </a:lnSpc>
            <a:spcBef>
              <a:spcPct val="0"/>
            </a:spcBef>
            <a:spcAft>
              <a:spcPct val="35000"/>
            </a:spcAft>
          </a:pPr>
          <a:r>
            <a:rPr lang="en-US" sz="2400" kern="1200" dirty="0"/>
            <a:t>Service discovery and load  balancing</a:t>
          </a:r>
        </a:p>
      </dsp:txBody>
      <dsp:txXfrm rot="10800000">
        <a:off x="1656953" y="1794781"/>
        <a:ext cx="5037412" cy="689436"/>
      </dsp:txXfrm>
    </dsp:sp>
    <dsp:sp modelId="{C0DD85E8-A69F-40AB-A99C-7E1B310E1EDF}">
      <dsp:nvSpPr>
        <dsp:cNvPr id="0" name=""/>
        <dsp:cNvSpPr/>
      </dsp:nvSpPr>
      <dsp:spPr>
        <a:xfrm>
          <a:off x="1139876" y="1794781"/>
          <a:ext cx="689436" cy="689436"/>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AA0233-B050-4CA2-BB9F-30568221CEE7}">
      <dsp:nvSpPr>
        <dsp:cNvPr id="0" name=""/>
        <dsp:cNvSpPr/>
      </dsp:nvSpPr>
      <dsp:spPr>
        <a:xfrm rot="10800000">
          <a:off x="1484594" y="2690019"/>
          <a:ext cx="5209771" cy="689436"/>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022" tIns="91440" rIns="170688" bIns="91440" numCol="1" spcCol="1270" anchor="ctr" anchorCtr="0">
          <a:noAutofit/>
        </a:bodyPr>
        <a:lstStyle/>
        <a:p>
          <a:pPr lvl="0" algn="ctr" defTabSz="1066800">
            <a:lnSpc>
              <a:spcPct val="90000"/>
            </a:lnSpc>
            <a:spcBef>
              <a:spcPct val="0"/>
            </a:spcBef>
            <a:spcAft>
              <a:spcPct val="35000"/>
            </a:spcAft>
          </a:pPr>
          <a:r>
            <a:rPr lang="en-US" sz="2400" kern="1200" dirty="0"/>
            <a:t>Horizontal scaling</a:t>
          </a:r>
        </a:p>
      </dsp:txBody>
      <dsp:txXfrm rot="10800000">
        <a:off x="1656953" y="2690019"/>
        <a:ext cx="5037412" cy="689436"/>
      </dsp:txXfrm>
    </dsp:sp>
    <dsp:sp modelId="{1D812180-9A14-4722-9BF4-7084DD53A818}">
      <dsp:nvSpPr>
        <dsp:cNvPr id="0" name=""/>
        <dsp:cNvSpPr/>
      </dsp:nvSpPr>
      <dsp:spPr>
        <a:xfrm>
          <a:off x="1139876" y="2690019"/>
          <a:ext cx="689436" cy="689436"/>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A40465-AB69-4C56-A8C6-2CD573E197C8}">
      <dsp:nvSpPr>
        <dsp:cNvPr id="0" name=""/>
        <dsp:cNvSpPr/>
      </dsp:nvSpPr>
      <dsp:spPr>
        <a:xfrm rot="10800000">
          <a:off x="1484594" y="3585257"/>
          <a:ext cx="5209771" cy="689436"/>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022" tIns="91440" rIns="170688" bIns="91440" numCol="1" spcCol="1270" anchor="ctr" anchorCtr="0">
          <a:noAutofit/>
        </a:bodyPr>
        <a:lstStyle/>
        <a:p>
          <a:pPr lvl="0" algn="ctr" defTabSz="1066800">
            <a:lnSpc>
              <a:spcPct val="90000"/>
            </a:lnSpc>
            <a:spcBef>
              <a:spcPct val="0"/>
            </a:spcBef>
            <a:spcAft>
              <a:spcPct val="35000"/>
            </a:spcAft>
          </a:pPr>
          <a:r>
            <a:rPr lang="en-US" sz="2400" kern="1200" dirty="0"/>
            <a:t>Automated rollouts and rollbacks </a:t>
          </a:r>
        </a:p>
      </dsp:txBody>
      <dsp:txXfrm rot="10800000">
        <a:off x="1656953" y="3585257"/>
        <a:ext cx="5037412" cy="689436"/>
      </dsp:txXfrm>
    </dsp:sp>
    <dsp:sp modelId="{B1A2DE8F-C715-4113-BEDA-34087C16F1E9}">
      <dsp:nvSpPr>
        <dsp:cNvPr id="0" name=""/>
        <dsp:cNvSpPr/>
      </dsp:nvSpPr>
      <dsp:spPr>
        <a:xfrm>
          <a:off x="1139876" y="3585257"/>
          <a:ext cx="689436" cy="689436"/>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F8B82-9792-493D-B868-D466FCCF5100}">
      <dsp:nvSpPr>
        <dsp:cNvPr id="0" name=""/>
        <dsp:cNvSpPr/>
      </dsp:nvSpPr>
      <dsp:spPr>
        <a:xfrm rot="10800000">
          <a:off x="1484594" y="4480495"/>
          <a:ext cx="5209771" cy="689436"/>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022" tIns="91440" rIns="170688" bIns="91440" numCol="1" spcCol="1270" anchor="ctr" anchorCtr="0">
          <a:noAutofit/>
        </a:bodyPr>
        <a:lstStyle/>
        <a:p>
          <a:pPr lvl="0" algn="ctr" defTabSz="1066800">
            <a:lnSpc>
              <a:spcPct val="90000"/>
            </a:lnSpc>
            <a:spcBef>
              <a:spcPct val="0"/>
            </a:spcBef>
            <a:spcAft>
              <a:spcPct val="35000"/>
            </a:spcAft>
          </a:pPr>
          <a:r>
            <a:rPr lang="en-US" sz="2400" kern="1200" dirty="0"/>
            <a:t>Secret and configuration management </a:t>
          </a:r>
        </a:p>
      </dsp:txBody>
      <dsp:txXfrm rot="10800000">
        <a:off x="1656953" y="4480495"/>
        <a:ext cx="5037412" cy="689436"/>
      </dsp:txXfrm>
    </dsp:sp>
    <dsp:sp modelId="{EF9C9454-3754-4BC4-9E69-0C1B0C162CA5}">
      <dsp:nvSpPr>
        <dsp:cNvPr id="0" name=""/>
        <dsp:cNvSpPr/>
      </dsp:nvSpPr>
      <dsp:spPr>
        <a:xfrm>
          <a:off x="1139876" y="4480495"/>
          <a:ext cx="689436" cy="689436"/>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4A32B-1475-4AD5-8FCC-34034F76CF65}">
      <dsp:nvSpPr>
        <dsp:cNvPr id="0" name=""/>
        <dsp:cNvSpPr/>
      </dsp:nvSpPr>
      <dsp:spPr>
        <a:xfrm>
          <a:off x="728570" y="0"/>
          <a:ext cx="8257129" cy="50272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0E817-EC98-4A9A-92E7-FD82BED82173}">
      <dsp:nvSpPr>
        <dsp:cNvPr id="0" name=""/>
        <dsp:cNvSpPr/>
      </dsp:nvSpPr>
      <dsp:spPr>
        <a:xfrm>
          <a:off x="830" y="1508186"/>
          <a:ext cx="1330494"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Create Dockerfile</a:t>
          </a:r>
        </a:p>
      </dsp:txBody>
      <dsp:txXfrm>
        <a:off x="65779" y="1573135"/>
        <a:ext cx="1200596" cy="1881016"/>
      </dsp:txXfrm>
    </dsp:sp>
    <dsp:sp modelId="{AE28BC72-EAFC-436E-98AE-F14617CA7BAB}">
      <dsp:nvSpPr>
        <dsp:cNvPr id="0" name=""/>
        <dsp:cNvSpPr/>
      </dsp:nvSpPr>
      <dsp:spPr>
        <a:xfrm>
          <a:off x="1397849" y="1508186"/>
          <a:ext cx="1330494"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Build Docker Image </a:t>
          </a:r>
        </a:p>
      </dsp:txBody>
      <dsp:txXfrm>
        <a:off x="1462798" y="1573135"/>
        <a:ext cx="1200596" cy="1881016"/>
      </dsp:txXfrm>
    </dsp:sp>
    <dsp:sp modelId="{A37A02A5-3D1D-4FC1-AAFB-B61DDC720310}">
      <dsp:nvSpPr>
        <dsp:cNvPr id="0" name=""/>
        <dsp:cNvSpPr/>
      </dsp:nvSpPr>
      <dsp:spPr>
        <a:xfrm>
          <a:off x="2794868" y="1508186"/>
          <a:ext cx="1330494"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Push Image to Docker Hub</a:t>
          </a:r>
        </a:p>
      </dsp:txBody>
      <dsp:txXfrm>
        <a:off x="2859817" y="1573135"/>
        <a:ext cx="1200596" cy="1881016"/>
      </dsp:txXfrm>
    </dsp:sp>
    <dsp:sp modelId="{D05E2B4C-DAF8-4322-A17F-7C84A26A0C4D}">
      <dsp:nvSpPr>
        <dsp:cNvPr id="0" name=""/>
        <dsp:cNvSpPr/>
      </dsp:nvSpPr>
      <dsp:spPr>
        <a:xfrm>
          <a:off x="4191887" y="1508186"/>
          <a:ext cx="1330494"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Clone KubeDirector project using git</a:t>
          </a:r>
        </a:p>
      </dsp:txBody>
      <dsp:txXfrm>
        <a:off x="4256836" y="1573135"/>
        <a:ext cx="1200596" cy="1881016"/>
      </dsp:txXfrm>
    </dsp:sp>
    <dsp:sp modelId="{6A8BA212-9D31-4841-B766-86BC0252F4B6}">
      <dsp:nvSpPr>
        <dsp:cNvPr id="0" name=""/>
        <dsp:cNvSpPr/>
      </dsp:nvSpPr>
      <dsp:spPr>
        <a:xfrm>
          <a:off x="5588906" y="1508186"/>
          <a:ext cx="1330494"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Create JSON file </a:t>
          </a:r>
        </a:p>
      </dsp:txBody>
      <dsp:txXfrm>
        <a:off x="5653855" y="1573135"/>
        <a:ext cx="1200596" cy="1881016"/>
      </dsp:txXfrm>
    </dsp:sp>
    <dsp:sp modelId="{6BC7C622-FD81-4890-B310-8EC3CF91A802}">
      <dsp:nvSpPr>
        <dsp:cNvPr id="0" name=""/>
        <dsp:cNvSpPr/>
      </dsp:nvSpPr>
      <dsp:spPr>
        <a:xfrm>
          <a:off x="6985926" y="1508186"/>
          <a:ext cx="1330494"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Execute JSON file via Kubectl command</a:t>
          </a:r>
        </a:p>
      </dsp:txBody>
      <dsp:txXfrm>
        <a:off x="7050875" y="1573135"/>
        <a:ext cx="1200596" cy="1881016"/>
      </dsp:txXfrm>
    </dsp:sp>
    <dsp:sp modelId="{5197E957-1DC9-4284-BCDB-9F877529D5DF}">
      <dsp:nvSpPr>
        <dsp:cNvPr id="0" name=""/>
        <dsp:cNvSpPr/>
      </dsp:nvSpPr>
      <dsp:spPr>
        <a:xfrm>
          <a:off x="8382945" y="1508186"/>
          <a:ext cx="1330494"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Launch application from Kubernetes Applications screen </a:t>
          </a:r>
        </a:p>
      </dsp:txBody>
      <dsp:txXfrm>
        <a:off x="8447894" y="1573135"/>
        <a:ext cx="1200596" cy="1881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4A32B-1475-4AD5-8FCC-34034F76CF65}">
      <dsp:nvSpPr>
        <dsp:cNvPr id="0" name=""/>
        <dsp:cNvSpPr/>
      </dsp:nvSpPr>
      <dsp:spPr>
        <a:xfrm>
          <a:off x="728570" y="0"/>
          <a:ext cx="8257129" cy="50272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0E817-EC98-4A9A-92E7-FD82BED82173}">
      <dsp:nvSpPr>
        <dsp:cNvPr id="0" name=""/>
        <dsp:cNvSpPr/>
      </dsp:nvSpPr>
      <dsp:spPr>
        <a:xfrm>
          <a:off x="385" y="1508186"/>
          <a:ext cx="1163293"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Create Dockerfile</a:t>
          </a:r>
        </a:p>
      </dsp:txBody>
      <dsp:txXfrm>
        <a:off x="57172" y="1564973"/>
        <a:ext cx="1049719" cy="1897340"/>
      </dsp:txXfrm>
    </dsp:sp>
    <dsp:sp modelId="{AE28BC72-EAFC-436E-98AE-F14617CA7BAB}">
      <dsp:nvSpPr>
        <dsp:cNvPr id="0" name=""/>
        <dsp:cNvSpPr/>
      </dsp:nvSpPr>
      <dsp:spPr>
        <a:xfrm>
          <a:off x="1221843" y="1508186"/>
          <a:ext cx="1163293"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Build Docker Image </a:t>
          </a:r>
        </a:p>
      </dsp:txBody>
      <dsp:txXfrm>
        <a:off x="1278630" y="1564973"/>
        <a:ext cx="1049719" cy="1897340"/>
      </dsp:txXfrm>
    </dsp:sp>
    <dsp:sp modelId="{A37A02A5-3D1D-4FC1-AAFB-B61DDC720310}">
      <dsp:nvSpPr>
        <dsp:cNvPr id="0" name=""/>
        <dsp:cNvSpPr/>
      </dsp:nvSpPr>
      <dsp:spPr>
        <a:xfrm>
          <a:off x="2443301" y="1508186"/>
          <a:ext cx="1163293"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Push Image to Docker Hub</a:t>
          </a:r>
        </a:p>
      </dsp:txBody>
      <dsp:txXfrm>
        <a:off x="2500088" y="1564973"/>
        <a:ext cx="1049719" cy="1897340"/>
      </dsp:txXfrm>
    </dsp:sp>
    <dsp:sp modelId="{726DE028-D34D-488F-BEE0-165808B227E3}">
      <dsp:nvSpPr>
        <dsp:cNvPr id="0" name=""/>
        <dsp:cNvSpPr/>
      </dsp:nvSpPr>
      <dsp:spPr>
        <a:xfrm>
          <a:off x="3664759" y="1508186"/>
          <a:ext cx="1163293"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Clone KubeDirector project using git</a:t>
          </a:r>
        </a:p>
      </dsp:txBody>
      <dsp:txXfrm>
        <a:off x="3721546" y="1564973"/>
        <a:ext cx="1049719" cy="1897340"/>
      </dsp:txXfrm>
    </dsp:sp>
    <dsp:sp modelId="{50EFF247-F52D-48CB-A96A-F97CBBAE2D72}">
      <dsp:nvSpPr>
        <dsp:cNvPr id="0" name=""/>
        <dsp:cNvSpPr/>
      </dsp:nvSpPr>
      <dsp:spPr>
        <a:xfrm>
          <a:off x="4886217" y="1508186"/>
          <a:ext cx="1163293"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Obtain appconfig.tgz</a:t>
          </a:r>
        </a:p>
      </dsp:txBody>
      <dsp:txXfrm>
        <a:off x="4943004" y="1564973"/>
        <a:ext cx="1049719" cy="1897340"/>
      </dsp:txXfrm>
    </dsp:sp>
    <dsp:sp modelId="{8441DE98-3110-4879-B798-D7EA12B2BF89}">
      <dsp:nvSpPr>
        <dsp:cNvPr id="0" name=""/>
        <dsp:cNvSpPr/>
      </dsp:nvSpPr>
      <dsp:spPr>
        <a:xfrm>
          <a:off x="6107675" y="1508186"/>
          <a:ext cx="1163293"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Create JSON &amp; YAML file</a:t>
          </a:r>
        </a:p>
      </dsp:txBody>
      <dsp:txXfrm>
        <a:off x="6164462" y="1564973"/>
        <a:ext cx="1049719" cy="1897340"/>
      </dsp:txXfrm>
    </dsp:sp>
    <dsp:sp modelId="{F9596C09-3587-4AC5-BC6C-9428F5C115DD}">
      <dsp:nvSpPr>
        <dsp:cNvPr id="0" name=""/>
        <dsp:cNvSpPr/>
      </dsp:nvSpPr>
      <dsp:spPr>
        <a:xfrm>
          <a:off x="7329133" y="1508186"/>
          <a:ext cx="1163293"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Execute JSON file </a:t>
          </a:r>
        </a:p>
      </dsp:txBody>
      <dsp:txXfrm>
        <a:off x="7385920" y="1564973"/>
        <a:ext cx="1049719" cy="1897340"/>
      </dsp:txXfrm>
    </dsp:sp>
    <dsp:sp modelId="{39DEF57D-B994-403F-869F-77B8801425DA}">
      <dsp:nvSpPr>
        <dsp:cNvPr id="0" name=""/>
        <dsp:cNvSpPr/>
      </dsp:nvSpPr>
      <dsp:spPr>
        <a:xfrm>
          <a:off x="8550591" y="1508186"/>
          <a:ext cx="1163293"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Launch application from Kubernetes Applications screen </a:t>
          </a:r>
        </a:p>
      </dsp:txBody>
      <dsp:txXfrm>
        <a:off x="8607378" y="1564973"/>
        <a:ext cx="1049719" cy="18973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4A32B-1475-4AD5-8FCC-34034F76CF65}">
      <dsp:nvSpPr>
        <dsp:cNvPr id="0" name=""/>
        <dsp:cNvSpPr/>
      </dsp:nvSpPr>
      <dsp:spPr>
        <a:xfrm>
          <a:off x="728570" y="0"/>
          <a:ext cx="8257129" cy="50272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0E817-EC98-4A9A-92E7-FD82BED82173}">
      <dsp:nvSpPr>
        <dsp:cNvPr id="0" name=""/>
        <dsp:cNvSpPr/>
      </dsp:nvSpPr>
      <dsp:spPr>
        <a:xfrm>
          <a:off x="1068" y="1508186"/>
          <a:ext cx="155030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Create Dockerfile</a:t>
          </a:r>
        </a:p>
      </dsp:txBody>
      <dsp:txXfrm>
        <a:off x="76748" y="1583866"/>
        <a:ext cx="1398946" cy="1859554"/>
      </dsp:txXfrm>
    </dsp:sp>
    <dsp:sp modelId="{AE28BC72-EAFC-436E-98AE-F14617CA7BAB}">
      <dsp:nvSpPr>
        <dsp:cNvPr id="0" name=""/>
        <dsp:cNvSpPr/>
      </dsp:nvSpPr>
      <dsp:spPr>
        <a:xfrm>
          <a:off x="1633433" y="1508186"/>
          <a:ext cx="155030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Build Docker Image </a:t>
          </a:r>
        </a:p>
      </dsp:txBody>
      <dsp:txXfrm>
        <a:off x="1709113" y="1583866"/>
        <a:ext cx="1398946" cy="1859554"/>
      </dsp:txXfrm>
    </dsp:sp>
    <dsp:sp modelId="{A37A02A5-3D1D-4FC1-AAFB-B61DDC720310}">
      <dsp:nvSpPr>
        <dsp:cNvPr id="0" name=""/>
        <dsp:cNvSpPr/>
      </dsp:nvSpPr>
      <dsp:spPr>
        <a:xfrm>
          <a:off x="3265799" y="1508186"/>
          <a:ext cx="155030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Push Image to Docker Hub</a:t>
          </a:r>
        </a:p>
      </dsp:txBody>
      <dsp:txXfrm>
        <a:off x="3341479" y="1583866"/>
        <a:ext cx="1398946" cy="1859554"/>
      </dsp:txXfrm>
    </dsp:sp>
    <dsp:sp modelId="{7E884DE4-2322-40F1-8B35-8CA5210B1B2F}">
      <dsp:nvSpPr>
        <dsp:cNvPr id="0" name=""/>
        <dsp:cNvSpPr/>
      </dsp:nvSpPr>
      <dsp:spPr>
        <a:xfrm>
          <a:off x="4898164" y="1508186"/>
          <a:ext cx="155030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Create YAML files </a:t>
          </a:r>
        </a:p>
      </dsp:txBody>
      <dsp:txXfrm>
        <a:off x="4973844" y="1583866"/>
        <a:ext cx="1398946" cy="1859554"/>
      </dsp:txXfrm>
    </dsp:sp>
    <dsp:sp modelId="{E15AFB3A-1BD0-4C5F-A279-847A8B80AB19}">
      <dsp:nvSpPr>
        <dsp:cNvPr id="0" name=""/>
        <dsp:cNvSpPr/>
      </dsp:nvSpPr>
      <dsp:spPr>
        <a:xfrm>
          <a:off x="6530529" y="1508186"/>
          <a:ext cx="155030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Upload YAML files</a:t>
          </a:r>
        </a:p>
      </dsp:txBody>
      <dsp:txXfrm>
        <a:off x="6606209" y="1583866"/>
        <a:ext cx="1398946" cy="1859554"/>
      </dsp:txXfrm>
    </dsp:sp>
    <dsp:sp modelId="{452D685C-03A5-4FD7-863D-1CD447218284}">
      <dsp:nvSpPr>
        <dsp:cNvPr id="0" name=""/>
        <dsp:cNvSpPr/>
      </dsp:nvSpPr>
      <dsp:spPr>
        <a:xfrm>
          <a:off x="8162895" y="1508186"/>
          <a:ext cx="155030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Apply YAML files</a:t>
          </a:r>
        </a:p>
      </dsp:txBody>
      <dsp:txXfrm>
        <a:off x="8238575" y="1583866"/>
        <a:ext cx="1398946" cy="18595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4A32B-1475-4AD5-8FCC-34034F76CF65}">
      <dsp:nvSpPr>
        <dsp:cNvPr id="0" name=""/>
        <dsp:cNvSpPr/>
      </dsp:nvSpPr>
      <dsp:spPr>
        <a:xfrm>
          <a:off x="728570" y="0"/>
          <a:ext cx="8257129" cy="50272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0E817-EC98-4A9A-92E7-FD82BED82173}">
      <dsp:nvSpPr>
        <dsp:cNvPr id="0" name=""/>
        <dsp:cNvSpPr/>
      </dsp:nvSpPr>
      <dsp:spPr>
        <a:xfrm>
          <a:off x="4268" y="1508186"/>
          <a:ext cx="186648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Create Dockerfile</a:t>
          </a:r>
        </a:p>
      </dsp:txBody>
      <dsp:txXfrm>
        <a:off x="95382" y="1599300"/>
        <a:ext cx="1684258" cy="1828686"/>
      </dsp:txXfrm>
    </dsp:sp>
    <dsp:sp modelId="{AE28BC72-EAFC-436E-98AE-F14617CA7BAB}">
      <dsp:nvSpPr>
        <dsp:cNvPr id="0" name=""/>
        <dsp:cNvSpPr/>
      </dsp:nvSpPr>
      <dsp:spPr>
        <a:xfrm>
          <a:off x="1964080" y="1508186"/>
          <a:ext cx="186648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Build Docker Image </a:t>
          </a:r>
        </a:p>
      </dsp:txBody>
      <dsp:txXfrm>
        <a:off x="2055194" y="1599300"/>
        <a:ext cx="1684258" cy="1828686"/>
      </dsp:txXfrm>
    </dsp:sp>
    <dsp:sp modelId="{A37A02A5-3D1D-4FC1-AAFB-B61DDC720310}">
      <dsp:nvSpPr>
        <dsp:cNvPr id="0" name=""/>
        <dsp:cNvSpPr/>
      </dsp:nvSpPr>
      <dsp:spPr>
        <a:xfrm>
          <a:off x="3923891" y="1508186"/>
          <a:ext cx="186648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Push Image to Docker Hub</a:t>
          </a:r>
        </a:p>
      </dsp:txBody>
      <dsp:txXfrm>
        <a:off x="4015005" y="1599300"/>
        <a:ext cx="1684258" cy="1828686"/>
      </dsp:txXfrm>
    </dsp:sp>
    <dsp:sp modelId="{D05E2B4C-DAF8-4322-A17F-7C84A26A0C4D}">
      <dsp:nvSpPr>
        <dsp:cNvPr id="0" name=""/>
        <dsp:cNvSpPr/>
      </dsp:nvSpPr>
      <dsp:spPr>
        <a:xfrm>
          <a:off x="5883702" y="1508186"/>
          <a:ext cx="186648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Create Helm charts and template</a:t>
          </a:r>
        </a:p>
      </dsp:txBody>
      <dsp:txXfrm>
        <a:off x="5974816" y="1599300"/>
        <a:ext cx="1684258" cy="1828686"/>
      </dsp:txXfrm>
    </dsp:sp>
    <dsp:sp modelId="{146AF840-A335-418A-933E-7F2046FF5820}">
      <dsp:nvSpPr>
        <dsp:cNvPr id="0" name=""/>
        <dsp:cNvSpPr/>
      </dsp:nvSpPr>
      <dsp:spPr>
        <a:xfrm>
          <a:off x="7843514" y="1508186"/>
          <a:ext cx="1866486" cy="2010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Install Helm chart</a:t>
          </a:r>
        </a:p>
      </dsp:txBody>
      <dsp:txXfrm>
        <a:off x="7934628" y="1599300"/>
        <a:ext cx="1684258" cy="18286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A3BFF-16E2-48F9-834D-596D9485FD30}">
      <dsp:nvSpPr>
        <dsp:cNvPr id="0" name=""/>
        <dsp:cNvSpPr/>
      </dsp:nvSpPr>
      <dsp:spPr>
        <a:xfrm>
          <a:off x="2195064" y="754"/>
          <a:ext cx="1325690" cy="13256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Analyze</a:t>
          </a:r>
        </a:p>
      </dsp:txBody>
      <dsp:txXfrm>
        <a:off x="2389207" y="194897"/>
        <a:ext cx="937404" cy="937404"/>
      </dsp:txXfrm>
    </dsp:sp>
    <dsp:sp modelId="{BBB08C04-6692-489C-8E03-5EA819F4324B}">
      <dsp:nvSpPr>
        <dsp:cNvPr id="0" name=""/>
        <dsp:cNvSpPr/>
      </dsp:nvSpPr>
      <dsp:spPr>
        <a:xfrm rot="3600000">
          <a:off x="3174374" y="1293155"/>
          <a:ext cx="352337" cy="4474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3200799" y="1336869"/>
        <a:ext cx="246636" cy="268452"/>
      </dsp:txXfrm>
    </dsp:sp>
    <dsp:sp modelId="{DE6DA2A2-A510-4400-890E-0E93230B5599}">
      <dsp:nvSpPr>
        <dsp:cNvPr id="0" name=""/>
        <dsp:cNvSpPr/>
      </dsp:nvSpPr>
      <dsp:spPr>
        <a:xfrm>
          <a:off x="3190303" y="1724558"/>
          <a:ext cx="1325690" cy="13256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Observe</a:t>
          </a:r>
        </a:p>
      </dsp:txBody>
      <dsp:txXfrm>
        <a:off x="3384446" y="1918701"/>
        <a:ext cx="937404" cy="937404"/>
      </dsp:txXfrm>
    </dsp:sp>
    <dsp:sp modelId="{12A4FB73-3E1D-45A9-915D-241BE647F31E}">
      <dsp:nvSpPr>
        <dsp:cNvPr id="0" name=""/>
        <dsp:cNvSpPr/>
      </dsp:nvSpPr>
      <dsp:spPr>
        <a:xfrm rot="10800000">
          <a:off x="2691712" y="2163693"/>
          <a:ext cx="352337" cy="4474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rot="10800000">
        <a:off x="2797413" y="2253177"/>
        <a:ext cx="246636" cy="268452"/>
      </dsp:txXfrm>
    </dsp:sp>
    <dsp:sp modelId="{D8CA5DB6-5578-4074-A5C2-05C40B220F48}">
      <dsp:nvSpPr>
        <dsp:cNvPr id="0" name=""/>
        <dsp:cNvSpPr/>
      </dsp:nvSpPr>
      <dsp:spPr>
        <a:xfrm>
          <a:off x="1199825" y="1724558"/>
          <a:ext cx="1325690" cy="13256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Act</a:t>
          </a:r>
        </a:p>
      </dsp:txBody>
      <dsp:txXfrm>
        <a:off x="1393968" y="1918701"/>
        <a:ext cx="937404" cy="937404"/>
      </dsp:txXfrm>
    </dsp:sp>
    <dsp:sp modelId="{EBD2FC3E-D759-4ACA-9739-296094632ADA}">
      <dsp:nvSpPr>
        <dsp:cNvPr id="0" name=""/>
        <dsp:cNvSpPr/>
      </dsp:nvSpPr>
      <dsp:spPr>
        <a:xfrm rot="18000000">
          <a:off x="2179135" y="1310427"/>
          <a:ext cx="352337" cy="4474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2205560" y="1445681"/>
        <a:ext cx="246636" cy="26845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latin typeface="MetricHPE" panose="020B0503030202060203"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latin typeface="MetricHPE" panose="020B0503030202060203" pitchFamily="34" charset="0"/>
              </a:rPr>
              <a:t>4/14/2020</a:t>
            </a:fld>
            <a:endParaRPr dirty="0">
              <a:latin typeface="MetricHPE" panose="020B0503030202060203"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latin typeface="MetricHPE" panose="020B0503030202060203"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latin typeface="MetricHPE" panose="020B0503030202060203" pitchFamily="34" charset="0"/>
              </a:rPr>
              <a:t>‹#›</a:t>
            </a:fld>
            <a:endParaRPr dirty="0">
              <a:latin typeface="MetricHPE" panose="020B0503030202060203" pitchFamily="34" charset="0"/>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atin typeface="MetricHPE"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atin typeface="MetricHPE" panose="020B0503030202060203" pitchFamily="34" charset="0"/>
              </a:defRPr>
            </a:lvl1pPr>
          </a:lstStyle>
          <a:p>
            <a:fld id="{5BFEAE42-E3FE-4405-B7FC-4425D05B92A0}" type="slidenum">
              <a:rPr lang="en-US" smtClean="0"/>
              <a:pPr/>
              <a:t>‹#›</a:t>
            </a:fld>
            <a:endParaRPr lang="en-US"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 panose="020B0303030202060203" pitchFamily="34" charset="0"/>
      <a:buChar char=" "/>
      <a:defRPr sz="1100" kern="1200">
        <a:solidFill>
          <a:schemeClr val="tx1"/>
        </a:solidFill>
        <a:latin typeface="MetricHPE" panose="020B0503030202060203" pitchFamily="34" charset="0"/>
        <a:ea typeface="+mn-ea"/>
        <a:cs typeface="+mn-cs"/>
      </a:defRPr>
    </a:lvl1pPr>
    <a:lvl2pPr marL="228600" indent="-137160" algn="l" defTabSz="914400" rtl="0" eaLnBrk="1" latinLnBrk="0" hangingPunct="1">
      <a:spcBef>
        <a:spcPts val="600"/>
      </a:spcBef>
      <a:buFont typeface="" panose="020B0303030202060203" pitchFamily="34" charset="0"/>
      <a:buChar char="–"/>
      <a:defRPr sz="1050" kern="1200">
        <a:solidFill>
          <a:schemeClr val="tx1"/>
        </a:solidFill>
        <a:latin typeface="MetricHPE" panose="020B0503030202060203" pitchFamily="34" charset="0"/>
        <a:ea typeface="+mn-ea"/>
        <a:cs typeface="+mn-cs"/>
      </a:defRPr>
    </a:lvl2pPr>
    <a:lvl3pPr marL="365760" indent="-109728" algn="l" defTabSz="914400" rtl="0" eaLnBrk="1" latinLnBrk="0" hangingPunct="1">
      <a:spcBef>
        <a:spcPts val="600"/>
      </a:spcBef>
      <a:buFont typeface="" panose="020B0303030202060203" pitchFamily="34" charset="0"/>
      <a:buChar char="–"/>
      <a:defRPr sz="1000" kern="1200">
        <a:solidFill>
          <a:schemeClr val="tx1"/>
        </a:solidFill>
        <a:latin typeface="MetricHPE" panose="020B0503030202060203" pitchFamily="34" charset="0"/>
        <a:ea typeface="+mn-ea"/>
        <a:cs typeface="+mn-cs"/>
      </a:defRPr>
    </a:lvl3pPr>
    <a:lvl4pPr marL="548640" indent="-109728" algn="l" defTabSz="914400" rtl="0" eaLnBrk="1" latinLnBrk="0" hangingPunct="1">
      <a:spcBef>
        <a:spcPts val="600"/>
      </a:spcBef>
      <a:buFont typeface="" panose="020B0303030202060203" pitchFamily="34" charset="0"/>
      <a:buChar char="–"/>
      <a:defRPr sz="900" kern="1200">
        <a:solidFill>
          <a:schemeClr val="tx1"/>
        </a:solidFill>
        <a:latin typeface="MetricHPE" panose="020B0503030202060203" pitchFamily="34" charset="0"/>
        <a:ea typeface="+mn-ea"/>
        <a:cs typeface="+mn-cs"/>
      </a:defRPr>
    </a:lvl4pPr>
    <a:lvl5pPr marL="731520" indent="-109728" algn="l" defTabSz="914400" rtl="0" eaLnBrk="1" latinLnBrk="0" hangingPunct="1">
      <a:spcBef>
        <a:spcPts val="600"/>
      </a:spcBef>
      <a:buFont typeface="" panose="020B0303030202060203" pitchFamily="34" charset="0"/>
      <a:buChar char="–"/>
      <a:defRPr sz="800" kern="1200">
        <a:solidFill>
          <a:schemeClr val="tx1"/>
        </a:solidFill>
        <a:latin typeface="MetricHPE" panose="020B050303020206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Hello All, in</a:t>
            </a:r>
            <a:r>
              <a:rPr lang="en-US" baseline="0" dirty="0"/>
              <a:t> this session we will be learning about HPECP Application Image Development for Kubernetes. </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dirty="0"/>
          </a:p>
        </p:txBody>
      </p:sp>
    </p:spTree>
    <p:extLst>
      <p:ext uri="{BB962C8B-B14F-4D97-AF65-F5344CB8AC3E}">
        <p14:creationId xmlns:p14="http://schemas.microsoft.com/office/powerpoint/2010/main" val="287544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dirty="0"/>
          </a:p>
        </p:txBody>
      </p:sp>
    </p:spTree>
    <p:extLst>
      <p:ext uri="{BB962C8B-B14F-4D97-AF65-F5344CB8AC3E}">
        <p14:creationId xmlns:p14="http://schemas.microsoft.com/office/powerpoint/2010/main" val="2048881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dirty="0"/>
          </a:p>
        </p:txBody>
      </p:sp>
    </p:spTree>
    <p:extLst>
      <p:ext uri="{BB962C8B-B14F-4D97-AF65-F5344CB8AC3E}">
        <p14:creationId xmlns:p14="http://schemas.microsoft.com/office/powerpoint/2010/main" val="2358651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dirty="0"/>
          </a:p>
        </p:txBody>
      </p:sp>
    </p:spTree>
    <p:extLst>
      <p:ext uri="{BB962C8B-B14F-4D97-AF65-F5344CB8AC3E}">
        <p14:creationId xmlns:p14="http://schemas.microsoft.com/office/powerpoint/2010/main" val="755173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dirty="0"/>
          </a:p>
        </p:txBody>
      </p:sp>
    </p:spTree>
    <p:extLst>
      <p:ext uri="{BB962C8B-B14F-4D97-AF65-F5344CB8AC3E}">
        <p14:creationId xmlns:p14="http://schemas.microsoft.com/office/powerpoint/2010/main" val="3957876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dirty="0"/>
          </a:p>
        </p:txBody>
      </p:sp>
    </p:spTree>
    <p:extLst>
      <p:ext uri="{BB962C8B-B14F-4D97-AF65-F5344CB8AC3E}">
        <p14:creationId xmlns:p14="http://schemas.microsoft.com/office/powerpoint/2010/main" val="3526339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28</a:t>
            </a:fld>
            <a:endParaRPr lang="en-US" dirty="0"/>
          </a:p>
        </p:txBody>
      </p:sp>
    </p:spTree>
    <p:extLst>
      <p:ext uri="{BB962C8B-B14F-4D97-AF65-F5344CB8AC3E}">
        <p14:creationId xmlns:p14="http://schemas.microsoft.com/office/powerpoint/2010/main" val="454911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dirty="0"/>
          </a:p>
        </p:txBody>
      </p:sp>
    </p:spTree>
    <p:extLst>
      <p:ext uri="{BB962C8B-B14F-4D97-AF65-F5344CB8AC3E}">
        <p14:creationId xmlns:p14="http://schemas.microsoft.com/office/powerpoint/2010/main" val="426618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Creating and applying the Deployment file </a:t>
            </a:r>
          </a:p>
        </p:txBody>
      </p:sp>
      <p:sp>
        <p:nvSpPr>
          <p:cNvPr id="4" name="Slide Number Placeholder 3"/>
          <p:cNvSpPr>
            <a:spLocks noGrp="1"/>
          </p:cNvSpPr>
          <p:nvPr>
            <p:ph type="sldNum" sz="quarter" idx="10"/>
          </p:nvPr>
        </p:nvSpPr>
        <p:spPr/>
        <p:txBody>
          <a:bodyPr/>
          <a:lstStyle/>
          <a:p>
            <a:fld id="{5BFEAE42-E3FE-4405-B7FC-4425D05B92A0}" type="slidenum">
              <a:rPr lang="en-US" smtClean="0"/>
              <a:pPr/>
              <a:t>34</a:t>
            </a:fld>
            <a:endParaRPr lang="en-US" dirty="0"/>
          </a:p>
        </p:txBody>
      </p:sp>
    </p:spTree>
    <p:extLst>
      <p:ext uri="{BB962C8B-B14F-4D97-AF65-F5344CB8AC3E}">
        <p14:creationId xmlns:p14="http://schemas.microsoft.com/office/powerpoint/2010/main" val="433955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 panose="020B0303030202060203" pitchFamily="34" charset="0"/>
              <a:buChar char=" "/>
              <a:tabLst/>
              <a:defRPr/>
            </a:pPr>
            <a:r>
              <a:rPr lang="en-US" dirty="0"/>
              <a:t>Creating and applying the Service file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35</a:t>
            </a:fld>
            <a:endParaRPr lang="en-US" dirty="0"/>
          </a:p>
        </p:txBody>
      </p:sp>
    </p:spTree>
    <p:extLst>
      <p:ext uri="{BB962C8B-B14F-4D97-AF65-F5344CB8AC3E}">
        <p14:creationId xmlns:p14="http://schemas.microsoft.com/office/powerpoint/2010/main" val="3800941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Accessing the service </a:t>
            </a:r>
          </a:p>
        </p:txBody>
      </p:sp>
      <p:sp>
        <p:nvSpPr>
          <p:cNvPr id="4" name="Slide Number Placeholder 3"/>
          <p:cNvSpPr>
            <a:spLocks noGrp="1"/>
          </p:cNvSpPr>
          <p:nvPr>
            <p:ph type="sldNum" sz="quarter" idx="10"/>
          </p:nvPr>
        </p:nvSpPr>
        <p:spPr/>
        <p:txBody>
          <a:bodyPr/>
          <a:lstStyle/>
          <a:p>
            <a:fld id="{5BFEAE42-E3FE-4405-B7FC-4425D05B92A0}" type="slidenum">
              <a:rPr lang="en-US" smtClean="0"/>
              <a:pPr/>
              <a:t>36</a:t>
            </a:fld>
            <a:endParaRPr lang="en-US" dirty="0"/>
          </a:p>
        </p:txBody>
      </p:sp>
    </p:spTree>
    <p:extLst>
      <p:ext uri="{BB962C8B-B14F-4D97-AF65-F5344CB8AC3E}">
        <p14:creationId xmlns:p14="http://schemas.microsoft.com/office/powerpoint/2010/main" val="22214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Lets start with a brief overview of</a:t>
            </a:r>
            <a:r>
              <a:rPr lang="en-US" baseline="0" dirty="0"/>
              <a:t> Kubernetes </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dirty="0"/>
          </a:p>
        </p:txBody>
      </p:sp>
    </p:spTree>
    <p:extLst>
      <p:ext uri="{BB962C8B-B14F-4D97-AF65-F5344CB8AC3E}">
        <p14:creationId xmlns:p14="http://schemas.microsoft.com/office/powerpoint/2010/main" val="1502754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04813" y="387350"/>
            <a:ext cx="6200775" cy="3487738"/>
          </a:xfrm>
        </p:spPr>
      </p:sp>
      <p:sp>
        <p:nvSpPr>
          <p:cNvPr id="11" name="Notes Placeholder 10"/>
          <p:cNvSpPr>
            <a:spLocks noGrp="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fld id="{5BFEAE42-E3FE-4405-B7FC-4425D05B92A0}" type="slidenum">
              <a:rPr lang="en-US" smtClean="0"/>
              <a:pPr/>
              <a:t>38</a:t>
            </a:fld>
            <a:endParaRPr lang="en-US" dirty="0"/>
          </a:p>
        </p:txBody>
      </p:sp>
      <p:sp>
        <p:nvSpPr>
          <p:cNvPr id="7" name="Header Placeholder 6"/>
          <p:cNvSpPr>
            <a:spLocks noGrp="1"/>
          </p:cNvSpPr>
          <p:nvPr>
            <p:ph type="hdr" sz="quarter" idx="12"/>
          </p:nvPr>
        </p:nvSpPr>
        <p:spPr/>
        <p:txBody>
          <a:bodyPr/>
          <a:lstStyle/>
          <a:p>
            <a:r>
              <a:rPr lang="en-US" dirty="0"/>
              <a:t>COURSE TITLE</a:t>
            </a:r>
          </a:p>
        </p:txBody>
      </p:sp>
    </p:spTree>
    <p:extLst>
      <p:ext uri="{BB962C8B-B14F-4D97-AF65-F5344CB8AC3E}">
        <p14:creationId xmlns:p14="http://schemas.microsoft.com/office/powerpoint/2010/main" val="2990767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40</a:t>
            </a:fld>
            <a:endParaRPr lang="en-US" dirty="0"/>
          </a:p>
        </p:txBody>
      </p:sp>
    </p:spTree>
    <p:extLst>
      <p:ext uri="{BB962C8B-B14F-4D97-AF65-F5344CB8AC3E}">
        <p14:creationId xmlns:p14="http://schemas.microsoft.com/office/powerpoint/2010/main" val="3154754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43</a:t>
            </a:fld>
            <a:endParaRPr lang="en-US" dirty="0"/>
          </a:p>
        </p:txBody>
      </p:sp>
    </p:spTree>
    <p:extLst>
      <p:ext uri="{BB962C8B-B14F-4D97-AF65-F5344CB8AC3E}">
        <p14:creationId xmlns:p14="http://schemas.microsoft.com/office/powerpoint/2010/main" val="1022252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1" dirty="0"/>
              <a:t>Reconciliation</a:t>
            </a:r>
            <a:r>
              <a:rPr lang="en-US" dirty="0"/>
              <a:t>: When you first create a Deployment, there is no Pod running, because this is the first time you are creating it. So K8s will start the required Pod immediately. If the Pod was ever to stop, Kubernetes(K8s) will start it again, as long as the Deployment exists.</a:t>
            </a:r>
          </a:p>
          <a:p>
            <a:r>
              <a:rPr lang="en-US" dirty="0"/>
              <a:t>With creating Deployment, K8d controllers know that the Pod must always be running. Hence, even if we delete the Pod ourselves, Kubernetes assumes we must probably made a mistake, and starts a new Pod to replace the deleted one.</a:t>
            </a:r>
          </a:p>
          <a:p>
            <a:r>
              <a:rPr lang="en-US" dirty="0"/>
              <a:t>Reconciliation loop is part of K8s self healing abilities. When something goes wrong, meaning the desired state and the actual state doesn't match, K8s will try to close the gap, forever.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44</a:t>
            </a:fld>
            <a:endParaRPr lang="en-US" dirty="0"/>
          </a:p>
        </p:txBody>
      </p:sp>
    </p:spTree>
    <p:extLst>
      <p:ext uri="{BB962C8B-B14F-4D97-AF65-F5344CB8AC3E}">
        <p14:creationId xmlns:p14="http://schemas.microsoft.com/office/powerpoint/2010/main" val="3804084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46</a:t>
            </a:fld>
            <a:endParaRPr lang="en-US" dirty="0"/>
          </a:p>
        </p:txBody>
      </p:sp>
    </p:spTree>
    <p:extLst>
      <p:ext uri="{BB962C8B-B14F-4D97-AF65-F5344CB8AC3E}">
        <p14:creationId xmlns:p14="http://schemas.microsoft.com/office/powerpoint/2010/main" val="3268351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49</a:t>
            </a:fld>
            <a:endParaRPr lang="en-US" dirty="0"/>
          </a:p>
        </p:txBody>
      </p:sp>
    </p:spTree>
    <p:extLst>
      <p:ext uri="{BB962C8B-B14F-4D97-AF65-F5344CB8AC3E}">
        <p14:creationId xmlns:p14="http://schemas.microsoft.com/office/powerpoint/2010/main" val="3307881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04813" y="387350"/>
            <a:ext cx="6200775" cy="3487738"/>
          </a:xfrm>
        </p:spPr>
      </p:sp>
      <p:sp>
        <p:nvSpPr>
          <p:cNvPr id="7" name="Notes Placeholder 6"/>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dirty="0"/>
              <a:t>CONFIDENTIAL - FOR TRAINING PURPOSES ONLY</a:t>
            </a:r>
          </a:p>
        </p:txBody>
      </p:sp>
      <p:sp>
        <p:nvSpPr>
          <p:cNvPr id="8" name="Slide Number Placeholder 7"/>
          <p:cNvSpPr>
            <a:spLocks noGrp="1"/>
          </p:cNvSpPr>
          <p:nvPr>
            <p:ph type="sldNum" sz="quarter" idx="11"/>
          </p:nvPr>
        </p:nvSpPr>
        <p:spPr/>
        <p:txBody>
          <a:bodyPr/>
          <a:lstStyle/>
          <a:p>
            <a:fld id="{5BFEAE42-E3FE-4405-B7FC-4425D05B92A0}" type="slidenum">
              <a:rPr lang="en-US" smtClean="0"/>
              <a:pPr/>
              <a:t>50</a:t>
            </a:fld>
            <a:endParaRPr lang="en-US" dirty="0"/>
          </a:p>
        </p:txBody>
      </p:sp>
      <p:sp>
        <p:nvSpPr>
          <p:cNvPr id="9" name="Header Placeholder 8"/>
          <p:cNvSpPr>
            <a:spLocks noGrp="1"/>
          </p:cNvSpPr>
          <p:nvPr>
            <p:ph type="hdr" sz="quarter" idx="12"/>
          </p:nvPr>
        </p:nvSpPr>
        <p:spPr/>
        <p:txBody>
          <a:bodyPr/>
          <a:lstStyle/>
          <a:p>
            <a:r>
              <a:rPr lang="en-US" dirty="0"/>
              <a:t>COURSE TITLE</a:t>
            </a:r>
          </a:p>
        </p:txBody>
      </p:sp>
    </p:spTree>
    <p:extLst>
      <p:ext uri="{BB962C8B-B14F-4D97-AF65-F5344CB8AC3E}">
        <p14:creationId xmlns:p14="http://schemas.microsoft.com/office/powerpoint/2010/main" val="1202084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indent="-36576">
              <a:buFont typeface="Arial" panose="020B0604020202020204" pitchFamily="34" charset="0"/>
              <a:buChar char="•"/>
            </a:pPr>
            <a:r>
              <a:rPr lang="en-US" dirty="0"/>
              <a:t>Kubernetes is a Container orchestration platform which automates container deployment, scaling and management of containerized applications.</a:t>
            </a:r>
          </a:p>
          <a:p>
            <a:pPr marL="45720" indent="-36576">
              <a:buFont typeface="Arial" panose="020B0604020202020204" pitchFamily="34" charset="0"/>
              <a:buChar char="•"/>
            </a:pPr>
            <a:r>
              <a:rPr lang="en-US" dirty="0"/>
              <a:t>It groups containers that make up an application </a:t>
            </a:r>
          </a:p>
          <a:p>
            <a:pPr marL="45720" indent="-36576">
              <a:buFont typeface="Arial" panose="020B0604020202020204" pitchFamily="34" charset="0"/>
              <a:buChar char="•"/>
            </a:pPr>
            <a:r>
              <a:rPr lang="en-US" dirty="0"/>
              <a:t>I</a:t>
            </a:r>
            <a:r>
              <a:rPr lang="en-US" baseline="0" dirty="0"/>
              <a:t>t s</a:t>
            </a:r>
            <a:r>
              <a:rPr lang="en-US" dirty="0"/>
              <a:t>upports: </a:t>
            </a:r>
          </a:p>
          <a:p>
            <a:pPr marL="228600" lvl="1" indent="-36576">
              <a:buFont typeface="Arial" panose="020B0604020202020204" pitchFamily="34" charset="0"/>
              <a:buChar char="•"/>
            </a:pPr>
            <a:r>
              <a:rPr lang="en-US" dirty="0"/>
              <a:t>Batch execution </a:t>
            </a:r>
          </a:p>
          <a:p>
            <a:pPr marL="228600" lvl="1" indent="-36576">
              <a:buFont typeface="Arial" panose="020B0604020202020204" pitchFamily="34" charset="0"/>
              <a:buChar char="•"/>
            </a:pPr>
            <a:r>
              <a:rPr lang="en-US" dirty="0"/>
              <a:t>IPv4 and IPv6 addresses to pods and services </a:t>
            </a:r>
          </a:p>
          <a:p>
            <a:pPr marL="228600" lvl="1" indent="-36576">
              <a:buFont typeface="Arial" panose="020B0604020202020204" pitchFamily="34" charset="0"/>
              <a:buChar char="•"/>
            </a:pPr>
            <a:r>
              <a:rPr lang="en-US" dirty="0"/>
              <a:t>Tracking of network endpoints in a cluster</a:t>
            </a:r>
          </a:p>
          <a:p>
            <a:pPr marL="228600" lvl="1" indent="-36576">
              <a:buFont typeface="Arial" panose="020B0604020202020204" pitchFamily="34" charset="0"/>
              <a:buChar char="•"/>
            </a:pPr>
            <a:r>
              <a:rPr lang="en-US" dirty="0"/>
              <a:t>Managing multiple cluster at same time </a:t>
            </a:r>
          </a:p>
          <a:p>
            <a:pPr marL="228600" lvl="1" indent="-36576">
              <a:buFont typeface="Arial" panose="020B0604020202020204" pitchFamily="34" charset="0"/>
              <a:buChar char="•"/>
            </a:pPr>
            <a:r>
              <a:rPr lang="en-US" dirty="0"/>
              <a:t>Multiple infrastructure like, on premise, public cloud, or hybrid cloud </a:t>
            </a:r>
          </a:p>
          <a:p>
            <a:pPr marL="228600" lvl="1" indent="-36576">
              <a:buFont typeface="Arial" panose="020B0604020202020204" pitchFamily="34" charset="0"/>
              <a:buChar char="•"/>
            </a:pPr>
            <a:r>
              <a:rPr lang="en-US" dirty="0"/>
              <a:t>Resource isolation and utilization </a:t>
            </a:r>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dirty="0"/>
          </a:p>
        </p:txBody>
      </p:sp>
    </p:spTree>
    <p:extLst>
      <p:ext uri="{BB962C8B-B14F-4D97-AF65-F5344CB8AC3E}">
        <p14:creationId xmlns:p14="http://schemas.microsoft.com/office/powerpoint/2010/main" val="165936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9144" indent="0">
              <a:buFont typeface="Arial" panose="020B0604020202020204" pitchFamily="34" charset="0"/>
              <a:buNone/>
            </a:pPr>
            <a:r>
              <a:rPr lang="en-US" b="1" dirty="0"/>
              <a:t>Following are some features of Kubernetes</a:t>
            </a:r>
            <a:r>
              <a:rPr lang="en-US" b="1" baseline="0" dirty="0"/>
              <a:t> </a:t>
            </a:r>
            <a:endParaRPr lang="en-US" b="1" dirty="0"/>
          </a:p>
          <a:p>
            <a:pPr marL="45720" indent="-36576">
              <a:buFont typeface="Arial" panose="020B0604020202020204" pitchFamily="34" charset="0"/>
              <a:buChar char="•"/>
            </a:pPr>
            <a:r>
              <a:rPr lang="en-US" b="1" dirty="0"/>
              <a:t>Self-healing</a:t>
            </a:r>
            <a:r>
              <a:rPr lang="en-US" baseline="0" dirty="0"/>
              <a:t> – Kubernetes constantly checks the health of nodes and container. Restart containers if failed, replace and reschedules containers when node dies, kills containers if unhealthy </a:t>
            </a:r>
          </a:p>
          <a:p>
            <a:pPr marL="45720" indent="-36576">
              <a:buFont typeface="Arial" panose="020B0604020202020204" pitchFamily="34" charset="0"/>
              <a:buChar char="•"/>
            </a:pPr>
            <a:r>
              <a:rPr lang="en-US" b="1" dirty="0"/>
              <a:t>Storage orchestration </a:t>
            </a:r>
            <a:r>
              <a:rPr lang="en-US" dirty="0"/>
              <a:t>– Automatically mounts and add storage system of user’s choice (local storage, public cloud, network storage or flocker) to run application </a:t>
            </a:r>
          </a:p>
          <a:p>
            <a:pPr marL="45720" indent="-36576">
              <a:buFont typeface="Arial" panose="020B0604020202020204" pitchFamily="34" charset="0"/>
              <a:buChar char="•"/>
            </a:pPr>
            <a:r>
              <a:rPr lang="en-US" b="1" dirty="0"/>
              <a:t>Service discovery and load</a:t>
            </a:r>
            <a:r>
              <a:rPr lang="en-US" b="1" baseline="0" dirty="0"/>
              <a:t> balancing </a:t>
            </a:r>
            <a:r>
              <a:rPr lang="en-US" baseline="0" dirty="0"/>
              <a:t>– Kubernetes assign pods their own IP address and single DNS name for a set of pods and load balance across them </a:t>
            </a:r>
          </a:p>
          <a:p>
            <a:pPr marL="45720" indent="-36576">
              <a:buFont typeface="Arial" panose="020B0604020202020204" pitchFamily="34" charset="0"/>
              <a:buChar char="•"/>
            </a:pPr>
            <a:r>
              <a:rPr lang="en-US" b="1" dirty="0"/>
              <a:t>Horizontal scaling </a:t>
            </a:r>
            <a:r>
              <a:rPr lang="en-US" dirty="0"/>
              <a:t>– Easily</a:t>
            </a:r>
            <a:r>
              <a:rPr lang="en-US" baseline="0" dirty="0"/>
              <a:t> and quickly s</a:t>
            </a:r>
            <a:r>
              <a:rPr lang="en-US" dirty="0"/>
              <a:t>cales your application up and down </a:t>
            </a:r>
          </a:p>
          <a:p>
            <a:pPr marL="45720" indent="-36576">
              <a:buFont typeface="Arial" panose="020B0604020202020204" pitchFamily="34" charset="0"/>
              <a:buChar char="•"/>
            </a:pPr>
            <a:r>
              <a:rPr lang="en-US" b="1" dirty="0"/>
              <a:t>Automated rollouts and rollbacks</a:t>
            </a:r>
            <a:r>
              <a:rPr lang="en-US" b="1" baseline="0" dirty="0"/>
              <a:t> </a:t>
            </a:r>
            <a:r>
              <a:rPr lang="en-US" baseline="0" dirty="0"/>
              <a:t>– Kubernetes progressively rolls out changes to your application, while monitoring application health. If somethings goes wrong, Kubernetes will rollback the change</a:t>
            </a:r>
          </a:p>
          <a:p>
            <a:pPr marL="45720" indent="-36576">
              <a:buFont typeface="Arial" panose="020B0604020202020204" pitchFamily="34" charset="0"/>
              <a:buChar char="•"/>
            </a:pPr>
            <a:r>
              <a:rPr lang="en-US" b="1" baseline="0" dirty="0"/>
              <a:t>Secret and configuration management </a:t>
            </a:r>
            <a:r>
              <a:rPr lang="en-US" baseline="0" dirty="0"/>
              <a:t>– Allows to deploy and update secrets and application configuration without rebuilding your image and without exposing secretes </a:t>
            </a:r>
            <a:endParaRPr lang="en-US" dirty="0"/>
          </a:p>
        </p:txBody>
      </p:sp>
      <p:sp>
        <p:nvSpPr>
          <p:cNvPr id="4" name="Footer Placeholder 3"/>
          <p:cNvSpPr>
            <a:spLocks noGrp="1"/>
          </p:cNvSpPr>
          <p:nvPr>
            <p:ph type="ftr" sz="quarter" idx="10"/>
          </p:nvPr>
        </p:nvSpPr>
        <p:spPr/>
        <p:txBody>
          <a:bodyPr/>
          <a:lstStyle/>
          <a:p>
            <a:r>
              <a:rPr lang="en-US" dirty="0"/>
              <a:t>CONFIDENTIAL - FOR TRAINING PURPOSES ONLY</a:t>
            </a:r>
          </a:p>
        </p:txBody>
      </p:sp>
      <p:sp>
        <p:nvSpPr>
          <p:cNvPr id="5" name="Slide Number Placeholder 4"/>
          <p:cNvSpPr>
            <a:spLocks noGrp="1"/>
          </p:cNvSpPr>
          <p:nvPr>
            <p:ph type="sldNum" sz="quarter" idx="11"/>
          </p:nvPr>
        </p:nvSpPr>
        <p:spPr/>
        <p:txBody>
          <a:bodyPr/>
          <a:lstStyle/>
          <a:p>
            <a:fld id="{5BFEAE42-E3FE-4405-B7FC-4425D05B92A0}" type="slidenum">
              <a:rPr lang="en-US" smtClean="0"/>
              <a:pPr/>
              <a:t>6</a:t>
            </a:fld>
            <a:endParaRPr lang="en-US" dirty="0"/>
          </a:p>
        </p:txBody>
      </p:sp>
      <p:sp>
        <p:nvSpPr>
          <p:cNvPr id="6" name="Header Placeholder 5"/>
          <p:cNvSpPr>
            <a:spLocks noGrp="1"/>
          </p:cNvSpPr>
          <p:nvPr>
            <p:ph type="hdr" sz="quarter" idx="12"/>
          </p:nvPr>
        </p:nvSpPr>
        <p:spPr>
          <a:xfrm>
            <a:off x="382764" y="0"/>
            <a:ext cx="6124223" cy="417579"/>
          </a:xfrm>
          <a:prstGeom prst="rect">
            <a:avLst/>
          </a:prstGeom>
        </p:spPr>
        <p:txBody>
          <a:bodyPr/>
          <a:lstStyle/>
          <a:p>
            <a:r>
              <a:rPr lang="en-US" dirty="0"/>
              <a:t>COURSE TITLE</a:t>
            </a:r>
          </a:p>
        </p:txBody>
      </p:sp>
    </p:spTree>
    <p:extLst>
      <p:ext uri="{BB962C8B-B14F-4D97-AF65-F5344CB8AC3E}">
        <p14:creationId xmlns:p14="http://schemas.microsoft.com/office/powerpoint/2010/main" val="2513684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9144" indent="0">
              <a:buFont typeface="Arial" panose="020B0604020202020204" pitchFamily="34" charset="0"/>
              <a:buNone/>
            </a:pPr>
            <a:r>
              <a:rPr lang="en-US" b="1" dirty="0"/>
              <a:t>Following are Kubernetes cluster components</a:t>
            </a:r>
            <a:r>
              <a:rPr lang="en-US" b="1" baseline="0" dirty="0"/>
              <a:t>: </a:t>
            </a:r>
            <a:endParaRPr lang="en-US" b="1" dirty="0"/>
          </a:p>
          <a:p>
            <a:pPr marL="45720" indent="-36576">
              <a:buFont typeface="Arial" panose="020B0604020202020204" pitchFamily="34" charset="0"/>
              <a:buChar char="•"/>
            </a:pPr>
            <a:r>
              <a:rPr lang="en-US" b="1" dirty="0"/>
              <a:t>Nodes</a:t>
            </a:r>
            <a:r>
              <a:rPr lang="en-US" dirty="0"/>
              <a:t> – worker machines,</a:t>
            </a:r>
            <a:r>
              <a:rPr lang="en-US" baseline="0" dirty="0"/>
              <a:t> that run containerized applications</a:t>
            </a:r>
          </a:p>
          <a:p>
            <a:pPr marL="228600" lvl="1" indent="-36576">
              <a:buFont typeface="Arial" panose="020B0604020202020204" pitchFamily="34" charset="0"/>
              <a:buChar char="•"/>
            </a:pPr>
            <a:r>
              <a:rPr lang="en-US" baseline="0" dirty="0"/>
              <a:t>Worker node host pods that are components of the application </a:t>
            </a:r>
          </a:p>
          <a:p>
            <a:pPr marL="228600" lvl="1" indent="-36576">
              <a:buFont typeface="Arial" panose="020B0604020202020204" pitchFamily="34" charset="0"/>
              <a:buChar char="•"/>
            </a:pPr>
            <a:r>
              <a:rPr lang="en-US" baseline="0" dirty="0"/>
              <a:t>Kubelet – An agent that runs on each node in the cluster. Ensures that containers are running in a pod</a:t>
            </a:r>
          </a:p>
          <a:p>
            <a:pPr marL="228600" lvl="1" indent="-36576">
              <a:buFont typeface="Arial" panose="020B0604020202020204" pitchFamily="34" charset="0"/>
              <a:buChar char="•"/>
            </a:pPr>
            <a:r>
              <a:rPr lang="en-US" baseline="0" dirty="0"/>
              <a:t>Kube-proxy – It is a network proxy which runs on each node in the cluster. Maintains network rules on nodes, which allows network communication to pods from network sessions inside or outside of the cluster</a:t>
            </a:r>
          </a:p>
          <a:p>
            <a:pPr marL="228600" lvl="1" indent="-36576">
              <a:buFont typeface="Arial" panose="020B0604020202020204" pitchFamily="34" charset="0"/>
              <a:buChar char="•"/>
            </a:pPr>
            <a:r>
              <a:rPr lang="en-US" baseline="0" dirty="0"/>
              <a:t>Container runtime – Responsible for running containers. Supported container runtimes are: Docker, containerd, CRI-O and Kubernetes CRI</a:t>
            </a:r>
          </a:p>
          <a:p>
            <a:pPr marL="45720" indent="-36576">
              <a:buFont typeface="Arial" panose="020B0604020202020204" pitchFamily="34" charset="0"/>
              <a:buChar char="•"/>
            </a:pPr>
            <a:r>
              <a:rPr lang="en-US" b="1" baseline="0" dirty="0"/>
              <a:t>Control Plane </a:t>
            </a:r>
            <a:r>
              <a:rPr lang="en-US" baseline="0" dirty="0"/>
              <a:t>– manages worker nodes and the pods in the cluster </a:t>
            </a:r>
          </a:p>
          <a:p>
            <a:pPr marL="228600" lvl="1" indent="-36576">
              <a:buFont typeface="Arial" panose="020B0604020202020204" pitchFamily="34" charset="0"/>
              <a:buChar char="•"/>
            </a:pPr>
            <a:r>
              <a:rPr lang="en-US" dirty="0"/>
              <a:t>kube-api-server – It exposes Kubernetes API, which act as front end for Kubernetes control plane. It is designed</a:t>
            </a:r>
            <a:r>
              <a:rPr lang="en-US" baseline="0" dirty="0"/>
              <a:t> to scale horizontally</a:t>
            </a:r>
            <a:endParaRPr lang="en-US" dirty="0"/>
          </a:p>
          <a:p>
            <a:pPr marL="228600" lvl="1" indent="-36576">
              <a:buFont typeface="Arial" panose="020B0604020202020204" pitchFamily="34" charset="0"/>
              <a:buChar char="•"/>
            </a:pPr>
            <a:r>
              <a:rPr lang="en-US" dirty="0"/>
              <a:t>etcd –</a:t>
            </a:r>
            <a:r>
              <a:rPr lang="en-US" baseline="0" dirty="0"/>
              <a:t> Key value store used as Kubernetes backing store for all cluster data </a:t>
            </a:r>
            <a:endParaRPr lang="en-US" dirty="0"/>
          </a:p>
          <a:p>
            <a:pPr marL="228600" lvl="1" indent="-36576">
              <a:buFont typeface="Arial" panose="020B0604020202020204" pitchFamily="34" charset="0"/>
              <a:buChar char="•"/>
            </a:pPr>
            <a:r>
              <a:rPr lang="en-US" dirty="0"/>
              <a:t>kube-scheduler – Watch</a:t>
            </a:r>
            <a:r>
              <a:rPr lang="en-US" baseline="0" dirty="0"/>
              <a:t> for newly created pods with no assigned nodes and assign a node for them</a:t>
            </a:r>
            <a:endParaRPr lang="en-US" dirty="0"/>
          </a:p>
          <a:p>
            <a:pPr marL="228600" lvl="1" indent="-36576">
              <a:buFont typeface="Arial" panose="020B0604020202020204" pitchFamily="34" charset="0"/>
              <a:buChar char="•"/>
            </a:pPr>
            <a:r>
              <a:rPr lang="en-US" dirty="0"/>
              <a:t>kube-controller-manager – It runs</a:t>
            </a:r>
            <a:r>
              <a:rPr lang="en-US" baseline="0" dirty="0"/>
              <a:t> controller processes. Following are controllers:</a:t>
            </a:r>
          </a:p>
          <a:p>
            <a:pPr marL="365760" lvl="2" indent="-36576">
              <a:buFont typeface="Arial" panose="020B0604020202020204" pitchFamily="34" charset="0"/>
              <a:buChar char="•"/>
            </a:pPr>
            <a:r>
              <a:rPr lang="en-US" baseline="0" dirty="0"/>
              <a:t>Node controller – Notice and responds when any node goes down</a:t>
            </a:r>
          </a:p>
          <a:p>
            <a:pPr marL="365760" lvl="2" indent="-36576">
              <a:buFont typeface="Arial" panose="020B0604020202020204" pitchFamily="34" charset="0"/>
              <a:buChar char="•"/>
            </a:pPr>
            <a:r>
              <a:rPr lang="en-US" baseline="0" dirty="0"/>
              <a:t>Replication controller – Maintains the desired number of pods for every replication controller </a:t>
            </a:r>
          </a:p>
          <a:p>
            <a:pPr marL="365760" lvl="2" indent="-36576">
              <a:buFont typeface="Arial" panose="020B0604020202020204" pitchFamily="34" charset="0"/>
              <a:buChar char="•"/>
            </a:pPr>
            <a:r>
              <a:rPr lang="en-US" baseline="0" dirty="0"/>
              <a:t>Endpoints controller – Populates endpoints object</a:t>
            </a:r>
          </a:p>
          <a:p>
            <a:pPr marL="365760" lvl="2" indent="-36576">
              <a:buFont typeface="Arial" panose="020B0604020202020204" pitchFamily="34" charset="0"/>
              <a:buChar char="•"/>
            </a:pPr>
            <a:r>
              <a:rPr lang="en-US" baseline="0" dirty="0"/>
              <a:t>Service account &amp; Token controllers – Creates default accounts and API access tokens for new namespaces</a:t>
            </a:r>
            <a:endParaRPr lang="en-US" dirty="0"/>
          </a:p>
          <a:p>
            <a:pPr marL="228600" lvl="1" indent="-36576">
              <a:buFont typeface="Arial" panose="020B0604020202020204" pitchFamily="34" charset="0"/>
              <a:buChar char="•"/>
            </a:pPr>
            <a:r>
              <a:rPr lang="en-US" dirty="0"/>
              <a:t>cloud-controller-manager – Runs</a:t>
            </a:r>
            <a:r>
              <a:rPr lang="en-US" baseline="0" dirty="0"/>
              <a:t> controllers that interacts with underlying cloud providers </a:t>
            </a:r>
            <a:endParaRPr lang="en-US" dirty="0"/>
          </a:p>
          <a:p>
            <a:pPr marL="228600" lvl="1" indent="-36576">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r>
              <a:rPr lang="en-US" dirty="0"/>
              <a:t>CONFIDENTIAL - FOR TRAINING PURPOSES ONLY</a:t>
            </a:r>
          </a:p>
        </p:txBody>
      </p:sp>
      <p:sp>
        <p:nvSpPr>
          <p:cNvPr id="5" name="Slide Number Placeholder 4"/>
          <p:cNvSpPr>
            <a:spLocks noGrp="1"/>
          </p:cNvSpPr>
          <p:nvPr>
            <p:ph type="sldNum" sz="quarter" idx="11"/>
          </p:nvPr>
        </p:nvSpPr>
        <p:spPr/>
        <p:txBody>
          <a:bodyPr/>
          <a:lstStyle/>
          <a:p>
            <a:fld id="{5BFEAE42-E3FE-4405-B7FC-4425D05B92A0}" type="slidenum">
              <a:rPr lang="en-US" smtClean="0"/>
              <a:pPr/>
              <a:t>7</a:t>
            </a:fld>
            <a:endParaRPr lang="en-US" dirty="0"/>
          </a:p>
        </p:txBody>
      </p:sp>
      <p:sp>
        <p:nvSpPr>
          <p:cNvPr id="6" name="Header Placeholder 5"/>
          <p:cNvSpPr>
            <a:spLocks noGrp="1"/>
          </p:cNvSpPr>
          <p:nvPr>
            <p:ph type="hdr" sz="quarter" idx="12"/>
          </p:nvPr>
        </p:nvSpPr>
        <p:spPr>
          <a:xfrm>
            <a:off x="382764" y="0"/>
            <a:ext cx="6124223" cy="417579"/>
          </a:xfrm>
          <a:prstGeom prst="rect">
            <a:avLst/>
          </a:prstGeom>
        </p:spPr>
        <p:txBody>
          <a:bodyPr/>
          <a:lstStyle/>
          <a:p>
            <a:r>
              <a:rPr lang="en-US" dirty="0"/>
              <a:t>COURSE TITLE</a:t>
            </a:r>
          </a:p>
        </p:txBody>
      </p:sp>
    </p:spTree>
    <p:extLst>
      <p:ext uri="{BB962C8B-B14F-4D97-AF65-F5344CB8AC3E}">
        <p14:creationId xmlns:p14="http://schemas.microsoft.com/office/powerpoint/2010/main" val="1543274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The above diagram depicts Kubernetes cluster diagram. </a:t>
            </a:r>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dirty="0"/>
          </a:p>
        </p:txBody>
      </p:sp>
    </p:spTree>
    <p:extLst>
      <p:ext uri="{BB962C8B-B14F-4D97-AF65-F5344CB8AC3E}">
        <p14:creationId xmlns:p14="http://schemas.microsoft.com/office/powerpoint/2010/main" val="329742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indent="-36576">
              <a:buFont typeface="Arial" panose="020B0604020202020204" pitchFamily="34" charset="0"/>
              <a:buChar char="•"/>
            </a:pPr>
            <a:r>
              <a:rPr lang="en-US" dirty="0"/>
              <a:t>Kubernetes Deployment provides declarative updates for Pods and ReplicaSets</a:t>
            </a:r>
          </a:p>
          <a:p>
            <a:pPr marL="45720" indent="-36576">
              <a:buFont typeface="Arial" panose="020B0604020202020204" pitchFamily="34" charset="0"/>
              <a:buChar char="•"/>
            </a:pPr>
            <a:r>
              <a:rPr lang="en-US" dirty="0"/>
              <a:t>Deployment is used for</a:t>
            </a:r>
          </a:p>
          <a:p>
            <a:pPr marL="228600" lvl="1" indent="-36576">
              <a:buFont typeface="Arial" panose="020B0604020202020204" pitchFamily="34" charset="0"/>
              <a:buChar char="•"/>
            </a:pPr>
            <a:r>
              <a:rPr lang="en-US" dirty="0"/>
              <a:t>Creating a new ReplicaSets</a:t>
            </a:r>
          </a:p>
          <a:p>
            <a:pPr marL="228600" lvl="1" indent="-36576">
              <a:buFont typeface="Arial" panose="020B0604020202020204" pitchFamily="34" charset="0"/>
              <a:buChar char="•"/>
            </a:pPr>
            <a:r>
              <a:rPr lang="en-US" dirty="0"/>
              <a:t>Remove existing deployments</a:t>
            </a:r>
          </a:p>
          <a:p>
            <a:pPr marL="228600" lvl="1" indent="-36576">
              <a:buFont typeface="Arial" panose="020B0604020202020204" pitchFamily="34" charset="0"/>
              <a:buChar char="•"/>
            </a:pPr>
            <a:r>
              <a:rPr lang="en-US" dirty="0"/>
              <a:t>Rollback</a:t>
            </a:r>
          </a:p>
          <a:p>
            <a:pPr marL="228600" lvl="1" indent="-36576">
              <a:buFont typeface="Arial" panose="020B0604020202020204" pitchFamily="34" charset="0"/>
              <a:buChar char="•"/>
            </a:pPr>
            <a:r>
              <a:rPr lang="en-US" dirty="0"/>
              <a:t>Upgrades</a:t>
            </a:r>
          </a:p>
          <a:p>
            <a:pPr marL="228600" lvl="1" indent="-36576">
              <a:buFont typeface="Arial" panose="020B0604020202020204" pitchFamily="34" charset="0"/>
              <a:buChar char="•"/>
            </a:pPr>
            <a:r>
              <a:rPr lang="en-US" dirty="0"/>
              <a:t>Scaling</a:t>
            </a:r>
          </a:p>
          <a:p>
            <a:pPr marL="228600" lvl="1" indent="-36576">
              <a:buFont typeface="Arial" panose="020B0604020202020204" pitchFamily="34" charset="0"/>
              <a:buChar char="•"/>
            </a:pPr>
            <a:r>
              <a:rPr lang="en-US" dirty="0"/>
              <a:t>Pause &amp; Resume change</a:t>
            </a:r>
          </a:p>
          <a:p>
            <a:pPr lvl="1"/>
            <a:endParaRPr lang="en-US" dirty="0"/>
          </a:p>
        </p:txBody>
      </p:sp>
      <p:sp>
        <p:nvSpPr>
          <p:cNvPr id="4" name="Footer Placeholder 3"/>
          <p:cNvSpPr>
            <a:spLocks noGrp="1"/>
          </p:cNvSpPr>
          <p:nvPr>
            <p:ph type="ftr" sz="quarter" idx="10"/>
          </p:nvPr>
        </p:nvSpPr>
        <p:spPr/>
        <p:txBody>
          <a:bodyPr/>
          <a:lstStyle/>
          <a:p>
            <a:r>
              <a:rPr lang="en-US" dirty="0"/>
              <a:t>CONFIDENTIAL - FOR TRAINING PURPOSES ONLY</a:t>
            </a:r>
          </a:p>
        </p:txBody>
      </p:sp>
      <p:sp>
        <p:nvSpPr>
          <p:cNvPr id="5" name="Slide Number Placeholder 4"/>
          <p:cNvSpPr>
            <a:spLocks noGrp="1"/>
          </p:cNvSpPr>
          <p:nvPr>
            <p:ph type="sldNum" sz="quarter" idx="11"/>
          </p:nvPr>
        </p:nvSpPr>
        <p:spPr/>
        <p:txBody>
          <a:bodyPr/>
          <a:lstStyle/>
          <a:p>
            <a:fld id="{5BFEAE42-E3FE-4405-B7FC-4425D05B92A0}" type="slidenum">
              <a:rPr lang="en-US" smtClean="0"/>
              <a:pPr/>
              <a:t>9</a:t>
            </a:fld>
            <a:endParaRPr lang="en-US" dirty="0"/>
          </a:p>
        </p:txBody>
      </p:sp>
      <p:sp>
        <p:nvSpPr>
          <p:cNvPr id="6" name="Header Placeholder 5"/>
          <p:cNvSpPr>
            <a:spLocks noGrp="1"/>
          </p:cNvSpPr>
          <p:nvPr>
            <p:ph type="hdr" sz="quarter" idx="12"/>
          </p:nvPr>
        </p:nvSpPr>
        <p:spPr>
          <a:xfrm>
            <a:off x="382764" y="0"/>
            <a:ext cx="6124223" cy="417579"/>
          </a:xfrm>
          <a:prstGeom prst="rect">
            <a:avLst/>
          </a:prstGeom>
        </p:spPr>
        <p:txBody>
          <a:bodyPr/>
          <a:lstStyle/>
          <a:p>
            <a:r>
              <a:rPr lang="en-US" dirty="0"/>
              <a:t>COURSE TITLE</a:t>
            </a:r>
          </a:p>
        </p:txBody>
      </p:sp>
    </p:spTree>
    <p:extLst>
      <p:ext uri="{BB962C8B-B14F-4D97-AF65-F5344CB8AC3E}">
        <p14:creationId xmlns:p14="http://schemas.microsoft.com/office/powerpoint/2010/main" val="1040873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dirty="0"/>
          </a:p>
        </p:txBody>
      </p:sp>
    </p:spTree>
    <p:extLst>
      <p:ext uri="{BB962C8B-B14F-4D97-AF65-F5344CB8AC3E}">
        <p14:creationId xmlns:p14="http://schemas.microsoft.com/office/powerpoint/2010/main" val="182296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Kubernetes</a:t>
            </a:r>
            <a:r>
              <a:rPr lang="en-US" baseline="0" dirty="0"/>
              <a:t> assign IP address and a single DNS name to the pods</a:t>
            </a:r>
            <a:endParaRPr lang="en-US" dirty="0"/>
          </a:p>
        </p:txBody>
      </p:sp>
      <p:sp>
        <p:nvSpPr>
          <p:cNvPr id="4" name="Footer Placeholder 3"/>
          <p:cNvSpPr>
            <a:spLocks noGrp="1"/>
          </p:cNvSpPr>
          <p:nvPr>
            <p:ph type="ftr" sz="quarter" idx="10"/>
          </p:nvPr>
        </p:nvSpPr>
        <p:spPr/>
        <p:txBody>
          <a:bodyPr/>
          <a:lstStyle/>
          <a:p>
            <a:r>
              <a:rPr lang="en-US" dirty="0"/>
              <a:t>CONFIDENTIAL - FOR TRAINING PURPOSES ONLY</a:t>
            </a:r>
          </a:p>
        </p:txBody>
      </p:sp>
      <p:sp>
        <p:nvSpPr>
          <p:cNvPr id="5" name="Slide Number Placeholder 4"/>
          <p:cNvSpPr>
            <a:spLocks noGrp="1"/>
          </p:cNvSpPr>
          <p:nvPr>
            <p:ph type="sldNum" sz="quarter" idx="11"/>
          </p:nvPr>
        </p:nvSpPr>
        <p:spPr/>
        <p:txBody>
          <a:bodyPr/>
          <a:lstStyle/>
          <a:p>
            <a:fld id="{5BFEAE42-E3FE-4405-B7FC-4425D05B92A0}" type="slidenum">
              <a:rPr lang="en-US" smtClean="0"/>
              <a:pPr/>
              <a:t>12</a:t>
            </a:fld>
            <a:endParaRPr lang="en-US" dirty="0"/>
          </a:p>
        </p:txBody>
      </p:sp>
      <p:sp>
        <p:nvSpPr>
          <p:cNvPr id="6" name="Header Placeholder 5"/>
          <p:cNvSpPr>
            <a:spLocks noGrp="1"/>
          </p:cNvSpPr>
          <p:nvPr>
            <p:ph type="hdr" sz="quarter" idx="12"/>
          </p:nvPr>
        </p:nvSpPr>
        <p:spPr>
          <a:xfrm>
            <a:off x="382764" y="0"/>
            <a:ext cx="6124223" cy="417579"/>
          </a:xfrm>
          <a:prstGeom prst="rect">
            <a:avLst/>
          </a:prstGeom>
        </p:spPr>
        <p:txBody>
          <a:bodyPr/>
          <a:lstStyle/>
          <a:p>
            <a:r>
              <a:rPr lang="en-US" dirty="0"/>
              <a:t>COURSE TITLE</a:t>
            </a:r>
          </a:p>
        </p:txBody>
      </p:sp>
    </p:spTree>
    <p:extLst>
      <p:ext uri="{BB962C8B-B14F-4D97-AF65-F5344CB8AC3E}">
        <p14:creationId xmlns:p14="http://schemas.microsoft.com/office/powerpoint/2010/main" val="5422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hyperlink" Target="https://hpe.kadanza.com/kadanza/photography/ppt-title-images/#/overview" TargetMode="External"/><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Dark Picture">
    <p:bg>
      <p:bgPr>
        <a:solidFill>
          <a:schemeClr val="tx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284397" y="1869197"/>
            <a:ext cx="11423555" cy="1905000"/>
          </a:xfrm>
        </p:spPr>
        <p:txBody>
          <a:bodyPr lIns="91440" tIns="91440" rIns="91440" bIns="91440" anchor="b"/>
          <a:lstStyle>
            <a:lvl1pPr>
              <a:lnSpc>
                <a:spcPct val="80000"/>
              </a:lnSpc>
              <a:defRPr sz="4400">
                <a:solidFill>
                  <a:schemeClr val="bg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284397" y="4133088"/>
            <a:ext cx="8229600" cy="438912"/>
          </a:xfrm>
        </p:spPr>
        <p:txBody>
          <a:bodyPr lIns="91440" tIns="91440" rIns="91440" bIns="91440">
            <a:noAutofit/>
          </a:bodyPr>
          <a:lstStyle>
            <a:lvl1pPr marL="0" indent="0" algn="l">
              <a:spcBef>
                <a:spcPts val="0"/>
              </a:spcBef>
              <a:buNone/>
              <a:defRPr sz="3200">
                <a:solidFill>
                  <a:schemeClr val="bg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284397" y="4577983"/>
            <a:ext cx="5489578" cy="339214"/>
          </a:xfrm>
        </p:spPr>
        <p:txBody>
          <a:bodyPr lIns="91440" tIns="91440" rIns="91440" bIns="91440">
            <a:noAutofit/>
          </a:bodyPr>
          <a:lstStyle>
            <a:lvl1pPr marL="0" indent="0">
              <a:spcBef>
                <a:spcPts val="0"/>
              </a:spcBef>
              <a:buNone/>
              <a:defRPr sz="2200" baseline="0">
                <a:solidFill>
                  <a:schemeClr val="bg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Tree>
    <p:extLst>
      <p:ext uri="{BB962C8B-B14F-4D97-AF65-F5344CB8AC3E}">
        <p14:creationId xmlns:p14="http://schemas.microsoft.com/office/powerpoint/2010/main" val="17531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98" y="685800"/>
            <a:ext cx="9106250" cy="3075861"/>
          </a:xfrm>
        </p:spPr>
        <p:txBody>
          <a:bodyPr lIns="91440" anchor="b" anchorCtr="0"/>
          <a:lstStyle>
            <a:lvl1pPr marL="219456" indent="-219456">
              <a:defRPr sz="4600" cap="none" baseline="0">
                <a:latin typeface="MetricHPE" panose="020B0503030202060203" pitchFamily="34" charset="0"/>
              </a:defRPr>
            </a:lvl1pPr>
          </a:lstStyle>
          <a:p>
            <a:r>
              <a:rPr lang="en-US" dirty="0"/>
              <a:t>“Click to add quote here. Type quotation marks before and after text.”</a:t>
            </a:r>
          </a:p>
        </p:txBody>
      </p:sp>
      <p:sp>
        <p:nvSpPr>
          <p:cNvPr id="12" name="Text Placeholder 9"/>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late Quo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xmlns="" id="{296867C9-FAEA-4AB9-9E4F-5E469CDF0D22}"/>
              </a:ext>
            </a:extLst>
          </p:cNvPr>
          <p:cNvSpPr>
            <a:spLocks noGrp="1"/>
          </p:cNvSpPr>
          <p:nvPr>
            <p:ph type="title" hasCustomPrompt="1"/>
          </p:nvPr>
        </p:nvSpPr>
        <p:spPr>
          <a:xfrm>
            <a:off x="284398" y="899032"/>
            <a:ext cx="9148360" cy="2862630"/>
          </a:xfrm>
        </p:spPr>
        <p:txBody>
          <a:bodyPr lIns="91440" anchor="b" anchorCtr="0"/>
          <a:lstStyle>
            <a:lvl1pPr marL="219456" indent="-219456">
              <a:defRPr sz="4600" cap="none" baseline="0">
                <a:latin typeface="MetricHPE" panose="020B0503030202060203" pitchFamily="34" charset="0"/>
              </a:defRPr>
            </a:lvl1pPr>
          </a:lstStyle>
          <a:p>
            <a:r>
              <a:rPr lang="en-US" dirty="0"/>
              <a:t>“Click to add quote here. Type quotation marks before and after text.”</a:t>
            </a:r>
          </a:p>
        </p:txBody>
      </p:sp>
      <p:sp>
        <p:nvSpPr>
          <p:cNvPr id="9" name="Text Placeholder 9">
            <a:extLst>
              <a:ext uri="{FF2B5EF4-FFF2-40B4-BE49-F238E27FC236}">
                <a16:creationId xmlns:a16="http://schemas.microsoft.com/office/drawing/2014/main" xmlns="" id="{B97CBB38-1E71-4985-B7D1-ACBC191C50DD}"/>
              </a:ext>
            </a:extLst>
          </p:cNvPr>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spTree>
    <p:extLst>
      <p:ext uri="{BB962C8B-B14F-4D97-AF65-F5344CB8AC3E}">
        <p14:creationId xmlns:p14="http://schemas.microsoft.com/office/powerpoint/2010/main" val="29697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Rectangle 16"/>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5" name="Text Placeholder 4"/>
          <p:cNvSpPr>
            <a:spLocks noGrp="1"/>
          </p:cNvSpPr>
          <p:nvPr>
            <p:ph type="body" sz="quarter" idx="17"/>
          </p:nvPr>
        </p:nvSpPr>
        <p:spPr>
          <a:xfrm>
            <a:off x="285750" y="999160"/>
            <a:ext cx="11525249" cy="5096839"/>
          </a:xfrm>
        </p:spPr>
        <p:txBody>
          <a:bodyPr lIns="91440" rIns="91440"/>
          <a:lstStyle>
            <a:lvl1pPr>
              <a:buClrTx/>
              <a:defRPr>
                <a:latin typeface="MetricHPE" panose="020B0503030202060203" pitchFamily="34" charset="0"/>
              </a:defRPr>
            </a:lvl1pPr>
            <a:lvl2pPr>
              <a:buClrTx/>
              <a:defRPr>
                <a:latin typeface="MetricHPE" panose="020B0503030202060203" pitchFamily="34" charset="0"/>
              </a:defRPr>
            </a:lvl2pPr>
            <a:lvl3pPr>
              <a:buClrTx/>
              <a:defRPr>
                <a:latin typeface="MetricHPE" panose="020B0503030202060203" pitchFamily="34" charset="0"/>
              </a:defRPr>
            </a:lvl3pPr>
            <a:lvl4pPr>
              <a:buClrTx/>
              <a:defRPr>
                <a:latin typeface="MetricHPE" panose="020B0503030202060203" pitchFamily="34" charset="0"/>
              </a:defRPr>
            </a:lvl4pPr>
            <a:lvl5pPr>
              <a:buClrTx/>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3" name="Picture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232753FE-5D9A-4A5E-B0B2-3DAAE2EB354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Font typeface="" panose="020B0604020202020204" pitchFamily="34" charset="0"/>
              <a:buNone/>
              <a:defRPr sz="2400" baseline="0" dirty="0"/>
            </a:lvl1pPr>
          </a:lstStyle>
          <a:p>
            <a:pPr marL="182880" lvl="0" indent="-182880">
              <a:spcBef>
                <a:spcPts val="0"/>
              </a:spcBef>
            </a:pPr>
            <a:r>
              <a:rPr lang="en-US" dirty="0"/>
              <a:t>Click to add one-line subtitle</a:t>
            </a:r>
          </a:p>
        </p:txBody>
      </p:sp>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4"/>
          <p:cNvSpPr>
            <a:spLocks noGrp="1"/>
          </p:cNvSpPr>
          <p:nvPr>
            <p:ph type="body" sz="quarter" idx="17"/>
          </p:nvPr>
        </p:nvSpPr>
        <p:spPr>
          <a:xfrm>
            <a:off x="281746" y="1344281"/>
            <a:ext cx="11529254" cy="4751719"/>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5" name="Title 4">
            <a:extLst>
              <a:ext uri="{FF2B5EF4-FFF2-40B4-BE49-F238E27FC236}">
                <a16:creationId xmlns:a16="http://schemas.microsoft.com/office/drawing/2014/main" xmlns="" id="{670D9BB8-8D8D-4F83-B418-E1A6910A3C8D}"/>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2" name="Rectangle 11"/>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6" name="Text Placeholder 4"/>
          <p:cNvSpPr>
            <a:spLocks noGrp="1"/>
          </p:cNvSpPr>
          <p:nvPr>
            <p:ph type="body" sz="quarter" idx="17"/>
          </p:nvPr>
        </p:nvSpPr>
        <p:spPr>
          <a:xfrm>
            <a:off x="288096" y="1733015"/>
            <a:ext cx="11522904" cy="4367541"/>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solidFill>
                  <a:schemeClr val="bg1"/>
                </a:solidFill>
                <a:latin typeface="MetricHPE" panose="020B0503030202060203" pitchFamily="34" charset="0"/>
              </a:defRPr>
            </a:lvl5pPr>
            <a:lvl6pPr>
              <a:buClrTx/>
              <a:defRPr>
                <a:solidFill>
                  <a:schemeClr val="bg1"/>
                </a:solidFill>
              </a:defRPr>
            </a:lvl6pPr>
            <a:lvl7pPr>
              <a:buClrTx/>
              <a:defRPr>
                <a:solidFill>
                  <a:schemeClr val="bg1"/>
                </a:solidFill>
              </a:defRPr>
            </a:lvl7pPr>
            <a:lvl8pPr>
              <a:buClrTx/>
              <a:defRPr>
                <a:solidFill>
                  <a:schemeClr val="bg1"/>
                </a:solidFill>
              </a:defRPr>
            </a:lvl8pPr>
            <a:lvl9pPr>
              <a:buClrTx/>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7"/>
          <p:cNvSpPr>
            <a:spLocks noGrp="1"/>
          </p:cNvSpPr>
          <p:nvPr>
            <p:ph type="body" sz="quarter" idx="18" hasCustomPrompt="1"/>
          </p:nvPr>
        </p:nvSpPr>
        <p:spPr>
          <a:xfrm>
            <a:off x="288095" y="1350296"/>
            <a:ext cx="11514137" cy="381000"/>
          </a:xfrm>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3" name="Text Placeholder 7">
            <a:extLst>
              <a:ext uri="{FF2B5EF4-FFF2-40B4-BE49-F238E27FC236}">
                <a16:creationId xmlns:a16="http://schemas.microsoft.com/office/drawing/2014/main" xmlns="" id="{15C04D0B-D5E2-4F74-B1D6-45E2AEA840C8}"/>
              </a:ext>
            </a:extLst>
          </p:cNvPr>
          <p:cNvSpPr>
            <a:spLocks noGrp="1"/>
          </p:cNvSpPr>
          <p:nvPr>
            <p:ph type="body" sz="quarter" idx="13" hasCustomPrompt="1"/>
          </p:nvPr>
        </p:nvSpPr>
        <p:spPr>
          <a:xfrm>
            <a:off x="281746" y="704332"/>
            <a:ext cx="11529254" cy="381000"/>
          </a:xfrm>
        </p:spPr>
        <p:txBody>
          <a:bodyPr anchor="ctr">
            <a:noAutofit/>
          </a:bodyPr>
          <a:lstStyle>
            <a:lvl1pPr marL="0" indent="0">
              <a:spcBef>
                <a:spcPts val="0"/>
              </a:spcBef>
              <a:buFont typeface="" panose="020B0604020202020204" pitchFamily="34" charset="0"/>
              <a:buNone/>
              <a:defRPr sz="24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4" name="Title 3">
            <a:extLst>
              <a:ext uri="{FF2B5EF4-FFF2-40B4-BE49-F238E27FC236}">
                <a16:creationId xmlns:a16="http://schemas.microsoft.com/office/drawing/2014/main" xmlns="" id="{D09EDB93-5BF6-4D1D-9D5F-0E75F455E06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0"/>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EAE54251-B0D2-4947-83BB-BD7F95F3A0E8}"/>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Footer Placeholder 2"/>
          <p:cNvSpPr>
            <a:spLocks noGrp="1"/>
          </p:cNvSpPr>
          <p:nvPr>
            <p:ph type="ftr" sz="quarter" idx="15"/>
          </p:nvPr>
        </p:nvSpPr>
        <p:spPr>
          <a:xfrm>
            <a:off x="7088056" y="6336077"/>
            <a:ext cx="4114800" cy="220717"/>
          </a:xfrm>
        </p:spPr>
        <p:txBody>
          <a:bodyPr/>
          <a:lstStyle>
            <a:lvl1pPr>
              <a:defRPr>
                <a:latin typeface="MetricHPE" panose="020B0503030202060203" pitchFamily="34" charset="0"/>
              </a:defRPr>
            </a:lvl1pPr>
          </a:lstStyle>
          <a:p>
            <a:r>
              <a:rPr lang="en-US" dirty="0"/>
              <a:t>CONFIDENTIAL - FOR TRAINING PURPOSES ONLY</a:t>
            </a:r>
          </a:p>
        </p:txBody>
      </p:sp>
      <p:sp>
        <p:nvSpPr>
          <p:cNvPr id="12" name="Slide Number Placeholder 3"/>
          <p:cNvSpPr>
            <a:spLocks noGrp="1"/>
          </p:cNvSpPr>
          <p:nvPr>
            <p:ph type="sldNum" sz="quarter" idx="16"/>
          </p:nvPr>
        </p:nvSpPr>
        <p:spPr>
          <a:xfrm>
            <a:off x="11202856" y="6301811"/>
            <a:ext cx="684344" cy="365125"/>
          </a:xfrm>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13" name="Text Placeholder 7">
            <a:extLst>
              <a:ext uri="{FF2B5EF4-FFF2-40B4-BE49-F238E27FC236}">
                <a16:creationId xmlns:a16="http://schemas.microsoft.com/office/drawing/2014/main" xmlns="" id="{71AE6212-DACF-49FB-929D-2FA8B00CFD70}"/>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2" name="Title 1">
            <a:extLst>
              <a:ext uri="{FF2B5EF4-FFF2-40B4-BE49-F238E27FC236}">
                <a16:creationId xmlns:a16="http://schemas.microsoft.com/office/drawing/2014/main" xmlns="" id="{90391D03-EF6B-45A2-9268-5A807C7AE716}"/>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2"/>
          <p:cNvSpPr>
            <a:spLocks noGrp="1"/>
          </p:cNvSpPr>
          <p:nvPr>
            <p:ph type="ftr" sz="quarter" idx="15"/>
          </p:nvPr>
        </p:nvSpPr>
        <p:spPr>
          <a:xfrm>
            <a:off x="7088056" y="6336077"/>
            <a:ext cx="4114800" cy="220717"/>
          </a:xfrm>
        </p:spPr>
        <p:txBody>
          <a:bodyPr/>
          <a:lstStyle>
            <a:lvl1pPr>
              <a:defRPr>
                <a:latin typeface="MetricHPE" panose="020B0503030202060203" pitchFamily="34" charset="0"/>
              </a:defRPr>
            </a:lvl1pPr>
          </a:lstStyle>
          <a:p>
            <a:r>
              <a:rPr lang="en-US" dirty="0"/>
              <a:t>CONFIDENTIAL - FOR TRAINING PURPOSES ONLY</a:t>
            </a:r>
          </a:p>
        </p:txBody>
      </p:sp>
      <p:sp>
        <p:nvSpPr>
          <p:cNvPr id="6" name="Slide Number Placeholder 3"/>
          <p:cNvSpPr>
            <a:spLocks noGrp="1"/>
          </p:cNvSpPr>
          <p:nvPr>
            <p:ph type="sldNum" sz="quarter" idx="16"/>
          </p:nvPr>
        </p:nvSpPr>
        <p:spPr>
          <a:xfrm>
            <a:off x="11202856" y="6301811"/>
            <a:ext cx="684344" cy="365125"/>
          </a:xfrm>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5" name="Content Placeholder 14"/>
          <p:cNvSpPr>
            <a:spLocks noGrp="1"/>
          </p:cNvSpPr>
          <p:nvPr>
            <p:ph sz="quarter" idx="17"/>
          </p:nvPr>
        </p:nvSpPr>
        <p:spPr>
          <a:xfrm>
            <a:off x="283500" y="995363"/>
            <a:ext cx="5523992" cy="5100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8"/>
          </p:nvPr>
        </p:nvSpPr>
        <p:spPr>
          <a:xfrm>
            <a:off x="6287008" y="995363"/>
            <a:ext cx="5523992" cy="5100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BF818B02-6D3B-4B21-898C-712990E9799D}"/>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2" name="Content Placeholder 14"/>
          <p:cNvSpPr>
            <a:spLocks noGrp="1"/>
          </p:cNvSpPr>
          <p:nvPr>
            <p:ph sz="quarter" idx="17"/>
          </p:nvPr>
        </p:nvSpPr>
        <p:spPr>
          <a:xfrm>
            <a:off x="283500" y="1376363"/>
            <a:ext cx="5518586" cy="4719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288095"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5" name="Content Placeholder 14"/>
          <p:cNvSpPr>
            <a:spLocks noGrp="1"/>
          </p:cNvSpPr>
          <p:nvPr>
            <p:ph sz="quarter" idx="20"/>
          </p:nvPr>
        </p:nvSpPr>
        <p:spPr>
          <a:xfrm>
            <a:off x="6292414" y="1376363"/>
            <a:ext cx="5518586" cy="4719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297009"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73A8584B-E718-4F58-9AF1-BDBF5AD7FFFE}"/>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Light Picture">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2907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2" name="Subtitle 2"/>
          <p:cNvSpPr>
            <a:spLocks noGrp="1"/>
          </p:cNvSpPr>
          <p:nvPr>
            <p:ph type="subTitle" idx="1" hasCustomPrompt="1"/>
          </p:nvPr>
        </p:nvSpPr>
        <p:spPr>
          <a:xfrm>
            <a:off x="290747" y="4133088"/>
            <a:ext cx="8229600" cy="438912"/>
          </a:xfrm>
        </p:spPr>
        <p:txBody>
          <a:bodyPr>
            <a:noAutofit/>
          </a:bodyPr>
          <a:lstStyle>
            <a:lvl1pPr marL="0" indent="0" algn="l">
              <a:spcBef>
                <a:spcPts val="0"/>
              </a:spcBef>
              <a:buNone/>
              <a:defRPr sz="3200">
                <a:solidFill>
                  <a:schemeClr val="tx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9" name="Text Placeholder 7"/>
          <p:cNvSpPr>
            <a:spLocks noGrp="1"/>
          </p:cNvSpPr>
          <p:nvPr>
            <p:ph type="body" sz="quarter" idx="13" hasCustomPrompt="1"/>
          </p:nvPr>
        </p:nvSpPr>
        <p:spPr>
          <a:xfrm>
            <a:off x="290747" y="4577983"/>
            <a:ext cx="5489578" cy="339214"/>
          </a:xfrm>
        </p:spPr>
        <p:txBody>
          <a:bodyPr>
            <a:noAutofit/>
          </a:bodyPr>
          <a:lstStyle>
            <a:lvl1pPr marL="0" indent="0">
              <a:spcBef>
                <a:spcPts val="0"/>
              </a:spcBef>
              <a:buNone/>
              <a:defRPr sz="2200" baseline="0">
                <a:solidFill>
                  <a:schemeClr val="tx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658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3" name="Content Placeholder 14"/>
          <p:cNvSpPr>
            <a:spLocks noGrp="1"/>
          </p:cNvSpPr>
          <p:nvPr>
            <p:ph sz="quarter" idx="17"/>
          </p:nvPr>
        </p:nvSpPr>
        <p:spPr>
          <a:xfrm>
            <a:off x="276815" y="1739233"/>
            <a:ext cx="5534077" cy="4360322"/>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p:cNvSpPr>
            <a:spLocks noGrp="1"/>
          </p:cNvSpPr>
          <p:nvPr>
            <p:ph type="body" sz="quarter" idx="19" hasCustomPrompt="1"/>
          </p:nvPr>
        </p:nvSpPr>
        <p:spPr>
          <a:xfrm>
            <a:off x="281411" y="1358232"/>
            <a:ext cx="5529386"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18" name="Rectangle 1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4" name="Text Placeholder 7"/>
          <p:cNvSpPr>
            <a:spLocks noGrp="1"/>
          </p:cNvSpPr>
          <p:nvPr>
            <p:ph type="body" sz="quarter" idx="21" hasCustomPrompt="1"/>
          </p:nvPr>
        </p:nvSpPr>
        <p:spPr>
          <a:xfrm>
            <a:off x="6280277" y="1358232"/>
            <a:ext cx="5529386"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6" name="Picture 2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2" name="Content Placeholder 14"/>
          <p:cNvSpPr>
            <a:spLocks noGrp="1"/>
          </p:cNvSpPr>
          <p:nvPr>
            <p:ph sz="quarter" idx="24"/>
          </p:nvPr>
        </p:nvSpPr>
        <p:spPr>
          <a:xfrm>
            <a:off x="6276923" y="1739233"/>
            <a:ext cx="5534077" cy="4360322"/>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a:extLst>
              <a:ext uri="{FF2B5EF4-FFF2-40B4-BE49-F238E27FC236}">
                <a16:creationId xmlns:a16="http://schemas.microsoft.com/office/drawing/2014/main" xmlns="" id="{BE367876-B551-4115-B469-74C12D0C1CE4}"/>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4" name="Title 3">
            <a:extLst>
              <a:ext uri="{FF2B5EF4-FFF2-40B4-BE49-F238E27FC236}">
                <a16:creationId xmlns:a16="http://schemas.microsoft.com/office/drawing/2014/main" xmlns="" id="{5B4DC083-771D-42FC-A297-31FED015807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3" name="Rectangle 12"/>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7" name="Content Placeholder 14"/>
          <p:cNvSpPr>
            <a:spLocks noGrp="1"/>
          </p:cNvSpPr>
          <p:nvPr>
            <p:ph sz="quarter" idx="17"/>
          </p:nvPr>
        </p:nvSpPr>
        <p:spPr>
          <a:xfrm>
            <a:off x="282830"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4"/>
          <p:cNvSpPr>
            <a:spLocks noGrp="1"/>
          </p:cNvSpPr>
          <p:nvPr>
            <p:ph sz="quarter" idx="18"/>
          </p:nvPr>
        </p:nvSpPr>
        <p:spPr>
          <a:xfrm>
            <a:off x="4233286"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4"/>
          <p:cNvSpPr>
            <a:spLocks noGrp="1"/>
          </p:cNvSpPr>
          <p:nvPr>
            <p:ph sz="quarter" idx="19"/>
          </p:nvPr>
        </p:nvSpPr>
        <p:spPr>
          <a:xfrm>
            <a:off x="8182288"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0"/>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EAC09279-0D09-4109-A953-16A88732F6E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16" name="Rectangle 15"/>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1" name="Text Placeholder 7"/>
          <p:cNvSpPr>
            <a:spLocks noGrp="1"/>
          </p:cNvSpPr>
          <p:nvPr>
            <p:ph type="body" sz="quarter" idx="19" hasCustomPrompt="1"/>
          </p:nvPr>
        </p:nvSpPr>
        <p:spPr>
          <a:xfrm>
            <a:off x="287427" y="996365"/>
            <a:ext cx="3623985"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Text Placeholder 7"/>
          <p:cNvSpPr>
            <a:spLocks noGrp="1"/>
          </p:cNvSpPr>
          <p:nvPr>
            <p:ph type="body" sz="quarter" idx="21" hasCustomPrompt="1"/>
          </p:nvPr>
        </p:nvSpPr>
        <p:spPr>
          <a:xfrm>
            <a:off x="8182290" y="996365"/>
            <a:ext cx="363103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4" name="Content Placeholder 14"/>
          <p:cNvSpPr>
            <a:spLocks noGrp="1"/>
          </p:cNvSpPr>
          <p:nvPr>
            <p:ph sz="quarter" idx="17"/>
          </p:nvPr>
        </p:nvSpPr>
        <p:spPr>
          <a:xfrm>
            <a:off x="282832"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18"/>
          </p:nvPr>
        </p:nvSpPr>
        <p:spPr>
          <a:xfrm>
            <a:off x="4233288"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14"/>
          <p:cNvSpPr>
            <a:spLocks noGrp="1"/>
          </p:cNvSpPr>
          <p:nvPr>
            <p:ph sz="quarter" idx="22"/>
          </p:nvPr>
        </p:nvSpPr>
        <p:spPr>
          <a:xfrm>
            <a:off x="8182290"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7"/>
          <p:cNvSpPr>
            <a:spLocks noGrp="1"/>
          </p:cNvSpPr>
          <p:nvPr>
            <p:ph type="body" sz="quarter" idx="23" hasCustomPrompt="1"/>
          </p:nvPr>
        </p:nvSpPr>
        <p:spPr>
          <a:xfrm>
            <a:off x="4233287" y="996365"/>
            <a:ext cx="3623985"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24EE87AE-0267-4C69-AFD6-F9C64969AC26}"/>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1" name="Text Placeholder 7"/>
          <p:cNvSpPr>
            <a:spLocks noGrp="1"/>
          </p:cNvSpPr>
          <p:nvPr>
            <p:ph type="body" sz="quarter" idx="19" hasCustomPrompt="1"/>
          </p:nvPr>
        </p:nvSpPr>
        <p:spPr>
          <a:xfrm>
            <a:off x="287427" y="1365166"/>
            <a:ext cx="3623986"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2" name="Text Placeholder 7"/>
          <p:cNvSpPr>
            <a:spLocks noGrp="1"/>
          </p:cNvSpPr>
          <p:nvPr>
            <p:ph type="body" sz="quarter" idx="21" hasCustomPrompt="1"/>
          </p:nvPr>
        </p:nvSpPr>
        <p:spPr>
          <a:xfrm>
            <a:off x="8182288" y="1365166"/>
            <a:ext cx="3631039"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Content Placeholder 14"/>
          <p:cNvSpPr>
            <a:spLocks noGrp="1"/>
          </p:cNvSpPr>
          <p:nvPr>
            <p:ph sz="quarter" idx="17"/>
          </p:nvPr>
        </p:nvSpPr>
        <p:spPr>
          <a:xfrm>
            <a:off x="282830"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14"/>
          <p:cNvSpPr>
            <a:spLocks noGrp="1"/>
          </p:cNvSpPr>
          <p:nvPr>
            <p:ph sz="quarter" idx="18"/>
          </p:nvPr>
        </p:nvSpPr>
        <p:spPr>
          <a:xfrm>
            <a:off x="4233286"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22"/>
          </p:nvPr>
        </p:nvSpPr>
        <p:spPr>
          <a:xfrm>
            <a:off x="8182288"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3" hasCustomPrompt="1"/>
          </p:nvPr>
        </p:nvSpPr>
        <p:spPr>
          <a:xfrm>
            <a:off x="4233287" y="1365166"/>
            <a:ext cx="3623986"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8" name="Rectangle 2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4" name="Text Placeholder 7">
            <a:extLst>
              <a:ext uri="{FF2B5EF4-FFF2-40B4-BE49-F238E27FC236}">
                <a16:creationId xmlns:a16="http://schemas.microsoft.com/office/drawing/2014/main" xmlns="" id="{C831EBB5-21C4-4F56-9D7F-EDB7844B96AF}"/>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4" name="Title 3">
            <a:extLst>
              <a:ext uri="{FF2B5EF4-FFF2-40B4-BE49-F238E27FC236}">
                <a16:creationId xmlns:a16="http://schemas.microsoft.com/office/drawing/2014/main" xmlns="" id="{C9EF0ECA-DE60-41FE-A905-507AB710EE5B}"/>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4"/>
          <p:cNvSpPr>
            <a:spLocks noGrp="1"/>
          </p:cNvSpPr>
          <p:nvPr>
            <p:ph type="body" sz="quarter" idx="17"/>
          </p:nvPr>
        </p:nvSpPr>
        <p:spPr>
          <a:xfrm>
            <a:off x="286670" y="1000162"/>
            <a:ext cx="7942930" cy="5095837"/>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
          <p:cNvSpPr>
            <a:spLocks noGrp="1"/>
          </p:cNvSpPr>
          <p:nvPr>
            <p:ph type="body" sz="half" idx="2" hasCustomPrompt="1"/>
          </p:nvPr>
        </p:nvSpPr>
        <p:spPr bwMode="ltGray">
          <a:xfrm>
            <a:off x="8553153" y="999674"/>
            <a:ext cx="3257847" cy="5096326"/>
          </a:xfrm>
          <a:noFill/>
          <a:ln w="57150">
            <a:solidFill>
              <a:srgbClr val="32DAC8"/>
            </a:solid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pic>
        <p:nvPicPr>
          <p:cNvPr id="22" name="Picture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37FCC12E-6D90-403E-80FA-0F7CB28A28D9}"/>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3"/>
          <p:cNvSpPr>
            <a:spLocks noGrp="1"/>
          </p:cNvSpPr>
          <p:nvPr>
            <p:ph type="body" sz="half" idx="2" hasCustomPrompt="1"/>
          </p:nvPr>
        </p:nvSpPr>
        <p:spPr bwMode="ltGray">
          <a:xfrm>
            <a:off x="8013028" y="999674"/>
            <a:ext cx="3797971" cy="5096326"/>
          </a:xfrm>
          <a:noFill/>
          <a:ln w="57150">
            <a:no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999540"/>
            <a:ext cx="7470648" cy="5096460"/>
          </a:xfrm>
          <a:ln>
            <a:noFill/>
            <a:miter lim="800000"/>
          </a:ln>
        </p:spPr>
        <p:txBody>
          <a:bodyPr/>
          <a:lstStyle>
            <a:lvl1pPr marL="0" indent="0">
              <a:buNone/>
              <a:defRPr>
                <a:latin typeface="MetricHPE" panose="020B05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C5722C60-FC76-4A73-9A5C-0D547B644D69}"/>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3"/>
          <p:cNvSpPr>
            <a:spLocks noGrp="1"/>
          </p:cNvSpPr>
          <p:nvPr>
            <p:ph type="body" sz="half" idx="2" hasCustomPrompt="1"/>
          </p:nvPr>
        </p:nvSpPr>
        <p:spPr bwMode="ltGray">
          <a:xfrm>
            <a:off x="8007016" y="999674"/>
            <a:ext cx="3803983" cy="5096326"/>
          </a:xfrm>
          <a:noFill/>
          <a:ln w="57150">
            <a:no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999540"/>
            <a:ext cx="7470648" cy="5096460"/>
          </a:xfrm>
          <a:ln>
            <a:noFill/>
            <a:miter lim="800000"/>
          </a:ln>
        </p:spPr>
        <p:txBody>
          <a:bodyPr/>
          <a:lstStyle>
            <a:lvl1pPr marL="0" indent="0">
              <a:buNone/>
              <a:defRPr>
                <a:latin typeface="MetricHPE" panose="020B05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4B1C1C31-7119-4D9E-8DED-87033B4B071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8349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2" name="Rectangle 11"/>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6" name="Text Placeholder 3"/>
          <p:cNvSpPr>
            <a:spLocks noGrp="1"/>
          </p:cNvSpPr>
          <p:nvPr>
            <p:ph type="body" sz="half" idx="2" hasCustomPrompt="1"/>
          </p:nvPr>
        </p:nvSpPr>
        <p:spPr bwMode="ltGray">
          <a:xfrm>
            <a:off x="381000"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3"/>
          <p:cNvSpPr>
            <a:spLocks noGrp="1"/>
          </p:cNvSpPr>
          <p:nvPr>
            <p:ph type="pic" sz="quarter" idx="18" hasCustomPrompt="1"/>
          </p:nvPr>
        </p:nvSpPr>
        <p:spPr>
          <a:xfrm>
            <a:off x="381000" y="999540"/>
            <a:ext cx="561128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18" name="Text Placeholder 3"/>
          <p:cNvSpPr>
            <a:spLocks noGrp="1"/>
          </p:cNvSpPr>
          <p:nvPr>
            <p:ph type="body" sz="half" idx="19" hasCustomPrompt="1"/>
          </p:nvPr>
        </p:nvSpPr>
        <p:spPr bwMode="ltGray">
          <a:xfrm>
            <a:off x="6199712"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20" hasCustomPrompt="1"/>
          </p:nvPr>
        </p:nvSpPr>
        <p:spPr>
          <a:xfrm>
            <a:off x="6197180" y="999540"/>
            <a:ext cx="5619836" cy="3803904"/>
          </a:xfrm>
        </p:spPr>
        <p:txBody>
          <a:bodyPr anchor="ctr"/>
          <a:lstStyle>
            <a:lvl1pPr marL="0" indent="0" algn="ctr">
              <a:buNone/>
              <a:defRPr>
                <a:latin typeface="MetricHPE" panose="020B0503030202060203" pitchFamily="34" charset="0"/>
              </a:defRPr>
            </a:lvl1pPr>
          </a:lstStyle>
          <a:p>
            <a:r>
              <a:rPr lang="en-US" dirty="0"/>
              <a:t>Click to add picture</a:t>
            </a: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1"/>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2"/>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0F79D366-784C-495D-8F64-93E8B37FC9D0}"/>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14" name="Rectangle 13"/>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8" name="Text Placeholder 3"/>
          <p:cNvSpPr>
            <a:spLocks noGrp="1"/>
          </p:cNvSpPr>
          <p:nvPr>
            <p:ph type="body" sz="half" idx="2" hasCustomPrompt="1"/>
          </p:nvPr>
        </p:nvSpPr>
        <p:spPr bwMode="ltGray">
          <a:xfrm>
            <a:off x="389696"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18" hasCustomPrompt="1"/>
          </p:nvPr>
        </p:nvSpPr>
        <p:spPr>
          <a:xfrm>
            <a:off x="381000"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24" name="Text Placeholder 3"/>
          <p:cNvSpPr>
            <a:spLocks noGrp="1"/>
          </p:cNvSpPr>
          <p:nvPr>
            <p:ph type="body" sz="half" idx="19" hasCustomPrompt="1"/>
          </p:nvPr>
        </p:nvSpPr>
        <p:spPr bwMode="ltGray">
          <a:xfrm>
            <a:off x="4261194"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3"/>
          <p:cNvSpPr>
            <a:spLocks noGrp="1"/>
          </p:cNvSpPr>
          <p:nvPr>
            <p:ph type="pic" sz="quarter" idx="20" hasCustomPrompt="1"/>
          </p:nvPr>
        </p:nvSpPr>
        <p:spPr>
          <a:xfrm>
            <a:off x="4252498"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26" name="Text Placeholder 3"/>
          <p:cNvSpPr>
            <a:spLocks noGrp="1"/>
          </p:cNvSpPr>
          <p:nvPr>
            <p:ph type="body" sz="half" idx="21" hasCustomPrompt="1"/>
          </p:nvPr>
        </p:nvSpPr>
        <p:spPr bwMode="ltGray">
          <a:xfrm>
            <a:off x="8141388"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132692"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3"/>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24"/>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58DA0A33-9CC4-4DCC-85C5-5D814DA5F52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84749" y="521016"/>
            <a:ext cx="6195700" cy="2828660"/>
          </a:xfrm>
        </p:spPr>
        <p:txBody>
          <a:bodyPr anchor="b"/>
          <a:lstStyle>
            <a:lvl1pPr>
              <a:lnSpc>
                <a:spcPct val="85000"/>
              </a:lnSpc>
              <a:defRPr sz="4400"/>
            </a:lvl1pPr>
          </a:lstStyle>
          <a:p>
            <a:r>
              <a:rPr lang="en-US" dirty="0"/>
              <a:t>Click to add thank you message</a:t>
            </a:r>
          </a:p>
        </p:txBody>
      </p:sp>
      <p:sp>
        <p:nvSpPr>
          <p:cNvPr id="15" name="Rectangle 14"/>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0" name="Text Placeholder 7"/>
          <p:cNvSpPr>
            <a:spLocks noGrp="1"/>
          </p:cNvSpPr>
          <p:nvPr>
            <p:ph type="body" sz="quarter" idx="13" hasCustomPrompt="1"/>
          </p:nvPr>
        </p:nvSpPr>
        <p:spPr>
          <a:xfrm>
            <a:off x="293442" y="3528820"/>
            <a:ext cx="11517557" cy="381000"/>
          </a:xfrm>
        </p:spPr>
        <p:txBody>
          <a:bodyPr>
            <a:noAutofit/>
          </a:bodyPr>
          <a:lstStyle>
            <a:lvl1pPr marL="0" indent="0">
              <a:spcBef>
                <a:spcPts val="0"/>
              </a:spcBef>
              <a:buNone/>
              <a:defRPr sz="22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endParaRPr dirty="0"/>
          </a:p>
        </p:txBody>
      </p:sp>
      <p:sp>
        <p:nvSpPr>
          <p:cNvPr id="2" name="Footer Placeholder 1"/>
          <p:cNvSpPr>
            <a:spLocks noGrp="1"/>
          </p:cNvSpPr>
          <p:nvPr>
            <p:ph type="ftr" sz="quarter" idx="14"/>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Name">
    <p:spTree>
      <p:nvGrpSpPr>
        <p:cNvPr id="1" name=""/>
        <p:cNvGrpSpPr/>
        <p:nvPr/>
      </p:nvGrpSpPr>
      <p:grpSpPr>
        <a:xfrm>
          <a:off x="0" y="0"/>
          <a:ext cx="0" cy="0"/>
          <a:chOff x="0" y="0"/>
          <a:chExt cx="0" cy="0"/>
        </a:xfrm>
      </p:grpSpPr>
      <p:sp>
        <p:nvSpPr>
          <p:cNvPr id="15" name="Title 4"/>
          <p:cNvSpPr>
            <a:spLocks noGrp="1"/>
          </p:cNvSpPr>
          <p:nvPr>
            <p:ph type="title" hasCustomPrompt="1"/>
          </p:nvPr>
        </p:nvSpPr>
        <p:spPr>
          <a:xfrm>
            <a:off x="290747" y="1869197"/>
            <a:ext cx="11423555" cy="1905000"/>
          </a:xfrm>
        </p:spPr>
        <p:txBody>
          <a:bodyPr lIns="91440" tIns="91440" rIns="91440" bIns="91440" anchor="b"/>
          <a:lstStyle>
            <a:lvl1pPr>
              <a:lnSpc>
                <a:spcPct val="80000"/>
              </a:lnSpc>
              <a:defRPr sz="4400">
                <a:solidFill>
                  <a:schemeClr val="tx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290747" y="4133088"/>
            <a:ext cx="8229600" cy="438912"/>
          </a:xfrm>
        </p:spPr>
        <p:txBody>
          <a:bodyPr lIns="91440" tIns="91440" rIns="91440" bIns="91440">
            <a:noAutofit/>
          </a:bodyPr>
          <a:lstStyle>
            <a:lvl1pPr marL="0" indent="0" algn="l">
              <a:spcBef>
                <a:spcPts val="0"/>
              </a:spcBef>
              <a:buNone/>
              <a:defRPr sz="3200">
                <a:solidFill>
                  <a:schemeClr val="tx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290747" y="4577983"/>
            <a:ext cx="5489578" cy="339214"/>
          </a:xfrm>
        </p:spPr>
        <p:txBody>
          <a:bodyPr lIns="91440" tIns="91440" rIns="91440" bIns="91440">
            <a:noAutofit/>
          </a:bodyPr>
          <a:lstStyle>
            <a:lvl1pPr marL="0" indent="0">
              <a:spcBef>
                <a:spcPts val="0"/>
              </a:spcBef>
              <a:buNone/>
              <a:defRPr sz="2200" baseline="0">
                <a:solidFill>
                  <a:schemeClr val="tx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grpSp>
        <p:nvGrpSpPr>
          <p:cNvPr id="9" name="Group 8">
            <a:extLst>
              <a:ext uri="{FF2B5EF4-FFF2-40B4-BE49-F238E27FC236}">
                <a16:creationId xmlns:a16="http://schemas.microsoft.com/office/drawing/2014/main" xmlns="" id="{7B1C4460-9D51-48F8-87F8-88E0DE4E4549}"/>
              </a:ext>
            </a:extLst>
          </p:cNvPr>
          <p:cNvGrpSpPr>
            <a:grpSpLocks noChangeAspect="1"/>
          </p:cNvGrpSpPr>
          <p:nvPr userDrawn="1"/>
        </p:nvGrpSpPr>
        <p:grpSpPr>
          <a:xfrm>
            <a:off x="393523" y="381956"/>
            <a:ext cx="2218745" cy="893759"/>
            <a:chOff x="3578225" y="1146175"/>
            <a:chExt cx="5038725" cy="2111375"/>
          </a:xfrm>
        </p:grpSpPr>
        <p:sp>
          <p:nvSpPr>
            <p:cNvPr id="10" name="Freeform 5">
              <a:extLst>
                <a:ext uri="{FF2B5EF4-FFF2-40B4-BE49-F238E27FC236}">
                  <a16:creationId xmlns:a16="http://schemas.microsoft.com/office/drawing/2014/main" xmlns="" id="{819415EC-B287-40A3-A91D-E9356CAD1F5C}"/>
                </a:ext>
              </a:extLst>
            </p:cNvPr>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1" name="Freeform 6">
              <a:extLst>
                <a:ext uri="{FF2B5EF4-FFF2-40B4-BE49-F238E27FC236}">
                  <a16:creationId xmlns:a16="http://schemas.microsoft.com/office/drawing/2014/main" xmlns="" id="{29B5C71F-50B9-4243-83A7-A7AFAEFD5829}"/>
                </a:ext>
              </a:extLst>
            </p:cNvPr>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ChangeAspect="1"/>
          </p:cNvGrpSpPr>
          <p:nvPr userDrawn="1"/>
        </p:nvGrpSpPr>
        <p:grpSpPr>
          <a:xfrm>
            <a:off x="393523" y="381956"/>
            <a:ext cx="2218745" cy="893759"/>
            <a:chOff x="3578225" y="1146175"/>
            <a:chExt cx="5038725" cy="2111375"/>
          </a:xfrm>
        </p:grpSpPr>
        <p:sp>
          <p:nvSpPr>
            <p:cNvPr id="11"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2"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3" name="Title 4"/>
          <p:cNvSpPr>
            <a:spLocks noGrp="1"/>
          </p:cNvSpPr>
          <p:nvPr>
            <p:ph type="title" hasCustomPrompt="1"/>
          </p:nvPr>
        </p:nvSpPr>
        <p:spPr>
          <a:xfrm>
            <a:off x="289410"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4" name="Subtitle 2"/>
          <p:cNvSpPr>
            <a:spLocks noGrp="1"/>
          </p:cNvSpPr>
          <p:nvPr>
            <p:ph type="subTitle" idx="1" hasCustomPrompt="1"/>
          </p:nvPr>
        </p:nvSpPr>
        <p:spPr>
          <a:xfrm>
            <a:off x="289410" y="4133088"/>
            <a:ext cx="8229600" cy="438912"/>
          </a:xfrm>
        </p:spPr>
        <p:txBody>
          <a:bodyPr>
            <a:noAutofit/>
          </a:bodyPr>
          <a:lstStyle>
            <a:lvl1pPr marL="0" indent="0" algn="l">
              <a:spcBef>
                <a:spcPts val="0"/>
              </a:spcBef>
              <a:buNone/>
              <a:defRPr sz="3200">
                <a:solidFill>
                  <a:sysClr val="windowText" lastClr="000000"/>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5" name="Text Placeholder 7"/>
          <p:cNvSpPr>
            <a:spLocks noGrp="1"/>
          </p:cNvSpPr>
          <p:nvPr>
            <p:ph type="body" sz="quarter" idx="13" hasCustomPrompt="1"/>
          </p:nvPr>
        </p:nvSpPr>
        <p:spPr>
          <a:xfrm>
            <a:off x="289410" y="4577983"/>
            <a:ext cx="5489578" cy="339214"/>
          </a:xfrm>
        </p:spPr>
        <p:txBody>
          <a:bodyPr>
            <a:noAutofit/>
          </a:bodyPr>
          <a:lstStyle>
            <a:lvl1pPr marL="0" indent="0">
              <a:spcBef>
                <a:spcPts val="0"/>
              </a:spcBef>
              <a:buNone/>
              <a:defRPr sz="2200" baseline="0">
                <a:solidFill>
                  <a:sysClr val="windowText" lastClr="000000"/>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6" name="Rectangle 15"/>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87942"/>
            <a:ext cx="11430000" cy="868680"/>
          </a:xfrm>
        </p:spPr>
        <p:txBody>
          <a:bodyPr anchor="b"/>
          <a:lstStyle>
            <a:lvl1pPr>
              <a:defRPr/>
            </a:lvl1pPr>
          </a:lstStyle>
          <a:p>
            <a:r>
              <a:rPr lang="en-US" dirty="0"/>
              <a:t>Click to Add</a:t>
            </a:r>
            <a:br>
              <a:rPr lang="en-US" dirty="0"/>
            </a:br>
            <a:r>
              <a:rPr lang="en-US" dirty="0"/>
              <a:t>Two-Line Title</a:t>
            </a:r>
          </a:p>
        </p:txBody>
      </p:sp>
      <p:sp>
        <p:nvSpPr>
          <p:cNvPr id="5" name="Rectangle 4"/>
          <p:cNvSpPr/>
          <p:nvPr userDrawn="1"/>
        </p:nvSpPr>
        <p:spPr>
          <a:xfrm>
            <a:off x="383369" y="1228187"/>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Footer Placeholder 6"/>
          <p:cNvSpPr>
            <a:spLocks noGrp="1"/>
          </p:cNvSpPr>
          <p:nvPr>
            <p:ph type="ftr" sz="quarter" idx="10"/>
          </p:nvPr>
        </p:nvSpPr>
        <p:spPr/>
        <p:txBody>
          <a:bodyPr/>
          <a:lstStyle>
            <a:lvl1pPr>
              <a:defRPr>
                <a:latin typeface="MetricHPE" panose="020B0503030202060203" pitchFamily="34" charset="0"/>
              </a:defRPr>
            </a:lvl1pPr>
          </a:lstStyle>
          <a:p>
            <a:r>
              <a:rPr lang="en-US" dirty="0"/>
              <a:t>CONFIDENTIAL - FOR TRAINING PURPOSES ONLY</a:t>
            </a:r>
          </a:p>
        </p:txBody>
      </p:sp>
      <p:sp>
        <p:nvSpPr>
          <p:cNvPr id="8" name="Slide Number Placeholder 7"/>
          <p:cNvSpPr>
            <a:spLocks noGrp="1"/>
          </p:cNvSpPr>
          <p:nvPr>
            <p:ph type="sldNum" sz="quarter" idx="1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063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87942"/>
            <a:ext cx="11430000" cy="868680"/>
          </a:xfrm>
        </p:spPr>
        <p:txBody>
          <a:bodyPr anchor="b"/>
          <a:lstStyle>
            <a:lvl1pPr>
              <a:defRPr/>
            </a:lvl1pPr>
          </a:lstStyle>
          <a:p>
            <a:r>
              <a:rPr lang="en-US" dirty="0"/>
              <a:t>Click to Add</a:t>
            </a:r>
            <a:br>
              <a:rPr lang="en-US" dirty="0"/>
            </a:br>
            <a:r>
              <a:rPr lang="en-US" dirty="0"/>
              <a:t>Two-Line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Text Placeholder 7"/>
          <p:cNvSpPr>
            <a:spLocks noGrp="1"/>
          </p:cNvSpPr>
          <p:nvPr>
            <p:ph type="body" sz="quarter" idx="13" hasCustomPrompt="1"/>
          </p:nvPr>
        </p:nvSpPr>
        <p:spPr>
          <a:xfrm>
            <a:off x="287427" y="1060591"/>
            <a:ext cx="1142130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8" name="Rectangle 7"/>
          <p:cNvSpPr/>
          <p:nvPr userDrawn="1"/>
        </p:nvSpPr>
        <p:spPr>
          <a:xfrm>
            <a:off x="385100" y="161869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0" name="Footer Placeholder 9"/>
          <p:cNvSpPr>
            <a:spLocks noGrp="1"/>
          </p:cNvSpPr>
          <p:nvPr>
            <p:ph type="ftr" sz="quarter" idx="14"/>
          </p:nvPr>
        </p:nvSpPr>
        <p:spPr/>
        <p:txBody>
          <a:bodyPr/>
          <a:lstStyle>
            <a:lvl1pPr>
              <a:defRPr>
                <a:latin typeface="MetricHPE" panose="020B0503030202060203" pitchFamily="34" charset="0"/>
              </a:defRPr>
            </a:lvl1pPr>
          </a:lstStyle>
          <a:p>
            <a:r>
              <a:rPr lang="en-US" dirty="0"/>
              <a:t>CONFIDENTIAL - FOR TRAINING PURPOSES ONLY</a:t>
            </a:r>
          </a:p>
        </p:txBody>
      </p:sp>
      <p:sp>
        <p:nvSpPr>
          <p:cNvPr id="11" name="Slide Number Placeholder 10"/>
          <p:cNvSpPr>
            <a:spLocks noGrp="1"/>
          </p:cNvSpPr>
          <p:nvPr>
            <p:ph type="sldNum" sz="quarter" idx="1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03872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3" y="2676894"/>
            <a:ext cx="3685309"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9" name="Footer Placeholder 8"/>
          <p:cNvSpPr>
            <a:spLocks noGrp="1"/>
          </p:cNvSpPr>
          <p:nvPr>
            <p:ph type="ftr" sz="quarter" idx="10"/>
          </p:nvPr>
        </p:nvSpPr>
        <p:spPr/>
        <p:txBody>
          <a:bodyPr/>
          <a:lstStyle>
            <a:lvl1pPr>
              <a:defRPr>
                <a:latin typeface="MetricHPE" panose="020B0503030202060203" pitchFamily="34" charset="0"/>
              </a:defRPr>
            </a:lvl1pPr>
          </a:lstStyle>
          <a:p>
            <a:r>
              <a:rPr lang="en-US" dirty="0"/>
              <a:t>CONFIDENTIAL - FOR TRAINING PURPOSES ONLY</a:t>
            </a:r>
          </a:p>
        </p:txBody>
      </p:sp>
      <p:sp>
        <p:nvSpPr>
          <p:cNvPr id="10" name="Slide Number Placeholder 9"/>
          <p:cNvSpPr>
            <a:spLocks noGrp="1"/>
          </p:cNvSpPr>
          <p:nvPr>
            <p:ph type="sldNum" sz="quarter" idx="1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0245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676894"/>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4"/>
          </p:nvPr>
        </p:nvSpPr>
        <p:spPr/>
        <p:txBody>
          <a:bodyPr/>
          <a:lstStyle>
            <a:lvl1pPr>
              <a:defRPr>
                <a:latin typeface="MetricHPE" panose="020B0503030202060203" pitchFamily="34" charset="0"/>
              </a:defRPr>
            </a:lvl1pPr>
          </a:lstStyle>
          <a:p>
            <a:r>
              <a:rPr lang="en-US" dirty="0"/>
              <a:t>CONFIDENTIAL - FOR TRAINING PURPOSES ONLY</a:t>
            </a:r>
          </a:p>
        </p:txBody>
      </p:sp>
      <p:sp>
        <p:nvSpPr>
          <p:cNvPr id="7" name="Slide Number Placeholder 6"/>
          <p:cNvSpPr>
            <a:spLocks noGrp="1"/>
          </p:cNvSpPr>
          <p:nvPr>
            <p:ph type="sldNum" sz="quarter" idx="1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2804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4" hasCustomPrompt="1"/>
          </p:nvPr>
        </p:nvSpPr>
        <p:spPr>
          <a:xfrm>
            <a:off x="289122" y="2691855"/>
            <a:ext cx="3566206" cy="795528"/>
          </a:xfrm>
        </p:spPr>
        <p:txBody>
          <a:bodyPr vert="horz" lIns="91440" tIns="91440" rIns="91440" bIns="91440" rtlCol="0" anchor="ctr">
            <a:noAutofit/>
          </a:bodyPr>
          <a:lstStyle>
            <a:lvl1pPr>
              <a:defRPr sz="2400" baseline="0" dirty="0"/>
            </a:lvl1pPr>
          </a:lstStyle>
          <a:p>
            <a:pPr marL="0" lvl="0" indent="0">
              <a:spcBef>
                <a:spcPts val="0"/>
              </a:spcBef>
              <a:buNone/>
            </a:pPr>
            <a:r>
              <a:rPr dirty="0"/>
              <a:t>Click to add</a:t>
            </a:r>
            <a:r>
              <a:rPr lang="en-US" dirty="0"/>
              <a:t/>
            </a:r>
            <a:br>
              <a:rPr lang="en-US" dirty="0"/>
            </a:br>
            <a:r>
              <a:rPr lang="en-US" dirty="0"/>
              <a:t>two</a:t>
            </a:r>
            <a:r>
              <a:rPr dirty="0"/>
              <a:t>-line subtitle</a:t>
            </a:r>
          </a:p>
        </p:txBody>
      </p:sp>
      <p:sp>
        <p:nvSpPr>
          <p:cNvPr id="14" name="Title 1"/>
          <p:cNvSpPr>
            <a:spLocks noGrp="1"/>
          </p:cNvSpPr>
          <p:nvPr>
            <p:ph type="title" hasCustomPrompt="1"/>
          </p:nvPr>
        </p:nvSpPr>
        <p:spPr>
          <a:xfrm>
            <a:off x="289122" y="1980879"/>
            <a:ext cx="3566206" cy="868680"/>
          </a:xfrm>
        </p:spPr>
        <p:txBody>
          <a:bodyPr anchor="b"/>
          <a:lstStyle>
            <a:lvl1pPr>
              <a:defRPr/>
            </a:lvl1pPr>
          </a:lstStyle>
          <a:p>
            <a:r>
              <a:rPr lang="en-US" dirty="0"/>
              <a:t>Click to Add</a:t>
            </a:r>
            <a:br>
              <a:rPr lang="en-US" dirty="0"/>
            </a:br>
            <a:r>
              <a:rPr lang="en-US" dirty="0"/>
              <a:t>multi-Line Title</a:t>
            </a: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FOR TRAINING PURPOSES ONLY</a:t>
            </a:r>
          </a:p>
        </p:txBody>
      </p:sp>
      <p:sp>
        <p:nvSpPr>
          <p:cNvPr id="5" name="Slide Number Placeholder 4"/>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6379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3"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78732" y="2534960"/>
            <a:ext cx="3546475" cy="3446462"/>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5"/>
          </p:nvPr>
        </p:nvSpPr>
        <p:spPr/>
        <p:txBody>
          <a:bodyPr/>
          <a:lstStyle>
            <a:lvl1pPr>
              <a:defRPr>
                <a:latin typeface="MetricHPE" panose="020B0503030202060203" pitchFamily="34" charset="0"/>
              </a:defRPr>
            </a:lvl1pPr>
          </a:lstStyle>
          <a:p>
            <a:r>
              <a:rPr lang="en-US" dirty="0"/>
              <a:t>CONFIDENTIAL - FOR TRAINING PURPOSES ONLY</a:t>
            </a:r>
          </a:p>
        </p:txBody>
      </p:sp>
      <p:sp>
        <p:nvSpPr>
          <p:cNvPr id="9" name="Slide Number Placeholder 8"/>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638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Content and Picture, Left">
    <p:spTree>
      <p:nvGrpSpPr>
        <p:cNvPr id="1" name=""/>
        <p:cNvGrpSpPr/>
        <p:nvPr/>
      </p:nvGrpSpPr>
      <p:grpSpPr>
        <a:xfrm>
          <a:off x="0" y="0"/>
          <a:ext cx="0" cy="0"/>
          <a:chOff x="0" y="0"/>
          <a:chExt cx="0" cy="0"/>
        </a:xfrm>
      </p:grpSpPr>
      <p:sp>
        <p:nvSpPr>
          <p:cNvPr id="10" name="Picture Placeholder 9"/>
          <p:cNvSpPr>
            <a:spLocks noGrp="1"/>
          </p:cNvSpPr>
          <p:nvPr>
            <p:ph type="pic" sz="quarter" idx="15" hasCustomPrompt="1"/>
          </p:nvPr>
        </p:nvSpPr>
        <p:spPr>
          <a:xfrm>
            <a:off x="4076700" y="0"/>
            <a:ext cx="8115300" cy="6858000"/>
          </a:xfrm>
        </p:spPr>
        <p:txBody>
          <a:bodyPr anchor="ctr"/>
          <a:lstStyle>
            <a:lvl1pPr marL="0" indent="0" algn="ctr">
              <a:buNone/>
              <a:defRPr>
                <a:latin typeface="MetricHPE" panose="020B0503030202060203" pitchFamily="34" charset="0"/>
              </a:defRPr>
            </a:lvl1pPr>
          </a:lstStyle>
          <a:p>
            <a:r>
              <a:rPr lang="en-US" dirty="0"/>
              <a:t>Click to add edge-to-edge picture</a:t>
            </a:r>
          </a:p>
        </p:txBody>
      </p:sp>
      <p:sp>
        <p:nvSpPr>
          <p:cNvPr id="2" name="Title 1"/>
          <p:cNvSpPr>
            <a:spLocks noGrp="1"/>
          </p:cNvSpPr>
          <p:nvPr>
            <p:ph type="title" hasCustomPrompt="1"/>
          </p:nvPr>
        </p:nvSpPr>
        <p:spPr>
          <a:xfrm>
            <a:off x="289122"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7" name="Text Placeholder 6"/>
          <p:cNvSpPr>
            <a:spLocks noGrp="1"/>
          </p:cNvSpPr>
          <p:nvPr>
            <p:ph type="body" sz="quarter" idx="14"/>
          </p:nvPr>
        </p:nvSpPr>
        <p:spPr>
          <a:xfrm>
            <a:off x="278731" y="2534960"/>
            <a:ext cx="3546475" cy="3446462"/>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6"/>
          </p:nvPr>
        </p:nvSpPr>
        <p:spPr/>
        <p:txBody>
          <a:bodyPr/>
          <a:lstStyle>
            <a:lvl1pPr>
              <a:defRPr>
                <a:latin typeface="MetricHPE" panose="020B0503030202060203" pitchFamily="34" charset="0"/>
              </a:defRPr>
            </a:lvl1pPr>
          </a:lstStyle>
          <a:p>
            <a:r>
              <a:rPr lang="en-US" dirty="0"/>
              <a:t>CONFIDENTIAL - FOR TRAINING PURPOSES ONLY</a:t>
            </a:r>
          </a:p>
        </p:txBody>
      </p:sp>
      <p:sp>
        <p:nvSpPr>
          <p:cNvPr id="9" name="Slide Number Placeholder 8"/>
          <p:cNvSpPr>
            <a:spLocks noGrp="1"/>
          </p:cNvSpPr>
          <p:nvPr>
            <p:ph type="sldNum" sz="quarter" idx="17"/>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635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8" name="Picture Placeholder 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1504950"/>
            <a:ext cx="12192000" cy="3295651"/>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0" name="Title 1"/>
          <p:cNvSpPr>
            <a:spLocks noGrp="1"/>
          </p:cNvSpPr>
          <p:nvPr>
            <p:ph type="title" hasCustomPrompt="1"/>
          </p:nvPr>
        </p:nvSpPr>
        <p:spPr>
          <a:xfrm>
            <a:off x="381001" y="2686713"/>
            <a:ext cx="8522208" cy="499365"/>
          </a:xfrm>
        </p:spPr>
        <p:txBody>
          <a:bodyPr anchor="b" anchorCtr="0"/>
          <a:lstStyle>
            <a:lvl1pPr>
              <a:defRPr sz="3200" baseline="0">
                <a:solidFill>
                  <a:schemeClr val="bg1"/>
                </a:solidFill>
              </a:defRPr>
            </a:lvl1pPr>
          </a:lstStyle>
          <a:p>
            <a:r>
              <a:rPr lang="en-US" dirty="0"/>
              <a:t>Click to add section header</a:t>
            </a:r>
          </a:p>
        </p:txBody>
      </p:sp>
      <p:sp>
        <p:nvSpPr>
          <p:cNvPr id="11" name="Text Placeholder 9"/>
          <p:cNvSpPr>
            <a:spLocks noGrp="1"/>
          </p:cNvSpPr>
          <p:nvPr>
            <p:ph type="body" sz="quarter" idx="14"/>
          </p:nvPr>
        </p:nvSpPr>
        <p:spPr>
          <a:xfrm>
            <a:off x="381000" y="3413925"/>
            <a:ext cx="8228011" cy="533400"/>
          </a:xfrm>
        </p:spPr>
        <p:txBody>
          <a:bodyPr>
            <a:noAutofit/>
          </a:bodyPr>
          <a:lstStyle>
            <a:lvl1pPr marL="0" indent="0">
              <a:spcBef>
                <a:spcPts val="0"/>
              </a:spcBef>
              <a:buFontTx/>
              <a:buNone/>
              <a:defRPr sz="2400">
                <a:solidFill>
                  <a:schemeClr val="bg1"/>
                </a:solidFill>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Rectangle 11">
            <a:extLst>
              <a:ext uri="{FF2B5EF4-FFF2-40B4-BE49-F238E27FC236}">
                <a16:creationId xmlns:a16="http://schemas.microsoft.com/office/drawing/2014/main" xmlns="" id="{9DE89E88-AA0C-49B4-9BC1-610AE2FDBE94}"/>
              </a:ext>
            </a:extLst>
          </p:cNvPr>
          <p:cNvSpPr/>
          <p:nvPr userDrawn="1"/>
        </p:nvSpPr>
        <p:spPr>
          <a:xfrm>
            <a:off x="381000" y="325863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 - FOR TRAINING PURPOSES ONLY</a:t>
            </a:r>
          </a:p>
        </p:txBody>
      </p:sp>
      <p:sp>
        <p:nvSpPr>
          <p:cNvPr id="13" name="TextBox 12"/>
          <p:cNvSpPr txBox="1"/>
          <p:nvPr userDrawn="1"/>
        </p:nvSpPr>
        <p:spPr>
          <a:xfrm>
            <a:off x="6264781" y="137089"/>
            <a:ext cx="5532325" cy="2570834"/>
          </a:xfrm>
          <a:prstGeom prst="rect">
            <a:avLst/>
          </a:prstGeom>
          <a:solidFill>
            <a:schemeClr val="bg1"/>
          </a:solidFill>
          <a:ln w="57150">
            <a:solidFill>
              <a:schemeClr val="accent5"/>
            </a:solidFill>
            <a:miter lim="800000"/>
          </a:ln>
        </p:spPr>
        <p:txBody>
          <a:bodyPr vert="horz" wrap="square" lIns="182880" tIns="182880" rIns="182880" bIns="182880" rtlCol="0">
            <a:noAutofit/>
          </a:bodyPr>
          <a:lstStyle/>
          <a:p>
            <a:pPr>
              <a:lnSpc>
                <a:spcPct val="90000"/>
              </a:lnSpc>
              <a:spcAft>
                <a:spcPts val="1600"/>
              </a:spcAft>
            </a:pPr>
            <a:r>
              <a:rPr lang="en-US" sz="1500" dirty="0">
                <a:latin typeface="MetricHPE Light" panose="020B0303030202060203" pitchFamily="34" charset="0"/>
              </a:rPr>
              <a:t>Please use a section divider image that relates well with the subject of your presentation.</a:t>
            </a:r>
          </a:p>
          <a:p>
            <a:pPr>
              <a:lnSpc>
                <a:spcPct val="90000"/>
              </a:lnSpc>
              <a:spcAft>
                <a:spcPts val="1600"/>
              </a:spcAft>
            </a:pPr>
            <a:r>
              <a:rPr lang="en-US" sz="1500" dirty="0">
                <a:latin typeface="MetricHPE Light" panose="020B0303030202060203" pitchFamily="34" charset="0"/>
              </a:rPr>
              <a:t>To change your section image, go to </a:t>
            </a:r>
            <a:r>
              <a:rPr lang="en-US" sz="1500" dirty="0">
                <a:latin typeface="+mj-lt"/>
              </a:rPr>
              <a:t>[View] </a:t>
            </a:r>
            <a:r>
              <a:rPr lang="en-US" sz="1500" dirty="0">
                <a:latin typeface="MetricHPE Light" panose="020B0303030202060203" pitchFamily="34" charset="0"/>
              </a:rPr>
              <a:t>-&gt; </a:t>
            </a:r>
            <a:r>
              <a:rPr lang="en-US" sz="1500" dirty="0">
                <a:latin typeface="+mj-lt"/>
              </a:rPr>
              <a:t>[Slide Master] </a:t>
            </a:r>
            <a:r>
              <a:rPr lang="en-US" sz="1500" dirty="0">
                <a:latin typeface="MetricHPE Light" panose="020B0303030202060203" pitchFamily="34" charset="0"/>
              </a:rPr>
              <a:t>to delete and insert a new image.</a:t>
            </a:r>
          </a:p>
          <a:p>
            <a:pPr>
              <a:lnSpc>
                <a:spcPct val="90000"/>
              </a:lnSpc>
              <a:spcAft>
                <a:spcPts val="1600"/>
              </a:spcAft>
            </a:pPr>
            <a:r>
              <a:rPr lang="en-US" sz="1500" dirty="0">
                <a:latin typeface="MetricHPE Light" panose="020B0303030202060203" pitchFamily="34" charset="0"/>
              </a:rPr>
              <a:t>A collection of images specifically formatted for use as PPT title slides can be found </a:t>
            </a:r>
            <a:r>
              <a:rPr lang="en-US" sz="1500" dirty="0">
                <a:latin typeface="+mj-lt"/>
                <a:hlinkClick r:id="rId5"/>
              </a:rPr>
              <a:t>here</a:t>
            </a:r>
            <a:r>
              <a:rPr lang="en-US" sz="1500" dirty="0">
                <a:latin typeface="MetricHPE Light" panose="020B0303030202060203" pitchFamily="34" charset="0"/>
              </a:rPr>
              <a:t> in the HPE Brand Library, and cropped to fit.</a:t>
            </a:r>
          </a:p>
          <a:p>
            <a:pPr>
              <a:lnSpc>
                <a:spcPct val="90000"/>
              </a:lnSpc>
              <a:spcAft>
                <a:spcPts val="1600"/>
              </a:spcAft>
            </a:pPr>
            <a:r>
              <a:rPr lang="en-US" sz="1500" dirty="0">
                <a:latin typeface="+mj-lt"/>
              </a:rPr>
              <a:t>Please delete this box in the Slide Master after you update your title image.</a:t>
            </a:r>
          </a:p>
          <a:p>
            <a:pPr>
              <a:lnSpc>
                <a:spcPct val="90000"/>
              </a:lnSpc>
            </a:pPr>
            <a:endParaRPr lang="en-US" sz="1500" dirty="0">
              <a:solidFill>
                <a:schemeClr val="bg1"/>
              </a:solidFill>
              <a:latin typeface="MetricHPE Light" panose="020B0303030202060203" pitchFamily="34" charset="0"/>
            </a:endParaRPr>
          </a:p>
        </p:txBody>
      </p:sp>
      <p:sp>
        <p:nvSpPr>
          <p:cNvPr id="14" name="Slide Number Placeholder 2"/>
          <p:cNvSpPr>
            <a:spLocks noGrp="1"/>
          </p:cNvSpPr>
          <p:nvPr>
            <p:ph type="sldNum" sz="quarter" idx="16"/>
          </p:nvPr>
        </p:nvSpPr>
        <p:spPr>
          <a:xfrm>
            <a:off x="11202856" y="6301811"/>
            <a:ext cx="684344" cy="365125"/>
          </a:xfrm>
        </p:spPr>
        <p:txBody>
          <a:bodyPr/>
          <a:lstStyle>
            <a:lvl1pPr>
              <a:defRPr>
                <a:latin typeface="MetricHPE Light" panose="020B0303030202060203" pitchFamily="34" charset="0"/>
              </a:defRPr>
            </a:lvl1pPr>
          </a:lstStyle>
          <a:p>
            <a:pPr defTabSz="1088421">
              <a:buFontTx/>
              <a:buBlip>
                <a:blip r:embed="rId6"/>
              </a:buBlip>
            </a:pPr>
            <a:fld id="{104FC826-72BB-4AF1-BA01-A94F7396A7DC}" type="slidenum">
              <a:rPr lang="en-US" smtClean="0"/>
              <a:pPr defTabSz="1088421">
                <a:buFontTx/>
                <a:buBlip>
                  <a:blip r:embed="rId6"/>
                </a:buBlip>
              </a:pPr>
              <a:t>‹#›</a:t>
            </a:fld>
            <a:endParaRPr lang="en-US" dirty="0"/>
          </a:p>
        </p:txBody>
      </p:sp>
    </p:spTree>
    <p:custDataLst>
      <p:tags r:id="rId1"/>
    </p:custDataLst>
    <p:extLst>
      <p:ext uri="{BB962C8B-B14F-4D97-AF65-F5344CB8AC3E}">
        <p14:creationId xmlns:p14="http://schemas.microsoft.com/office/powerpoint/2010/main" val="91624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 Line Title with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 WITH CONTENT</a:t>
            </a:r>
          </a:p>
        </p:txBody>
      </p:sp>
      <p:sp>
        <p:nvSpPr>
          <p:cNvPr id="8" name="Rectangle 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0"/>
          </p:nvPr>
        </p:nvSpPr>
        <p:spPr/>
        <p:txBody>
          <a:bodyPr/>
          <a:lstStyle>
            <a:lvl1pPr>
              <a:defRPr>
                <a:latin typeface="MetricHPE Light" panose="020B0303030202060203" pitchFamily="34" charset="0"/>
              </a:defRPr>
            </a:lvl1pPr>
          </a:lstStyle>
          <a:p>
            <a:r>
              <a:rPr lang="en-US" dirty="0">
                <a:solidFill>
                  <a:srgbClr val="787871"/>
                </a:solidFill>
              </a:rPr>
              <a:t>CONFIDENTIAL - FOR TRAINING PURPOSES ONLY</a:t>
            </a:r>
          </a:p>
        </p:txBody>
      </p:sp>
      <p:sp>
        <p:nvSpPr>
          <p:cNvPr id="3" name="Slide Number Placeholder 2"/>
          <p:cNvSpPr>
            <a:spLocks noGrp="1"/>
          </p:cNvSpPr>
          <p:nvPr>
            <p:ph type="sldNum" sz="quarter" idx="1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solidFill>
                  <a:srgbClr val="787871"/>
                </a:solidFill>
              </a:rPr>
              <a:pPr defTabSz="1088421">
                <a:buFontTx/>
                <a:buBlip>
                  <a:blip r:embed="rId3"/>
                </a:buBlip>
              </a:pPr>
              <a:t>‹#›</a:t>
            </a:fld>
            <a:endParaRPr lang="en-US" dirty="0">
              <a:solidFill>
                <a:srgbClr val="787871"/>
              </a:solidFill>
            </a:endParaRPr>
          </a:p>
        </p:txBody>
      </p:sp>
      <p:sp>
        <p:nvSpPr>
          <p:cNvPr id="5" name="Content Placeholder 4"/>
          <p:cNvSpPr>
            <a:spLocks noGrp="1"/>
          </p:cNvSpPr>
          <p:nvPr>
            <p:ph sz="quarter" idx="12"/>
          </p:nvPr>
        </p:nvSpPr>
        <p:spPr>
          <a:xfrm>
            <a:off x="388938" y="1323833"/>
            <a:ext cx="11422062" cy="46880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80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3"/>
          <p:cNvSpPr>
            <a:spLocks noGrp="1"/>
          </p:cNvSpPr>
          <p:nvPr>
            <p:ph type="pic" sz="quarter" idx="15" hasCustomPrompt="1"/>
          </p:nvPr>
        </p:nvSpPr>
        <p:spPr>
          <a:xfrm>
            <a:off x="0" y="0"/>
            <a:ext cx="12192000" cy="6858000"/>
          </a:xfrm>
        </p:spPr>
        <p:txBody>
          <a:bodyPr rIns="1828800" anchor="ctr"/>
          <a:lstStyle>
            <a:lvl1pPr marL="0" indent="0" algn="r">
              <a:buNone/>
              <a:defRPr>
                <a:latin typeface="MetricHPE" panose="020B0503030202060203" pitchFamily="34" charset="0"/>
              </a:defRPr>
            </a:lvl1pPr>
          </a:lstStyle>
          <a:p>
            <a:r>
              <a:rPr lang="en-US" dirty="0"/>
              <a:t>Click to add picture</a:t>
            </a:r>
          </a:p>
        </p:txBody>
      </p:sp>
      <p:sp>
        <p:nvSpPr>
          <p:cNvPr id="8" name="Title 1"/>
          <p:cNvSpPr>
            <a:spLocks noGrp="1"/>
          </p:cNvSpPr>
          <p:nvPr>
            <p:ph type="title" hasCustomPrompt="1"/>
          </p:nvPr>
        </p:nvSpPr>
        <p:spPr>
          <a:xfrm>
            <a:off x="292839" y="2743510"/>
            <a:ext cx="5923811" cy="1485280"/>
          </a:xfrm>
        </p:spPr>
        <p:txBody>
          <a:bodyPr lIns="91440" tIns="91440" rIns="91440" bIns="91440" anchor="t"/>
          <a:lstStyle>
            <a:lvl1pPr>
              <a:defRPr sz="3200" baseline="0"/>
            </a:lvl1pPr>
          </a:lstStyle>
          <a:p>
            <a:r>
              <a:rPr lang="en-US" dirty="0"/>
              <a:t>Click to add section header</a:t>
            </a:r>
            <a:br>
              <a:rPr lang="en-US" dirty="0"/>
            </a:br>
            <a:r>
              <a:rPr lang="en-US" dirty="0"/>
              <a:t>or big idea statement</a:t>
            </a:r>
          </a:p>
        </p:txBody>
      </p:sp>
      <p:sp>
        <p:nvSpPr>
          <p:cNvPr id="2" name="Footer Placeholder 1"/>
          <p:cNvSpPr>
            <a:spLocks noGrp="1"/>
          </p:cNvSpPr>
          <p:nvPr>
            <p:ph type="ftr" sz="quarter" idx="16"/>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7"/>
          </p:nvPr>
        </p:nvSpPr>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te Section Header">
    <p:spTree>
      <p:nvGrpSpPr>
        <p:cNvPr id="1" name=""/>
        <p:cNvGrpSpPr/>
        <p:nvPr/>
      </p:nvGrpSpPr>
      <p:grpSpPr>
        <a:xfrm>
          <a:off x="0" y="0"/>
          <a:ext cx="0" cy="0"/>
          <a:chOff x="0" y="0"/>
          <a:chExt cx="0" cy="0"/>
        </a:xfrm>
      </p:grpSpPr>
      <p:pic>
        <p:nvPicPr>
          <p:cNvPr id="8" name="Picture Placeholder 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504950"/>
            <a:ext cx="12192000" cy="3295651"/>
          </a:xfrm>
          <a:prstGeom prst="rect">
            <a:avLst/>
          </a:prstGeom>
        </p:spPr>
      </p:pic>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0" name="Title 1"/>
          <p:cNvSpPr>
            <a:spLocks noGrp="1"/>
          </p:cNvSpPr>
          <p:nvPr>
            <p:ph type="title" hasCustomPrompt="1"/>
          </p:nvPr>
        </p:nvSpPr>
        <p:spPr>
          <a:xfrm>
            <a:off x="292101" y="2686713"/>
            <a:ext cx="8522208" cy="499365"/>
          </a:xfrm>
        </p:spPr>
        <p:txBody>
          <a:bodyPr lIns="91440" tIns="91440" rIns="91440" bIns="91440" anchor="b" anchorCtr="0"/>
          <a:lstStyle>
            <a:lvl1pPr>
              <a:defRPr sz="3200" baseline="0">
                <a:solidFill>
                  <a:schemeClr val="bg1"/>
                </a:solidFill>
              </a:defRPr>
            </a:lvl1pPr>
          </a:lstStyle>
          <a:p>
            <a:r>
              <a:rPr lang="en-US" dirty="0"/>
              <a:t>Click to add section header</a:t>
            </a:r>
          </a:p>
        </p:txBody>
      </p:sp>
      <p:sp>
        <p:nvSpPr>
          <p:cNvPr id="11" name="Text Placeholder 9"/>
          <p:cNvSpPr>
            <a:spLocks noGrp="1"/>
          </p:cNvSpPr>
          <p:nvPr>
            <p:ph type="body" sz="quarter" idx="14"/>
          </p:nvPr>
        </p:nvSpPr>
        <p:spPr>
          <a:xfrm>
            <a:off x="292100" y="3413925"/>
            <a:ext cx="8228011" cy="533400"/>
          </a:xfrm>
        </p:spPr>
        <p:txBody>
          <a:bodyPr lIns="91440" tIns="91440" rIns="91440" bIns="91440">
            <a:noAutofit/>
          </a:bodyPr>
          <a:lstStyle>
            <a:lvl1pPr marL="0" indent="0">
              <a:spcBef>
                <a:spcPts val="0"/>
              </a:spcBef>
              <a:buFontTx/>
              <a:buNone/>
              <a:defRPr sz="2600">
                <a:solidFill>
                  <a:schemeClr val="bg1"/>
                </a:solidFill>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Rectangle 11">
            <a:extLst>
              <a:ext uri="{FF2B5EF4-FFF2-40B4-BE49-F238E27FC236}">
                <a16:creationId xmlns:a16="http://schemas.microsoft.com/office/drawing/2014/main" xmlns="" id="{9DE89E88-AA0C-49B4-9BC1-610AE2FDBE94}"/>
              </a:ext>
            </a:extLst>
          </p:cNvPr>
          <p:cNvSpPr/>
          <p:nvPr userDrawn="1"/>
        </p:nvSpPr>
        <p:spPr>
          <a:xfrm>
            <a:off x="381000" y="325863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4"/>
              </a:buBlip>
            </a:pPr>
            <a:fld id="{104FC826-72BB-4AF1-BA01-A94F7396A7DC}" type="slidenum">
              <a:rPr lang="en-US" smtClean="0"/>
              <a:pPr defTabSz="1088421">
                <a:buFontTx/>
                <a:buBlip>
                  <a:blip r:embed="rId4"/>
                </a:buBlip>
              </a:pPr>
              <a:t>‹#›</a:t>
            </a:fld>
            <a:endParaRPr lang="en-US" dirty="0"/>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een Frame Divid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6" name="Title 1"/>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7" name="Text Placeholder 9"/>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Rectangle 17"/>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urpl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xmlns="" id="{2CE5726B-4E9B-428F-B8BF-52038F1B0EF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9" name="Text Placeholder 9">
            <a:extLst>
              <a:ext uri="{FF2B5EF4-FFF2-40B4-BE49-F238E27FC236}">
                <a16:creationId xmlns:a16="http://schemas.microsoft.com/office/drawing/2014/main" xmlns="" id="{CB607F37-173B-4A34-95FA-297523FEF616}"/>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ate Turquois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xmlns="" id="{52C54A16-447D-4A74-9122-F46E4BC750F0}"/>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0" name="Text Placeholder 9">
            <a:extLst>
              <a:ext uri="{FF2B5EF4-FFF2-40B4-BE49-F238E27FC236}">
                <a16:creationId xmlns:a16="http://schemas.microsoft.com/office/drawing/2014/main" xmlns="" id="{1567728E-6D0A-492B-89E6-39E224462568}"/>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516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late Orang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FOR TRAINING PURPOSES ONLY</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xmlns="" id="{10CC7B28-F85E-49B0-A5ED-82D39FF680D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0" name="Text Placeholder 9">
            <a:extLst>
              <a:ext uri="{FF2B5EF4-FFF2-40B4-BE49-F238E27FC236}">
                <a16:creationId xmlns:a16="http://schemas.microsoft.com/office/drawing/2014/main" xmlns="" id="{A164B2CD-8FCB-4B30-B00B-A402E5693B84}"/>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23201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43" y="391852"/>
            <a:ext cx="11430000" cy="401362"/>
          </a:xfrm>
          <a:prstGeom prst="rect">
            <a:avLst/>
          </a:prstGeom>
          <a:ln w="57150">
            <a:noFill/>
            <a:miter lim="800000"/>
          </a:ln>
        </p:spPr>
        <p:txBody>
          <a:bodyPr vert="horz" lIns="91440" tIns="91440" rIns="91440" bIns="91440" rtlCol="0" anchor="ctr" anchorCtr="0">
            <a:noAutofit/>
          </a:bodyPr>
          <a:lstStyle/>
          <a:p>
            <a:r>
              <a:rPr lang="en-US"/>
              <a:t>Click to edit Master title style</a:t>
            </a:r>
            <a:endParaRPr dirty="0"/>
          </a:p>
        </p:txBody>
      </p:sp>
      <p:sp>
        <p:nvSpPr>
          <p:cNvPr id="3" name="Text Placeholder 2"/>
          <p:cNvSpPr>
            <a:spLocks noGrp="1"/>
          </p:cNvSpPr>
          <p:nvPr>
            <p:ph type="body" idx="1"/>
          </p:nvPr>
        </p:nvSpPr>
        <p:spPr>
          <a:xfrm>
            <a:off x="285909" y="998682"/>
            <a:ext cx="11429834" cy="4571999"/>
          </a:xfrm>
          <a:prstGeom prst="rect">
            <a:avLst/>
          </a:prstGeom>
          <a:ln w="57150">
            <a:noFill/>
            <a:miter lim="800000"/>
          </a:ln>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41"/>
              </a:buBlip>
              <a:defRPr sz="2000" kern="1200" cap="all" normalizeH="0" baseline="10000">
                <a:solidFill>
                  <a:schemeClr val="bg2"/>
                </a:solidFill>
                <a:latin typeface="MetricHPE" panose="020B0503030202060203" pitchFamily="34" charset="0"/>
              </a:defRPr>
            </a:lvl1pPr>
          </a:lstStyle>
          <a:p>
            <a:pPr defTabSz="1088421">
              <a:buFontTx/>
              <a:buBlip>
                <a:blip r:embed="rId41"/>
              </a:buBlip>
            </a:pPr>
            <a:fld id="{104FC826-72BB-4AF1-BA01-A94F7396A7DC}" type="slidenum">
              <a:rPr lang="en-US" smtClean="0"/>
              <a:pPr defTabSz="1088421">
                <a:buFontTx/>
                <a:buBlip>
                  <a:blip r:embed="rId41"/>
                </a:buBlip>
              </a:pPr>
              <a:t>‹#›</a:t>
            </a:fld>
            <a:endParaRPr lang="en-US" dirty="0"/>
          </a:p>
        </p:txBody>
      </p:sp>
      <p:sp>
        <p:nvSpPr>
          <p:cNvPr id="15" name="Footer Placeholder 4"/>
          <p:cNvSpPr>
            <a:spLocks noGrp="1"/>
          </p:cNvSpPr>
          <p:nvPr>
            <p:ph type="ftr" sz="quarter" idx="3"/>
          </p:nvPr>
        </p:nvSpPr>
        <p:spPr>
          <a:xfrm>
            <a:off x="7088056" y="6336077"/>
            <a:ext cx="4114800" cy="220717"/>
          </a:xfrm>
          <a:prstGeom prst="rect">
            <a:avLst/>
          </a:prstGeom>
        </p:spPr>
        <p:txBody>
          <a:bodyPr vert="horz" lIns="91440" tIns="45720" rIns="91440" bIns="45720" rtlCol="0" anchor="t"/>
          <a:lstStyle>
            <a:lvl1pPr algn="r">
              <a:lnSpc>
                <a:spcPct val="90000"/>
              </a:lnSpc>
              <a:defRPr sz="1200" cap="all" baseline="0">
                <a:solidFill>
                  <a:schemeClr val="bg2"/>
                </a:solidFill>
                <a:latin typeface="MetricHPE" panose="020B0503030202060203" pitchFamily="34" charset="0"/>
              </a:defRPr>
            </a:lvl1pPr>
          </a:lstStyle>
          <a:p>
            <a:r>
              <a:rPr lang="en-US" dirty="0"/>
              <a:t>CONFIDENTIAL - FOR TRAINING PURPOSES ONLY</a:t>
            </a:r>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96" r:id="rId1"/>
    <p:sldLayoutId id="2147483695" r:id="rId2"/>
    <p:sldLayoutId id="2147483660" r:id="rId3"/>
    <p:sldLayoutId id="2147483651" r:id="rId4"/>
    <p:sldLayoutId id="2147483661" r:id="rId5"/>
    <p:sldLayoutId id="2147483662" r:id="rId6"/>
    <p:sldLayoutId id="2147483663" r:id="rId7"/>
    <p:sldLayoutId id="2147483685" r:id="rId8"/>
    <p:sldLayoutId id="2147483686" r:id="rId9"/>
    <p:sldLayoutId id="2147483666" r:id="rId10"/>
    <p:sldLayoutId id="214748368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57" r:id="rId25"/>
    <p:sldLayoutId id="2147483697" r:id="rId26"/>
    <p:sldLayoutId id="2147483676" r:id="rId27"/>
    <p:sldLayoutId id="2147483677" r:id="rId28"/>
    <p:sldLayoutId id="2147483678" r:id="rId29"/>
    <p:sldLayoutId id="2147483649" r:id="rId30"/>
    <p:sldLayoutId id="2147483688" r:id="rId31"/>
    <p:sldLayoutId id="2147483689" r:id="rId32"/>
    <p:sldLayoutId id="2147483690" r:id="rId33"/>
    <p:sldLayoutId id="2147483691" r:id="rId34"/>
    <p:sldLayoutId id="2147483692" r:id="rId35"/>
    <p:sldLayoutId id="2147483693" r:id="rId36"/>
    <p:sldLayoutId id="2147483694" r:id="rId37"/>
    <p:sldLayoutId id="2147483700" r:id="rId38"/>
    <p:sldLayoutId id="2147483711"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cap="all" baseline="0">
          <a:solidFill>
            <a:schemeClr val="tx1"/>
          </a:solidFill>
          <a:latin typeface="MetricHPE Black" panose="020B0A03030202060203" pitchFamily="34" charset="0"/>
          <a:ea typeface="+mj-ea"/>
          <a:cs typeface="+mj-cs"/>
        </a:defRPr>
      </a:lvl1pPr>
    </p:titleStyle>
    <p:body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etricHPE" panose="020B0503030202060203" pitchFamily="34" charset="0"/>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etricHPE" panose="020B0503030202060203" pitchFamily="34" charset="0"/>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etricHPE" panose="020B0503030202060203" pitchFamily="34" charset="0"/>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etricHPE" panose="020B0503030202060203" pitchFamily="34" charset="0"/>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etricHPE" panose="020B0503030202060203" pitchFamily="34" charset="0"/>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userDrawn="1">
          <p15:clr>
            <a:srgbClr val="F26B43"/>
          </p15:clr>
        </p15:guide>
        <p15:guide id="4" pos="7440" userDrawn="1">
          <p15:clr>
            <a:srgbClr val="F26B43"/>
          </p15:clr>
        </p15:guide>
        <p15:guide id="5" orient="horz" pos="432" userDrawn="1">
          <p15:clr>
            <a:srgbClr val="F26B43"/>
          </p15:clr>
        </p15:guide>
        <p15:guide id="6" orient="horz" pos="3840">
          <p15:clr>
            <a:srgbClr val="F26B43"/>
          </p15:clr>
        </p15:guide>
        <p15:guide id="7" orient="horz" pos="1440" userDrawn="1">
          <p15:clr>
            <a:srgbClr val="F26B43"/>
          </p15:clr>
        </p15:guide>
        <p15:guide id="8" orient="horz" pos="2880" userDrawn="1">
          <p15:clr>
            <a:srgbClr val="F26B43"/>
          </p15:clr>
        </p15:guide>
        <p15:guide id="9" pos="2568" userDrawn="1">
          <p15:clr>
            <a:srgbClr val="F26B43"/>
          </p15:clr>
        </p15:guide>
        <p15:guide id="10" pos="5112" userDrawn="1">
          <p15:clr>
            <a:srgbClr val="F26B43"/>
          </p15:clr>
        </p15:guide>
        <p15:guide id="11"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comments" Target="../comments/commen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comments" Target="../comments/comment6.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comments" Target="../comments/commen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comments" Target="../comments/comment9.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0.xm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comments" Target="../comments/comment11.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3.xml"/><Relationship Id="rId4" Type="http://schemas.openxmlformats.org/officeDocument/2006/relationships/comments" Target="../comments/commen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comments" Target="../comments/comment13.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comments" Target="../comments/comment14.xml"/><Relationship Id="rId5" Type="http://schemas.openxmlformats.org/officeDocument/2006/relationships/image" Target="../media/image32.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3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9.xml"/><Relationship Id="rId1" Type="http://schemas.openxmlformats.org/officeDocument/2006/relationships/tags" Target="../tags/tag4.xml"/><Relationship Id="rId4" Type="http://schemas.openxmlformats.org/officeDocument/2006/relationships/comments" Target="../comments/comment15.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07261-53E0-4F9B-8547-43E7614D0B45}"/>
              </a:ext>
            </a:extLst>
          </p:cNvPr>
          <p:cNvSpPr>
            <a:spLocks noGrp="1"/>
          </p:cNvSpPr>
          <p:nvPr>
            <p:ph type="title"/>
          </p:nvPr>
        </p:nvSpPr>
        <p:spPr/>
        <p:txBody>
          <a:bodyPr/>
          <a:lstStyle/>
          <a:p>
            <a:r>
              <a:rPr lang="en-US" dirty="0"/>
              <a:t>HPE Container Platform </a:t>
            </a:r>
            <a:r>
              <a:rPr lang="en-US" dirty="0" smtClean="0"/>
              <a:t>– Application Image </a:t>
            </a:r>
            <a:r>
              <a:rPr lang="en-US" dirty="0"/>
              <a:t>development for </a:t>
            </a:r>
            <a:r>
              <a:rPr lang="en-US" dirty="0" smtClean="0"/>
              <a:t>Kubernetes</a:t>
            </a:r>
            <a:br>
              <a:rPr lang="en-US" dirty="0" smtClean="0"/>
            </a:br>
            <a:r>
              <a:rPr lang="en-US" dirty="0" smtClean="0"/>
              <a:t>Day </a:t>
            </a:r>
            <a:r>
              <a:rPr lang="en-US" dirty="0"/>
              <a:t>1 </a:t>
            </a:r>
            <a:endParaRPr lang="pl-PL" dirty="0"/>
          </a:p>
        </p:txBody>
      </p:sp>
      <p:sp>
        <p:nvSpPr>
          <p:cNvPr id="3" name="Subtitle 2">
            <a:extLst>
              <a:ext uri="{FF2B5EF4-FFF2-40B4-BE49-F238E27FC236}">
                <a16:creationId xmlns:a16="http://schemas.microsoft.com/office/drawing/2014/main" xmlns="" id="{B402D43E-9C7F-4209-9CE9-E7CB6BF8E5C9}"/>
              </a:ext>
            </a:extLst>
          </p:cNvPr>
          <p:cNvSpPr>
            <a:spLocks noGrp="1"/>
          </p:cNvSpPr>
          <p:nvPr>
            <p:ph type="subTitle" idx="1"/>
          </p:nvPr>
        </p:nvSpPr>
        <p:spPr/>
        <p:txBody>
          <a:bodyPr/>
          <a:lstStyle/>
          <a:p>
            <a:r>
              <a:rPr lang="pl-PL" dirty="0"/>
              <a:t>Course ID: </a:t>
            </a:r>
            <a:r>
              <a:rPr lang="en-US" dirty="0" smtClean="0"/>
              <a:t>HJ7H1S – 01129842 </a:t>
            </a:r>
            <a:endParaRPr lang="pl-PL" dirty="0"/>
          </a:p>
        </p:txBody>
      </p:sp>
      <p:sp>
        <p:nvSpPr>
          <p:cNvPr id="4" name="Text Placeholder 3">
            <a:extLst>
              <a:ext uri="{FF2B5EF4-FFF2-40B4-BE49-F238E27FC236}">
                <a16:creationId xmlns:a16="http://schemas.microsoft.com/office/drawing/2014/main" xmlns="" id="{73B403BC-0E8A-4166-B6DF-421CA98DF585}"/>
              </a:ext>
            </a:extLst>
          </p:cNvPr>
          <p:cNvSpPr>
            <a:spLocks noGrp="1"/>
          </p:cNvSpPr>
          <p:nvPr>
            <p:ph type="body" sz="quarter" idx="13"/>
          </p:nvPr>
        </p:nvSpPr>
        <p:spPr/>
        <p:txBody>
          <a:bodyPr/>
          <a:lstStyle/>
          <a:p>
            <a:r>
              <a:rPr lang="en-US" dirty="0" smtClean="0"/>
              <a:t>March </a:t>
            </a:r>
            <a:r>
              <a:rPr lang="en-US" dirty="0"/>
              <a:t>2020</a:t>
            </a:r>
            <a:endParaRPr lang="pl-PL" dirty="0"/>
          </a:p>
        </p:txBody>
      </p:sp>
    </p:spTree>
    <p:extLst>
      <p:ext uri="{BB962C8B-B14F-4D97-AF65-F5344CB8AC3E}">
        <p14:creationId xmlns:p14="http://schemas.microsoft.com/office/powerpoint/2010/main" val="38032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file </a:t>
            </a:r>
          </a:p>
        </p:txBody>
      </p:sp>
      <p:pic>
        <p:nvPicPr>
          <p:cNvPr id="6" name="Picture 5"/>
          <p:cNvPicPr>
            <a:picLocks noChangeAspect="1"/>
          </p:cNvPicPr>
          <p:nvPr/>
        </p:nvPicPr>
        <p:blipFill>
          <a:blip r:embed="rId3"/>
          <a:stretch>
            <a:fillRect/>
          </a:stretch>
        </p:blipFill>
        <p:spPr>
          <a:xfrm>
            <a:off x="6860128" y="1332899"/>
            <a:ext cx="4342728" cy="4124553"/>
          </a:xfrm>
          <a:prstGeom prst="rect">
            <a:avLst/>
          </a:prstGeom>
        </p:spPr>
      </p:pic>
      <p:sp>
        <p:nvSpPr>
          <p:cNvPr id="3" name="Text Placeholder 2"/>
          <p:cNvSpPr>
            <a:spLocks noGrp="1"/>
          </p:cNvSpPr>
          <p:nvPr>
            <p:ph type="body" sz="quarter" idx="17"/>
          </p:nvPr>
        </p:nvSpPr>
        <p:spPr>
          <a:xfrm>
            <a:off x="388938" y="1018211"/>
            <a:ext cx="5622118" cy="5077790"/>
          </a:xfrm>
        </p:spPr>
        <p:txBody>
          <a:bodyPr/>
          <a:lstStyle/>
          <a:p>
            <a:r>
              <a:rPr lang="en-US" dirty="0"/>
              <a:t>YAML file parameters are: </a:t>
            </a:r>
          </a:p>
          <a:p>
            <a:pPr lvl="1"/>
            <a:r>
              <a:rPr lang="en-US" b="1" dirty="0"/>
              <a:t>apiVersion</a:t>
            </a:r>
            <a:r>
              <a:rPr lang="en-US" dirty="0"/>
              <a:t> – shows the K8 API version</a:t>
            </a:r>
          </a:p>
          <a:p>
            <a:pPr lvl="1"/>
            <a:r>
              <a:rPr lang="en-US" b="1" dirty="0"/>
              <a:t>kind</a:t>
            </a:r>
            <a:r>
              <a:rPr lang="en-US" dirty="0"/>
              <a:t> – represents the type of K8 object </a:t>
            </a:r>
          </a:p>
          <a:p>
            <a:pPr lvl="1"/>
            <a:r>
              <a:rPr lang="en-US" b="1" dirty="0"/>
              <a:t>metadata</a:t>
            </a:r>
            <a:r>
              <a:rPr lang="en-US" dirty="0"/>
              <a:t> – data which helps to identify the K8 object</a:t>
            </a:r>
          </a:p>
          <a:p>
            <a:pPr lvl="1"/>
            <a:r>
              <a:rPr lang="en-US" b="1" dirty="0"/>
              <a:t>spec</a:t>
            </a:r>
            <a:r>
              <a:rPr lang="en-US" dirty="0"/>
              <a:t> – represents the desired state for the K8 object </a:t>
            </a:r>
          </a:p>
          <a:p>
            <a:r>
              <a:rPr lang="en-US" b="1" dirty="0"/>
              <a:t>Deployment name </a:t>
            </a:r>
            <a:r>
              <a:rPr lang="en-US" dirty="0"/>
              <a:t>– nginx-deployment</a:t>
            </a:r>
          </a:p>
          <a:p>
            <a:r>
              <a:rPr lang="en-US" dirty="0"/>
              <a:t>This deployment is created 3 pod replicas, specified in </a:t>
            </a:r>
            <a:r>
              <a:rPr lang="en-US" b="1" dirty="0"/>
              <a:t>replicas</a:t>
            </a:r>
            <a:r>
              <a:rPr lang="en-US" dirty="0"/>
              <a:t> </a:t>
            </a:r>
          </a:p>
          <a:p>
            <a:r>
              <a:rPr lang="en-US" b="1" dirty="0"/>
              <a:t>Selector</a:t>
            </a:r>
            <a:r>
              <a:rPr lang="en-US" dirty="0"/>
              <a:t> is defines which pods to manage </a:t>
            </a:r>
          </a:p>
          <a:p>
            <a:r>
              <a:rPr lang="en-US" b="1" dirty="0"/>
              <a:t>Template</a:t>
            </a:r>
            <a:r>
              <a:rPr lang="en-US" dirty="0"/>
              <a:t> defines what is the pod definition </a:t>
            </a:r>
          </a:p>
        </p:txBody>
      </p:sp>
      <p:sp>
        <p:nvSpPr>
          <p:cNvPr id="4" name="Footer Placeholder 3"/>
          <p:cNvSpPr>
            <a:spLocks noGrp="1"/>
          </p:cNvSpPr>
          <p:nvPr>
            <p:ph type="ftr" sz="quarter" idx="18"/>
          </p:nvPr>
        </p:nvSpPr>
        <p:spPr/>
        <p:txBody>
          <a:bodyPr/>
          <a:lstStyle/>
          <a:p>
            <a:r>
              <a:rPr lang="en-US" dirty="0">
                <a:solidFill>
                  <a:srgbClr val="787871"/>
                </a:solidFill>
              </a:rPr>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4"/>
              </a:buBlip>
            </a:pPr>
            <a:fld id="{104FC826-72BB-4AF1-BA01-A94F7396A7DC}" type="slidenum">
              <a:rPr lang="en-US" smtClean="0">
                <a:solidFill>
                  <a:srgbClr val="787871"/>
                </a:solidFill>
              </a:rPr>
              <a:pPr defTabSz="1088421">
                <a:buFontTx/>
                <a:buBlip>
                  <a:blip r:embed="rId4"/>
                </a:buBlip>
              </a:pPr>
              <a:t>10</a:t>
            </a:fld>
            <a:endParaRPr lang="en-US" dirty="0">
              <a:solidFill>
                <a:srgbClr val="787871"/>
              </a:solidFill>
            </a:endParaRPr>
          </a:p>
        </p:txBody>
      </p:sp>
    </p:spTree>
    <p:extLst>
      <p:ext uri="{BB962C8B-B14F-4D97-AF65-F5344CB8AC3E}">
        <p14:creationId xmlns:p14="http://schemas.microsoft.com/office/powerpoint/2010/main" val="69845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 Commands </a:t>
            </a:r>
          </a:p>
        </p:txBody>
      </p:sp>
      <p:sp>
        <p:nvSpPr>
          <p:cNvPr id="3" name="Text Placeholder 2"/>
          <p:cNvSpPr>
            <a:spLocks noGrp="1"/>
          </p:cNvSpPr>
          <p:nvPr>
            <p:ph type="body" sz="quarter" idx="17"/>
          </p:nvPr>
        </p:nvSpPr>
        <p:spPr>
          <a:xfrm>
            <a:off x="388938" y="1018211"/>
            <a:ext cx="6552636" cy="5077790"/>
          </a:xfrm>
        </p:spPr>
        <p:txBody>
          <a:bodyPr/>
          <a:lstStyle/>
          <a:p>
            <a:r>
              <a:rPr lang="en-US" dirty="0"/>
              <a:t>To deploy deployment using the deployment yaml file</a:t>
            </a:r>
          </a:p>
          <a:p>
            <a:pPr marL="228600" lvl="1" indent="0">
              <a:buNone/>
            </a:pPr>
            <a:r>
              <a:rPr lang="en-US" dirty="0">
                <a:latin typeface="Courier New" panose="02070309020205020404" pitchFamily="49" charset="0"/>
                <a:cs typeface="Courier New" panose="02070309020205020404" pitchFamily="49" charset="0"/>
              </a:rPr>
              <a:t>kubectl apply –f &lt;deployment_file&gt;.yaml</a:t>
            </a:r>
          </a:p>
          <a:p>
            <a:endParaRPr lang="en-US" dirty="0"/>
          </a:p>
          <a:p>
            <a:r>
              <a:rPr lang="en-US" dirty="0"/>
              <a:t>To get a list of deployment </a:t>
            </a:r>
          </a:p>
          <a:p>
            <a:pPr marL="0" indent="0">
              <a:buNone/>
            </a:pPr>
            <a:r>
              <a:rPr lang="en-US" dirty="0">
                <a:latin typeface="Courier New" panose="02070309020205020404" pitchFamily="49" charset="0"/>
                <a:cs typeface="Courier New" panose="02070309020205020404" pitchFamily="49" charset="0"/>
              </a:rPr>
              <a:t> kubectl get deployments </a:t>
            </a:r>
          </a:p>
          <a:p>
            <a:endParaRPr lang="en-US" dirty="0"/>
          </a:p>
          <a:p>
            <a:r>
              <a:rPr lang="en-US" dirty="0"/>
              <a:t>To view ReplicaSet created by the deployment </a:t>
            </a:r>
          </a:p>
          <a:p>
            <a:pPr marL="0" indent="0">
              <a:buNone/>
            </a:pPr>
            <a:r>
              <a:rPr lang="en-US" dirty="0">
                <a:latin typeface="Courier New" panose="02070309020205020404" pitchFamily="49" charset="0"/>
                <a:cs typeface="Courier New" panose="02070309020205020404" pitchFamily="49" charset="0"/>
              </a:rPr>
              <a:t> kubectl get rs</a:t>
            </a:r>
          </a:p>
          <a:p>
            <a:endParaRPr lang="en-US" dirty="0"/>
          </a:p>
          <a:p>
            <a:r>
              <a:rPr lang="en-US" dirty="0"/>
              <a:t>To view a list of pods</a:t>
            </a:r>
          </a:p>
          <a:p>
            <a:pPr marL="0" indent="0">
              <a:buNone/>
            </a:pPr>
            <a:r>
              <a:rPr lang="en-US" dirty="0">
                <a:latin typeface="Courier New" panose="02070309020205020404" pitchFamily="49" charset="0"/>
                <a:cs typeface="Courier New" panose="02070309020205020404" pitchFamily="49" charset="0"/>
              </a:rPr>
              <a:t> kubectl get pods</a:t>
            </a:r>
          </a:p>
          <a:p>
            <a:endParaRPr lang="en-US" dirty="0"/>
          </a:p>
        </p:txBody>
      </p:sp>
      <p:sp>
        <p:nvSpPr>
          <p:cNvPr id="4" name="Footer Placeholder 3"/>
          <p:cNvSpPr>
            <a:spLocks noGrp="1"/>
          </p:cNvSpPr>
          <p:nvPr>
            <p:ph type="ftr" sz="quarter" idx="18"/>
          </p:nvPr>
        </p:nvSpPr>
        <p:spPr/>
        <p:txBody>
          <a:bodyPr/>
          <a:lstStyle/>
          <a:p>
            <a:r>
              <a:rPr lang="en-US" dirty="0">
                <a:solidFill>
                  <a:srgbClr val="787871"/>
                </a:solidFill>
              </a:rPr>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2"/>
              </a:buBlip>
            </a:pPr>
            <a:fld id="{104FC826-72BB-4AF1-BA01-A94F7396A7DC}" type="slidenum">
              <a:rPr lang="en-US" smtClean="0">
                <a:solidFill>
                  <a:srgbClr val="787871"/>
                </a:solidFill>
              </a:rPr>
              <a:pPr defTabSz="1088421">
                <a:buFontTx/>
                <a:buBlip>
                  <a:blip r:embed="rId2"/>
                </a:buBlip>
              </a:pPr>
              <a:t>11</a:t>
            </a:fld>
            <a:endParaRPr lang="en-US" dirty="0">
              <a:solidFill>
                <a:srgbClr val="787871"/>
              </a:solidFill>
            </a:endParaRPr>
          </a:p>
        </p:txBody>
      </p:sp>
      <p:pic>
        <p:nvPicPr>
          <p:cNvPr id="6" name="Picture 5"/>
          <p:cNvPicPr>
            <a:picLocks noChangeAspect="1"/>
          </p:cNvPicPr>
          <p:nvPr/>
        </p:nvPicPr>
        <p:blipFill>
          <a:blip r:embed="rId3"/>
          <a:stretch>
            <a:fillRect/>
          </a:stretch>
        </p:blipFill>
        <p:spPr>
          <a:xfrm>
            <a:off x="5755037" y="3358492"/>
            <a:ext cx="6200775" cy="2771775"/>
          </a:xfrm>
          <a:prstGeom prst="rect">
            <a:avLst/>
          </a:prstGeom>
        </p:spPr>
      </p:pic>
    </p:spTree>
    <p:extLst>
      <p:ext uri="{BB962C8B-B14F-4D97-AF65-F5344CB8AC3E}">
        <p14:creationId xmlns:p14="http://schemas.microsoft.com/office/powerpoint/2010/main" val="67413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 Services </a:t>
            </a:r>
          </a:p>
        </p:txBody>
      </p:sp>
      <p:sp>
        <p:nvSpPr>
          <p:cNvPr id="3" name="Text Placeholder 2"/>
          <p:cNvSpPr>
            <a:spLocks noGrp="1"/>
          </p:cNvSpPr>
          <p:nvPr>
            <p:ph type="body" sz="quarter" idx="17"/>
          </p:nvPr>
        </p:nvSpPr>
        <p:spPr>
          <a:xfrm>
            <a:off x="388938" y="1018211"/>
            <a:ext cx="6319975" cy="5077790"/>
          </a:xfrm>
        </p:spPr>
        <p:txBody>
          <a:bodyPr>
            <a:normAutofit fontScale="92500"/>
          </a:bodyPr>
          <a:lstStyle/>
          <a:p>
            <a:r>
              <a:rPr lang="en-US" dirty="0"/>
              <a:t>Service is used to expose an application running on a set of pods as network service </a:t>
            </a:r>
          </a:p>
          <a:p>
            <a:r>
              <a:rPr lang="en-US" dirty="0"/>
              <a:t>It defines a logical set of pods and a policy to access them </a:t>
            </a:r>
          </a:p>
          <a:p>
            <a:r>
              <a:rPr lang="en-US" dirty="0"/>
              <a:t>It is a REST object </a:t>
            </a:r>
          </a:p>
          <a:p>
            <a:endParaRPr lang="en-US" dirty="0"/>
          </a:p>
          <a:p>
            <a:pPr marL="0" indent="0">
              <a:buNone/>
            </a:pPr>
            <a:r>
              <a:rPr lang="en-US" sz="2400" b="1" dirty="0"/>
              <a:t>Service File: </a:t>
            </a:r>
          </a:p>
          <a:p>
            <a:r>
              <a:rPr lang="en-US" b="1" dirty="0"/>
              <a:t>Service name </a:t>
            </a:r>
            <a:r>
              <a:rPr lang="en-US" dirty="0"/>
              <a:t>– nginx-deployment </a:t>
            </a:r>
          </a:p>
          <a:p>
            <a:r>
              <a:rPr lang="en-US" b="1" dirty="0"/>
              <a:t>Ports</a:t>
            </a:r>
            <a:r>
              <a:rPr lang="en-US" dirty="0"/>
              <a:t> describes the ports used by the service</a:t>
            </a:r>
          </a:p>
          <a:p>
            <a:pPr lvl="1"/>
            <a:r>
              <a:rPr lang="en-US" dirty="0"/>
              <a:t>Pods are listening on port 80 </a:t>
            </a:r>
          </a:p>
          <a:p>
            <a:r>
              <a:rPr lang="en-US" b="1" dirty="0"/>
              <a:t>Selector</a:t>
            </a:r>
            <a:r>
              <a:rPr lang="en-US" dirty="0"/>
              <a:t> specifies the set of pods targeted by the service</a:t>
            </a:r>
          </a:p>
          <a:p>
            <a:r>
              <a:rPr lang="en-US" b="1" dirty="0"/>
              <a:t>Type</a:t>
            </a:r>
            <a:r>
              <a:rPr lang="en-US" dirty="0"/>
              <a:t> : NodePort exposes service on each node’s IP at a static port </a:t>
            </a:r>
          </a:p>
          <a:p>
            <a:r>
              <a:rPr lang="en-US" dirty="0"/>
              <a:t>This YAML file creates a </a:t>
            </a:r>
            <a:r>
              <a:rPr lang="en-US" b="1" dirty="0"/>
              <a:t>nginx-deployment</a:t>
            </a:r>
            <a:r>
              <a:rPr lang="en-US" dirty="0"/>
              <a:t> service object, which targets port </a:t>
            </a:r>
            <a:r>
              <a:rPr lang="en-US" b="1" dirty="0"/>
              <a:t>80</a:t>
            </a:r>
            <a:r>
              <a:rPr lang="en-US" dirty="0"/>
              <a:t> on any pod with the label </a:t>
            </a:r>
            <a:r>
              <a:rPr lang="en-US" b="1" dirty="0"/>
              <a:t>nginx </a:t>
            </a:r>
          </a:p>
          <a:p>
            <a:endParaRPr lang="en-US" dirty="0"/>
          </a:p>
        </p:txBody>
      </p:sp>
      <p:sp>
        <p:nvSpPr>
          <p:cNvPr id="4" name="Footer Placeholder 3"/>
          <p:cNvSpPr>
            <a:spLocks noGrp="1"/>
          </p:cNvSpPr>
          <p:nvPr>
            <p:ph type="ftr" sz="quarter" idx="18"/>
          </p:nvPr>
        </p:nvSpPr>
        <p:spPr/>
        <p:txBody>
          <a:bodyPr/>
          <a:lstStyle/>
          <a:p>
            <a:r>
              <a:rPr lang="en-US" dirty="0">
                <a:solidFill>
                  <a:srgbClr val="787871"/>
                </a:solidFill>
              </a:rPr>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solidFill>
                  <a:srgbClr val="787871"/>
                </a:solidFill>
              </a:rPr>
              <a:pPr defTabSz="1088421">
                <a:buFontTx/>
                <a:buBlip>
                  <a:blip r:embed="rId3"/>
                </a:buBlip>
              </a:pPr>
              <a:t>12</a:t>
            </a:fld>
            <a:endParaRPr lang="en-US" dirty="0">
              <a:solidFill>
                <a:srgbClr val="787871"/>
              </a:solidFill>
            </a:endParaRPr>
          </a:p>
        </p:txBody>
      </p:sp>
      <p:sp>
        <p:nvSpPr>
          <p:cNvPr id="7" name="TextBox 6"/>
          <p:cNvSpPr txBox="1"/>
          <p:nvPr/>
        </p:nvSpPr>
        <p:spPr>
          <a:xfrm>
            <a:off x="7758938" y="1018211"/>
            <a:ext cx="3956805" cy="5909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sz="1600" dirty="0"/>
              <a:t>Sample YAML file for Nginx service – svc.yaml </a:t>
            </a:r>
          </a:p>
        </p:txBody>
      </p:sp>
      <p:pic>
        <p:nvPicPr>
          <p:cNvPr id="9" name="Picture 8"/>
          <p:cNvPicPr>
            <a:picLocks noChangeAspect="1"/>
          </p:cNvPicPr>
          <p:nvPr/>
        </p:nvPicPr>
        <p:blipFill>
          <a:blip r:embed="rId4"/>
          <a:stretch>
            <a:fillRect/>
          </a:stretch>
        </p:blipFill>
        <p:spPr>
          <a:xfrm>
            <a:off x="7559779" y="1508760"/>
            <a:ext cx="4355122" cy="3559492"/>
          </a:xfrm>
          <a:prstGeom prst="rect">
            <a:avLst/>
          </a:prstGeom>
        </p:spPr>
      </p:pic>
    </p:spTree>
    <p:extLst>
      <p:ext uri="{BB962C8B-B14F-4D97-AF65-F5344CB8AC3E}">
        <p14:creationId xmlns:p14="http://schemas.microsoft.com/office/powerpoint/2010/main" val="193737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 Commands </a:t>
            </a:r>
          </a:p>
        </p:txBody>
      </p:sp>
      <p:sp>
        <p:nvSpPr>
          <p:cNvPr id="3" name="Text Placeholder 2"/>
          <p:cNvSpPr>
            <a:spLocks noGrp="1"/>
          </p:cNvSpPr>
          <p:nvPr>
            <p:ph type="body" sz="quarter" idx="17"/>
          </p:nvPr>
        </p:nvSpPr>
        <p:spPr>
          <a:xfrm>
            <a:off x="388939" y="1018211"/>
            <a:ext cx="5554662" cy="5077790"/>
          </a:xfrm>
        </p:spPr>
        <p:txBody>
          <a:bodyPr/>
          <a:lstStyle/>
          <a:p>
            <a:r>
              <a:rPr lang="en-US" dirty="0"/>
              <a:t>To deploy service using the service yaml file</a:t>
            </a:r>
          </a:p>
          <a:p>
            <a:pPr marL="228600" lvl="1" indent="0">
              <a:buNone/>
            </a:pPr>
            <a:r>
              <a:rPr lang="en-US" dirty="0">
                <a:latin typeface="Courier New" panose="02070309020205020404" pitchFamily="49" charset="0"/>
                <a:cs typeface="Courier New" panose="02070309020205020404" pitchFamily="49" charset="0"/>
              </a:rPr>
              <a:t>kubectl apply –f &lt;service_file&gt;.yaml</a:t>
            </a:r>
          </a:p>
          <a:p>
            <a:endParaRPr lang="en-US" dirty="0"/>
          </a:p>
          <a:p>
            <a:r>
              <a:rPr lang="en-US" dirty="0"/>
              <a:t>To get a list of services</a:t>
            </a:r>
          </a:p>
          <a:p>
            <a:pPr marL="0" indent="0">
              <a:buNone/>
            </a:pPr>
            <a:r>
              <a:rPr lang="en-US" dirty="0">
                <a:latin typeface="Courier New" panose="02070309020205020404" pitchFamily="49" charset="0"/>
                <a:cs typeface="Courier New" panose="02070309020205020404" pitchFamily="49" charset="0"/>
              </a:rPr>
              <a:t> kubectl get services </a:t>
            </a:r>
          </a:p>
          <a:p>
            <a:pPr marL="0" indent="0">
              <a:buNone/>
            </a:pPr>
            <a:endParaRPr lang="en-US" dirty="0">
              <a:latin typeface="Courier New" panose="02070309020205020404" pitchFamily="49" charset="0"/>
              <a:cs typeface="Courier New" panose="02070309020205020404" pitchFamily="49" charset="0"/>
            </a:endParaRPr>
          </a:p>
          <a:p>
            <a:r>
              <a:rPr lang="en-US" dirty="0"/>
              <a:t>To get information of any service</a:t>
            </a:r>
          </a:p>
          <a:p>
            <a:pPr marL="228600" lvl="1" indent="0">
              <a:buNone/>
            </a:pPr>
            <a:r>
              <a:rPr lang="en-US" dirty="0">
                <a:latin typeface="Courier New" panose="02070309020205020404" pitchFamily="49" charset="0"/>
                <a:cs typeface="Courier New" panose="02070309020205020404" pitchFamily="49" charset="0"/>
              </a:rPr>
              <a:t>kubectl describe service &lt;Service_name&gt;</a:t>
            </a:r>
          </a:p>
        </p:txBody>
      </p:sp>
      <p:sp>
        <p:nvSpPr>
          <p:cNvPr id="4" name="Footer Placeholder 3"/>
          <p:cNvSpPr>
            <a:spLocks noGrp="1"/>
          </p:cNvSpPr>
          <p:nvPr>
            <p:ph type="ftr" sz="quarter" idx="18"/>
          </p:nvPr>
        </p:nvSpPr>
        <p:spPr/>
        <p:txBody>
          <a:bodyPr/>
          <a:lstStyle/>
          <a:p>
            <a:r>
              <a:rPr lang="en-US" dirty="0">
                <a:solidFill>
                  <a:srgbClr val="787871"/>
                </a:solidFill>
              </a:rPr>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2"/>
              </a:buBlip>
            </a:pPr>
            <a:fld id="{104FC826-72BB-4AF1-BA01-A94F7396A7DC}" type="slidenum">
              <a:rPr lang="en-US" smtClean="0">
                <a:solidFill>
                  <a:srgbClr val="787871"/>
                </a:solidFill>
              </a:rPr>
              <a:pPr defTabSz="1088421">
                <a:buFontTx/>
                <a:buBlip>
                  <a:blip r:embed="rId2"/>
                </a:buBlip>
              </a:pPr>
              <a:t>13</a:t>
            </a:fld>
            <a:endParaRPr lang="en-US" dirty="0">
              <a:solidFill>
                <a:srgbClr val="787871"/>
              </a:solidFill>
            </a:endParaRPr>
          </a:p>
        </p:txBody>
      </p:sp>
      <p:pic>
        <p:nvPicPr>
          <p:cNvPr id="6" name="Picture 5"/>
          <p:cNvPicPr>
            <a:picLocks noChangeAspect="1"/>
          </p:cNvPicPr>
          <p:nvPr/>
        </p:nvPicPr>
        <p:blipFill>
          <a:blip r:embed="rId3"/>
          <a:stretch>
            <a:fillRect/>
          </a:stretch>
        </p:blipFill>
        <p:spPr>
          <a:xfrm>
            <a:off x="6442012" y="1022631"/>
            <a:ext cx="4457700" cy="533400"/>
          </a:xfrm>
          <a:prstGeom prst="rect">
            <a:avLst/>
          </a:prstGeom>
        </p:spPr>
      </p:pic>
      <p:pic>
        <p:nvPicPr>
          <p:cNvPr id="11" name="Picture 10"/>
          <p:cNvPicPr>
            <a:picLocks noChangeAspect="1"/>
          </p:cNvPicPr>
          <p:nvPr/>
        </p:nvPicPr>
        <p:blipFill>
          <a:blip r:embed="rId4"/>
          <a:stretch>
            <a:fillRect/>
          </a:stretch>
        </p:blipFill>
        <p:spPr>
          <a:xfrm>
            <a:off x="5080996" y="2860593"/>
            <a:ext cx="6806204" cy="3331076"/>
          </a:xfrm>
          <a:prstGeom prst="rect">
            <a:avLst/>
          </a:prstGeom>
        </p:spPr>
      </p:pic>
      <p:pic>
        <p:nvPicPr>
          <p:cNvPr id="12" name="Picture 11"/>
          <p:cNvPicPr>
            <a:picLocks noChangeAspect="1"/>
          </p:cNvPicPr>
          <p:nvPr/>
        </p:nvPicPr>
        <p:blipFill>
          <a:blip r:embed="rId5"/>
          <a:stretch>
            <a:fillRect/>
          </a:stretch>
        </p:blipFill>
        <p:spPr>
          <a:xfrm>
            <a:off x="5093882" y="1897905"/>
            <a:ext cx="6793318" cy="695479"/>
          </a:xfrm>
          <a:prstGeom prst="rect">
            <a:avLst/>
          </a:prstGeom>
        </p:spPr>
      </p:pic>
    </p:spTree>
    <p:extLst>
      <p:ext uri="{BB962C8B-B14F-4D97-AF65-F5344CB8AC3E}">
        <p14:creationId xmlns:p14="http://schemas.microsoft.com/office/powerpoint/2010/main" val="324086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 Commands (Cont…)</a:t>
            </a:r>
          </a:p>
        </p:txBody>
      </p:sp>
      <p:sp>
        <p:nvSpPr>
          <p:cNvPr id="3" name="Text Placeholder 2"/>
          <p:cNvSpPr>
            <a:spLocks noGrp="1"/>
          </p:cNvSpPr>
          <p:nvPr>
            <p:ph type="body" sz="quarter" idx="17"/>
          </p:nvPr>
        </p:nvSpPr>
        <p:spPr>
          <a:xfrm>
            <a:off x="388937" y="1018211"/>
            <a:ext cx="4437895" cy="5077790"/>
          </a:xfrm>
        </p:spPr>
        <p:txBody>
          <a:bodyPr/>
          <a:lstStyle/>
          <a:p>
            <a:r>
              <a:rPr lang="en-US" dirty="0"/>
              <a:t>Access the service using the node’s IP and port (from the service describe command) </a:t>
            </a:r>
          </a:p>
        </p:txBody>
      </p:sp>
      <p:sp>
        <p:nvSpPr>
          <p:cNvPr id="4" name="Footer Placeholder 3"/>
          <p:cNvSpPr>
            <a:spLocks noGrp="1"/>
          </p:cNvSpPr>
          <p:nvPr>
            <p:ph type="ftr" sz="quarter" idx="18"/>
          </p:nvPr>
        </p:nvSpPr>
        <p:spPr/>
        <p:txBody>
          <a:bodyPr/>
          <a:lstStyle/>
          <a:p>
            <a:r>
              <a:rPr lang="en-US" dirty="0">
                <a:solidFill>
                  <a:srgbClr val="787871"/>
                </a:solidFill>
              </a:rPr>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2"/>
              </a:buBlip>
            </a:pPr>
            <a:fld id="{104FC826-72BB-4AF1-BA01-A94F7396A7DC}" type="slidenum">
              <a:rPr lang="en-US" smtClean="0">
                <a:solidFill>
                  <a:srgbClr val="787871"/>
                </a:solidFill>
              </a:rPr>
              <a:pPr defTabSz="1088421">
                <a:buFontTx/>
                <a:buBlip>
                  <a:blip r:embed="rId2"/>
                </a:buBlip>
              </a:pPr>
              <a:t>14</a:t>
            </a:fld>
            <a:endParaRPr lang="en-US" dirty="0">
              <a:solidFill>
                <a:srgbClr val="787871"/>
              </a:solidFill>
            </a:endParaRPr>
          </a:p>
        </p:txBody>
      </p:sp>
      <p:pic>
        <p:nvPicPr>
          <p:cNvPr id="6" name="Picture 5"/>
          <p:cNvPicPr>
            <a:picLocks noChangeAspect="1"/>
          </p:cNvPicPr>
          <p:nvPr/>
        </p:nvPicPr>
        <p:blipFill>
          <a:blip r:embed="rId3"/>
          <a:stretch>
            <a:fillRect/>
          </a:stretch>
        </p:blipFill>
        <p:spPr>
          <a:xfrm>
            <a:off x="5050386" y="1172098"/>
            <a:ext cx="6494642" cy="4535329"/>
          </a:xfrm>
          <a:prstGeom prst="rect">
            <a:avLst/>
          </a:prstGeom>
        </p:spPr>
      </p:pic>
    </p:spTree>
    <p:extLst>
      <p:ext uri="{BB962C8B-B14F-4D97-AF65-F5344CB8AC3E}">
        <p14:creationId xmlns:p14="http://schemas.microsoft.com/office/powerpoint/2010/main" val="211275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96C72-E67B-4141-8E09-AE8FE913B82E}"/>
              </a:ext>
            </a:extLst>
          </p:cNvPr>
          <p:cNvSpPr>
            <a:spLocks noGrp="1"/>
          </p:cNvSpPr>
          <p:nvPr>
            <p:ph type="title"/>
          </p:nvPr>
        </p:nvSpPr>
        <p:spPr/>
        <p:txBody>
          <a:bodyPr/>
          <a:lstStyle/>
          <a:p>
            <a:r>
              <a:rPr lang="en-US" dirty="0"/>
              <a:t>HPECP – Kubernetes Application Development  </a:t>
            </a:r>
            <a:endParaRPr lang="pl-PL" dirty="0"/>
          </a:p>
        </p:txBody>
      </p:sp>
      <p:sp>
        <p:nvSpPr>
          <p:cNvPr id="4" name="Footer Placeholder 3">
            <a:extLst>
              <a:ext uri="{FF2B5EF4-FFF2-40B4-BE49-F238E27FC236}">
                <a16:creationId xmlns:a16="http://schemas.microsoft.com/office/drawing/2014/main" xmlns="" id="{B3901E8C-3690-4CCB-89F3-F0461ED2101C}"/>
              </a:ext>
            </a:extLst>
          </p:cNvPr>
          <p:cNvSpPr>
            <a:spLocks noGrp="1"/>
          </p:cNvSpPr>
          <p:nvPr>
            <p:ph type="ftr" sz="quarter" idx="15"/>
          </p:nvPr>
        </p:nvSpPr>
        <p:spPr/>
        <p:txBody>
          <a:bodyPr/>
          <a:lstStyle/>
          <a:p>
            <a:r>
              <a:rPr lang="en-US" dirty="0"/>
              <a:t>CONFIDENTIAL - FOR TRAINING PURPOSES ONLY</a:t>
            </a:r>
          </a:p>
        </p:txBody>
      </p:sp>
      <p:sp>
        <p:nvSpPr>
          <p:cNvPr id="5" name="Slide Number Placeholder 4">
            <a:extLst>
              <a:ext uri="{FF2B5EF4-FFF2-40B4-BE49-F238E27FC236}">
                <a16:creationId xmlns:a16="http://schemas.microsoft.com/office/drawing/2014/main" xmlns="" id="{B7661A6F-A3F9-4302-9A90-F24BBF5B0A6B}"/>
              </a:ext>
            </a:extLst>
          </p:cNvPr>
          <p:cNvSpPr>
            <a:spLocks noGrp="1"/>
          </p:cNvSpPr>
          <p:nvPr>
            <p:ph type="sldNum" sz="quarter" idx="16"/>
          </p:nvPr>
        </p:nvSpPr>
        <p:spPr/>
        <p:txBody>
          <a:bodyPr/>
          <a:lstStyle/>
          <a:p>
            <a:pPr defTabSz="1088421">
              <a:buFontTx/>
              <a:buBlip>
                <a:blip r:embed="rId2"/>
              </a:buBlip>
            </a:pPr>
            <a:fld id="{104FC826-72BB-4AF1-BA01-A94F7396A7DC}" type="slidenum">
              <a:rPr lang="en-US" smtClean="0"/>
              <a:pPr defTabSz="1088421">
                <a:buFontTx/>
                <a:buBlip>
                  <a:blip r:embed="rId2"/>
                </a:buBlip>
              </a:pPr>
              <a:t>15</a:t>
            </a:fld>
            <a:endParaRPr lang="en-US" dirty="0"/>
          </a:p>
        </p:txBody>
      </p:sp>
    </p:spTree>
    <p:extLst>
      <p:ext uri="{BB962C8B-B14F-4D97-AF65-F5344CB8AC3E}">
        <p14:creationId xmlns:p14="http://schemas.microsoft.com/office/powerpoint/2010/main" val="31695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96C72-E67B-4141-8E09-AE8FE913B82E}"/>
              </a:ext>
            </a:extLst>
          </p:cNvPr>
          <p:cNvSpPr>
            <a:spLocks noGrp="1"/>
          </p:cNvSpPr>
          <p:nvPr>
            <p:ph type="title"/>
          </p:nvPr>
        </p:nvSpPr>
        <p:spPr/>
        <p:txBody>
          <a:bodyPr/>
          <a:lstStyle/>
          <a:p>
            <a:r>
              <a:rPr lang="en-US" dirty="0"/>
              <a:t>Kubernetes Application Overview </a:t>
            </a:r>
            <a:endParaRPr lang="pl-PL" dirty="0"/>
          </a:p>
        </p:txBody>
      </p:sp>
      <p:sp>
        <p:nvSpPr>
          <p:cNvPr id="4" name="Footer Placeholder 3">
            <a:extLst>
              <a:ext uri="{FF2B5EF4-FFF2-40B4-BE49-F238E27FC236}">
                <a16:creationId xmlns:a16="http://schemas.microsoft.com/office/drawing/2014/main" xmlns="" id="{B3901E8C-3690-4CCB-89F3-F0461ED2101C}"/>
              </a:ext>
            </a:extLst>
          </p:cNvPr>
          <p:cNvSpPr>
            <a:spLocks noGrp="1"/>
          </p:cNvSpPr>
          <p:nvPr>
            <p:ph type="ftr" sz="quarter" idx="15"/>
          </p:nvPr>
        </p:nvSpPr>
        <p:spPr/>
        <p:txBody>
          <a:bodyPr/>
          <a:lstStyle/>
          <a:p>
            <a:r>
              <a:rPr lang="en-US" dirty="0"/>
              <a:t>CONFIDENTIAL - FOR TRAINING PURPOSES ONLY</a:t>
            </a:r>
          </a:p>
        </p:txBody>
      </p:sp>
      <p:sp>
        <p:nvSpPr>
          <p:cNvPr id="5" name="Slide Number Placeholder 4">
            <a:extLst>
              <a:ext uri="{FF2B5EF4-FFF2-40B4-BE49-F238E27FC236}">
                <a16:creationId xmlns:a16="http://schemas.microsoft.com/office/drawing/2014/main" xmlns="" id="{B7661A6F-A3F9-4302-9A90-F24BBF5B0A6B}"/>
              </a:ext>
            </a:extLst>
          </p:cNvPr>
          <p:cNvSpPr>
            <a:spLocks noGrp="1"/>
          </p:cNvSpPr>
          <p:nvPr>
            <p:ph type="sldNum" sz="quarter" idx="16"/>
          </p:nvPr>
        </p:nvSpPr>
        <p:spPr/>
        <p:txBody>
          <a:bodyPr/>
          <a:lstStyle/>
          <a:p>
            <a:pPr defTabSz="1088421">
              <a:buFontTx/>
              <a:buBlip>
                <a:blip r:embed="rId2"/>
              </a:buBlip>
            </a:pPr>
            <a:fld id="{104FC826-72BB-4AF1-BA01-A94F7396A7DC}" type="slidenum">
              <a:rPr lang="en-US" smtClean="0"/>
              <a:pPr defTabSz="1088421">
                <a:buFontTx/>
                <a:buBlip>
                  <a:blip r:embed="rId2"/>
                </a:buBlip>
              </a:pPr>
              <a:t>16</a:t>
            </a:fld>
            <a:endParaRPr lang="en-US" dirty="0"/>
          </a:p>
        </p:txBody>
      </p:sp>
    </p:spTree>
    <p:extLst>
      <p:ext uri="{BB962C8B-B14F-4D97-AF65-F5344CB8AC3E}">
        <p14:creationId xmlns:p14="http://schemas.microsoft.com/office/powerpoint/2010/main" val="228672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Kubernetes pods can be launched using Kubernetes Application</a:t>
            </a:r>
          </a:p>
          <a:p>
            <a:r>
              <a:rPr lang="en-US" dirty="0"/>
              <a:t>Kubernetes Application has</a:t>
            </a:r>
          </a:p>
          <a:p>
            <a:pPr lvl="1"/>
            <a:r>
              <a:rPr lang="en-US" dirty="0"/>
              <a:t>KubeDirector – Allows to launch pods </a:t>
            </a:r>
          </a:p>
          <a:p>
            <a:pPr lvl="1"/>
            <a:r>
              <a:rPr lang="en-US" dirty="0"/>
              <a:t>Kubectl – Allows to onboard Kubectl application </a:t>
            </a:r>
          </a:p>
          <a:p>
            <a:r>
              <a:rPr lang="en-US" dirty="0"/>
              <a:t>Applications are deployed via</a:t>
            </a:r>
          </a:p>
          <a:p>
            <a:pPr lvl="1"/>
            <a:r>
              <a:rPr lang="en-US" dirty="0"/>
              <a:t>Deployment YAML approach via web terminal </a:t>
            </a:r>
          </a:p>
          <a:p>
            <a:pPr lvl="1"/>
            <a:r>
              <a:rPr lang="en-US" dirty="0"/>
              <a:t>KubeDirector approach</a:t>
            </a:r>
          </a:p>
          <a:p>
            <a:pPr lvl="1"/>
            <a:r>
              <a:rPr lang="en-US" dirty="0"/>
              <a:t>Converting EPIC standard image to KubeDirector Image </a:t>
            </a:r>
          </a:p>
          <a:p>
            <a:pPr lvl="1"/>
            <a:r>
              <a:rPr lang="en-US" dirty="0"/>
              <a:t>Helm Chart </a:t>
            </a:r>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17</a:t>
            </a:fld>
            <a:endParaRPr lang="en-US" dirty="0"/>
          </a:p>
        </p:txBody>
      </p:sp>
      <p:sp>
        <p:nvSpPr>
          <p:cNvPr id="5" name="Title 4"/>
          <p:cNvSpPr>
            <a:spLocks noGrp="1"/>
          </p:cNvSpPr>
          <p:nvPr>
            <p:ph type="title"/>
          </p:nvPr>
        </p:nvSpPr>
        <p:spPr/>
        <p:txBody>
          <a:bodyPr/>
          <a:lstStyle/>
          <a:p>
            <a:r>
              <a:rPr lang="en-US" dirty="0"/>
              <a:t>Application Overview </a:t>
            </a:r>
          </a:p>
        </p:txBody>
      </p:sp>
    </p:spTree>
    <p:extLst>
      <p:ext uri="{BB962C8B-B14F-4D97-AF65-F5344CB8AC3E}">
        <p14:creationId xmlns:p14="http://schemas.microsoft.com/office/powerpoint/2010/main" val="259529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For Kubernetes Application (KubeDirector) deployed via Web Terminal </a:t>
            </a:r>
          </a:p>
        </p:txBody>
      </p:sp>
      <p:sp>
        <p:nvSpPr>
          <p:cNvPr id="4" name="Footer Placeholder 3"/>
          <p:cNvSpPr>
            <a:spLocks noGrp="1"/>
          </p:cNvSpPr>
          <p:nvPr>
            <p:ph type="ftr" sz="quarter" idx="18"/>
          </p:nvPr>
        </p:nvSpPr>
        <p:spPr/>
        <p:txBody>
          <a:bodyPr/>
          <a:lstStyle/>
          <a:p>
            <a:r>
              <a:rPr lang="en-US" dirty="0"/>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18</a:t>
            </a:fld>
            <a:endParaRPr lang="en-US" dirty="0"/>
          </a:p>
        </p:txBody>
      </p:sp>
      <p:sp>
        <p:nvSpPr>
          <p:cNvPr id="6" name="Title 5"/>
          <p:cNvSpPr>
            <a:spLocks noGrp="1"/>
          </p:cNvSpPr>
          <p:nvPr>
            <p:ph type="title"/>
          </p:nvPr>
        </p:nvSpPr>
        <p:spPr/>
        <p:txBody>
          <a:bodyPr/>
          <a:lstStyle/>
          <a:p>
            <a:r>
              <a:rPr lang="en-US" dirty="0"/>
              <a:t>Application workflow </a:t>
            </a:r>
          </a:p>
        </p:txBody>
      </p:sp>
      <p:graphicFrame>
        <p:nvGraphicFramePr>
          <p:cNvPr id="7" name="Diagram 6"/>
          <p:cNvGraphicFramePr/>
          <p:nvPr>
            <p:extLst>
              <p:ext uri="{D42A27DB-BD31-4B8C-83A1-F6EECF244321}">
                <p14:modId xmlns:p14="http://schemas.microsoft.com/office/powerpoint/2010/main" val="1477815076"/>
              </p:ext>
            </p:extLst>
          </p:nvPr>
        </p:nvGraphicFramePr>
        <p:xfrm>
          <a:off x="1238865" y="1111045"/>
          <a:ext cx="9714270" cy="5027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39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For Application that is converted </a:t>
            </a:r>
            <a:r>
              <a:rPr lang="en-US" dirty="0" smtClean="0"/>
              <a:t>from HPECP Classic Application </a:t>
            </a:r>
            <a:r>
              <a:rPr lang="en-US" dirty="0"/>
              <a:t>to KubeDirector App </a:t>
            </a:r>
          </a:p>
        </p:txBody>
      </p:sp>
      <p:sp>
        <p:nvSpPr>
          <p:cNvPr id="4" name="Footer Placeholder 3"/>
          <p:cNvSpPr>
            <a:spLocks noGrp="1"/>
          </p:cNvSpPr>
          <p:nvPr>
            <p:ph type="ftr" sz="quarter" idx="18"/>
          </p:nvPr>
        </p:nvSpPr>
        <p:spPr/>
        <p:txBody>
          <a:bodyPr/>
          <a:lstStyle/>
          <a:p>
            <a:r>
              <a:rPr lang="en-US" dirty="0"/>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19</a:t>
            </a:fld>
            <a:endParaRPr lang="en-US" dirty="0"/>
          </a:p>
        </p:txBody>
      </p:sp>
      <p:sp>
        <p:nvSpPr>
          <p:cNvPr id="6" name="Title 5"/>
          <p:cNvSpPr>
            <a:spLocks noGrp="1"/>
          </p:cNvSpPr>
          <p:nvPr>
            <p:ph type="title"/>
          </p:nvPr>
        </p:nvSpPr>
        <p:spPr/>
        <p:txBody>
          <a:bodyPr/>
          <a:lstStyle/>
          <a:p>
            <a:r>
              <a:rPr lang="en-US" dirty="0"/>
              <a:t>Application workflow </a:t>
            </a:r>
          </a:p>
        </p:txBody>
      </p:sp>
      <p:graphicFrame>
        <p:nvGraphicFramePr>
          <p:cNvPr id="7" name="Diagram 6"/>
          <p:cNvGraphicFramePr/>
          <p:nvPr>
            <p:extLst>
              <p:ext uri="{D42A27DB-BD31-4B8C-83A1-F6EECF244321}">
                <p14:modId xmlns:p14="http://schemas.microsoft.com/office/powerpoint/2010/main" val="654632059"/>
              </p:ext>
            </p:extLst>
          </p:nvPr>
        </p:nvGraphicFramePr>
        <p:xfrm>
          <a:off x="1238865" y="1111045"/>
          <a:ext cx="9714270" cy="5027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8725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r>
              <a:rPr lang="en-US"/>
              <a:t>CONFIDENTIAL - FOR TRAINING PURPOSES ONLY</a:t>
            </a:r>
            <a:endParaRPr lang="en-US" dirty="0"/>
          </a:p>
        </p:txBody>
      </p:sp>
      <p:sp>
        <p:nvSpPr>
          <p:cNvPr id="3" name="Slide Number Placeholder 2"/>
          <p:cNvSpPr>
            <a:spLocks noGrp="1"/>
          </p:cNvSpPr>
          <p:nvPr>
            <p:ph type="sldNum" sz="quarter" idx="16"/>
          </p:nvPr>
        </p:nvSpPr>
        <p:spPr/>
        <p:txBody>
          <a:bodyPr/>
          <a:lstStyle/>
          <a:p>
            <a:pPr defTabSz="1088421">
              <a:buFontTx/>
              <a:buBlip>
                <a:blip r:embed="rId2"/>
              </a:buBlip>
            </a:pPr>
            <a:fld id="{104FC826-72BB-4AF1-BA01-A94F7396A7DC}" type="slidenum">
              <a:rPr lang="en-US" smtClean="0"/>
              <a:pPr defTabSz="1088421">
                <a:buFontTx/>
                <a:buBlip>
                  <a:blip r:embed="rId2"/>
                </a:buBlip>
              </a:pPr>
              <a:t>2</a:t>
            </a:fld>
            <a:endParaRPr lang="en-US" dirty="0"/>
          </a:p>
        </p:txBody>
      </p:sp>
      <p:sp>
        <p:nvSpPr>
          <p:cNvPr id="4" name="Title 3"/>
          <p:cNvSpPr>
            <a:spLocks noGrp="1"/>
          </p:cNvSpPr>
          <p:nvPr>
            <p:ph type="title"/>
          </p:nvPr>
        </p:nvSpPr>
        <p:spPr/>
        <p:txBody>
          <a:bodyPr/>
          <a:lstStyle/>
          <a:p>
            <a:r>
              <a:rPr lang="en-US" dirty="0" smtClean="0"/>
              <a:t>Pre-requisites</a:t>
            </a:r>
            <a:endParaRPr lang="en-US" dirty="0"/>
          </a:p>
        </p:txBody>
      </p:sp>
      <p:sp>
        <p:nvSpPr>
          <p:cNvPr id="5" name="Text Placeholder 4"/>
          <p:cNvSpPr>
            <a:spLocks noGrp="1"/>
          </p:cNvSpPr>
          <p:nvPr>
            <p:ph type="body" sz="quarter" idx="14"/>
          </p:nvPr>
        </p:nvSpPr>
        <p:spPr/>
        <p:txBody>
          <a:bodyPr/>
          <a:lstStyle/>
          <a:p>
            <a:r>
              <a:rPr lang="en-US" dirty="0"/>
              <a:t>Basic understanding of Docker</a:t>
            </a:r>
          </a:p>
          <a:p>
            <a:r>
              <a:rPr lang="en-US" dirty="0"/>
              <a:t>Basic understanding of Kubernetes </a:t>
            </a:r>
          </a:p>
          <a:p>
            <a:r>
              <a:rPr lang="en-US" dirty="0"/>
              <a:t>Basic understanding of HPE </a:t>
            </a:r>
            <a:r>
              <a:rPr lang="en-US"/>
              <a:t>Container Platform </a:t>
            </a:r>
            <a:endParaRPr lang="en-US" dirty="0"/>
          </a:p>
        </p:txBody>
      </p:sp>
    </p:spTree>
    <p:extLst>
      <p:ext uri="{BB962C8B-B14F-4D97-AF65-F5344CB8AC3E}">
        <p14:creationId xmlns:p14="http://schemas.microsoft.com/office/powerpoint/2010/main" val="152456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For Application that is deployed using </a:t>
            </a:r>
            <a:r>
              <a:rPr lang="en-US" dirty="0" smtClean="0"/>
              <a:t>kubectl </a:t>
            </a:r>
            <a:r>
              <a:rPr lang="en-US" dirty="0"/>
              <a:t>(FS Mount)</a:t>
            </a:r>
          </a:p>
        </p:txBody>
      </p:sp>
      <p:sp>
        <p:nvSpPr>
          <p:cNvPr id="4" name="Footer Placeholder 3"/>
          <p:cNvSpPr>
            <a:spLocks noGrp="1"/>
          </p:cNvSpPr>
          <p:nvPr>
            <p:ph type="ftr" sz="quarter" idx="18"/>
          </p:nvPr>
        </p:nvSpPr>
        <p:spPr/>
        <p:txBody>
          <a:bodyPr/>
          <a:lstStyle/>
          <a:p>
            <a:r>
              <a:rPr lang="en-US" dirty="0"/>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20</a:t>
            </a:fld>
            <a:endParaRPr lang="en-US" dirty="0"/>
          </a:p>
        </p:txBody>
      </p:sp>
      <p:sp>
        <p:nvSpPr>
          <p:cNvPr id="6" name="Title 5"/>
          <p:cNvSpPr>
            <a:spLocks noGrp="1"/>
          </p:cNvSpPr>
          <p:nvPr>
            <p:ph type="title"/>
          </p:nvPr>
        </p:nvSpPr>
        <p:spPr/>
        <p:txBody>
          <a:bodyPr/>
          <a:lstStyle/>
          <a:p>
            <a:r>
              <a:rPr lang="en-US" dirty="0"/>
              <a:t>Application workflow </a:t>
            </a:r>
          </a:p>
        </p:txBody>
      </p:sp>
      <p:graphicFrame>
        <p:nvGraphicFramePr>
          <p:cNvPr id="7" name="Diagram 6"/>
          <p:cNvGraphicFramePr/>
          <p:nvPr>
            <p:extLst>
              <p:ext uri="{D42A27DB-BD31-4B8C-83A1-F6EECF244321}">
                <p14:modId xmlns:p14="http://schemas.microsoft.com/office/powerpoint/2010/main" val="2957956877"/>
              </p:ext>
            </p:extLst>
          </p:nvPr>
        </p:nvGraphicFramePr>
        <p:xfrm>
          <a:off x="1238865" y="1089011"/>
          <a:ext cx="9714270" cy="5027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950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For Kubernetes Application deployed using Helm </a:t>
            </a:r>
          </a:p>
        </p:txBody>
      </p:sp>
      <p:sp>
        <p:nvSpPr>
          <p:cNvPr id="4" name="Footer Placeholder 3"/>
          <p:cNvSpPr>
            <a:spLocks noGrp="1"/>
          </p:cNvSpPr>
          <p:nvPr>
            <p:ph type="ftr" sz="quarter" idx="18"/>
          </p:nvPr>
        </p:nvSpPr>
        <p:spPr/>
        <p:txBody>
          <a:bodyPr/>
          <a:lstStyle/>
          <a:p>
            <a:r>
              <a:rPr lang="en-US" dirty="0"/>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21</a:t>
            </a:fld>
            <a:endParaRPr lang="en-US" dirty="0"/>
          </a:p>
        </p:txBody>
      </p:sp>
      <p:sp>
        <p:nvSpPr>
          <p:cNvPr id="6" name="Title 5"/>
          <p:cNvSpPr>
            <a:spLocks noGrp="1"/>
          </p:cNvSpPr>
          <p:nvPr>
            <p:ph type="title"/>
          </p:nvPr>
        </p:nvSpPr>
        <p:spPr/>
        <p:txBody>
          <a:bodyPr/>
          <a:lstStyle/>
          <a:p>
            <a:r>
              <a:rPr lang="en-US" dirty="0"/>
              <a:t>Application workflow </a:t>
            </a:r>
          </a:p>
        </p:txBody>
      </p:sp>
      <p:graphicFrame>
        <p:nvGraphicFramePr>
          <p:cNvPr id="7" name="Diagram 6"/>
          <p:cNvGraphicFramePr/>
          <p:nvPr>
            <p:extLst>
              <p:ext uri="{D42A27DB-BD31-4B8C-83A1-F6EECF244321}">
                <p14:modId xmlns:p14="http://schemas.microsoft.com/office/powerpoint/2010/main" val="490241519"/>
              </p:ext>
            </p:extLst>
          </p:nvPr>
        </p:nvGraphicFramePr>
        <p:xfrm>
          <a:off x="1238865" y="1111045"/>
          <a:ext cx="9714270" cy="5027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852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2"/>
              </a:buBlip>
            </a:pPr>
            <a:fld id="{104FC826-72BB-4AF1-BA01-A94F7396A7DC}" type="slidenum">
              <a:rPr lang="en-US" smtClean="0"/>
              <a:pPr defTabSz="1088421">
                <a:buFontTx/>
                <a:buBlip>
                  <a:blip r:embed="rId2"/>
                </a:buBlip>
              </a:pPr>
              <a:t>22</a:t>
            </a:fld>
            <a:endParaRPr lang="en-US" dirty="0"/>
          </a:p>
        </p:txBody>
      </p:sp>
      <p:sp>
        <p:nvSpPr>
          <p:cNvPr id="4" name="Title 3"/>
          <p:cNvSpPr>
            <a:spLocks noGrp="1"/>
          </p:cNvSpPr>
          <p:nvPr>
            <p:ph type="title"/>
          </p:nvPr>
        </p:nvSpPr>
        <p:spPr/>
        <p:txBody>
          <a:bodyPr/>
          <a:lstStyle/>
          <a:p>
            <a:r>
              <a:rPr lang="en-US" dirty="0"/>
              <a:t>Labels to support HPECP features </a:t>
            </a:r>
          </a:p>
        </p:txBody>
      </p:sp>
      <p:graphicFrame>
        <p:nvGraphicFramePr>
          <p:cNvPr id="5" name="Table 4"/>
          <p:cNvGraphicFramePr>
            <a:graphicFrameLocks noGrp="1"/>
          </p:cNvGraphicFramePr>
          <p:nvPr/>
        </p:nvGraphicFramePr>
        <p:xfrm>
          <a:off x="412743" y="1401309"/>
          <a:ext cx="11376135" cy="4144086"/>
        </p:xfrm>
        <a:graphic>
          <a:graphicData uri="http://schemas.openxmlformats.org/drawingml/2006/table">
            <a:tbl>
              <a:tblPr firstRow="1" bandRow="1">
                <a:tableStyleId>{2D5ABB26-0587-4C30-8999-92F81FD0307C}</a:tableStyleId>
              </a:tblPr>
              <a:tblGrid>
                <a:gridCol w="3461167">
                  <a:extLst>
                    <a:ext uri="{9D8B030D-6E8A-4147-A177-3AD203B41FA5}">
                      <a16:colId xmlns:a16="http://schemas.microsoft.com/office/drawing/2014/main" xmlns="" val="20000"/>
                    </a:ext>
                  </a:extLst>
                </a:gridCol>
                <a:gridCol w="3087329">
                  <a:extLst>
                    <a:ext uri="{9D8B030D-6E8A-4147-A177-3AD203B41FA5}">
                      <a16:colId xmlns:a16="http://schemas.microsoft.com/office/drawing/2014/main" xmlns="" val="20001"/>
                    </a:ext>
                  </a:extLst>
                </a:gridCol>
                <a:gridCol w="4827639">
                  <a:extLst>
                    <a:ext uri="{9D8B030D-6E8A-4147-A177-3AD203B41FA5}">
                      <a16:colId xmlns:a16="http://schemas.microsoft.com/office/drawing/2014/main" xmlns="" val="20002"/>
                    </a:ext>
                  </a:extLst>
                </a:gridCol>
              </a:tblGrid>
              <a:tr h="381486">
                <a:tc>
                  <a:txBody>
                    <a:bodyPr/>
                    <a:lstStyle/>
                    <a:p>
                      <a:r>
                        <a:rPr lang="en-US" sz="1800" dirty="0"/>
                        <a:t>Label</a:t>
                      </a:r>
                    </a:p>
                  </a:txBody>
                  <a:tcPr anchor="ctr"/>
                </a:tc>
                <a:tc>
                  <a:txBody>
                    <a:bodyPr/>
                    <a:lstStyle/>
                    <a:p>
                      <a:r>
                        <a:rPr lang="en-US" sz="1800" dirty="0"/>
                        <a:t>Description</a:t>
                      </a:r>
                    </a:p>
                  </a:txBody>
                  <a:tcPr anchor="ctr"/>
                </a:tc>
                <a:tc>
                  <a:txBody>
                    <a:bodyPr/>
                    <a:lstStyle/>
                    <a:p>
                      <a:r>
                        <a:rPr lang="en-US" sz="1800" dirty="0"/>
                        <a:t>Format</a:t>
                      </a:r>
                    </a:p>
                  </a:txBody>
                  <a:tcPr anchor="ctr"/>
                </a:tc>
                <a:extLst>
                  <a:ext uri="{0D108BD9-81ED-4DB2-BD59-A6C34878D82A}">
                    <a16:rowId xmlns:a16="http://schemas.microsoft.com/office/drawing/2014/main" xmlns="" val="10000"/>
                  </a:ext>
                </a:extLst>
              </a:tr>
              <a:tr h="658455">
                <a:tc>
                  <a:txBody>
                    <a:bodyPr/>
                    <a:lstStyle/>
                    <a:p>
                      <a:r>
                        <a:rPr lang="en-US" sz="1800" dirty="0"/>
                        <a:t>hpecp.hpe.com/fsmount</a:t>
                      </a:r>
                    </a:p>
                  </a:txBody>
                  <a:tcPr anchor="ctr"/>
                </a:tc>
                <a:tc>
                  <a:txBody>
                    <a:bodyPr/>
                    <a:lstStyle/>
                    <a:p>
                      <a:r>
                        <a:rPr lang="en-US" sz="1800" dirty="0"/>
                        <a:t>Pod label to trigger FS Mount</a:t>
                      </a:r>
                    </a:p>
                  </a:txBody>
                  <a:tcPr anchor="ctr"/>
                </a:tc>
                <a:tc>
                  <a:txBody>
                    <a:bodyPr/>
                    <a:lstStyle/>
                    <a:p>
                      <a:r>
                        <a:rPr lang="en-US" sz="1800" dirty="0"/>
                        <a:t>hpecp.hpe.com/fsmount: &lt;FS_Mount_namespace&gt;</a:t>
                      </a:r>
                    </a:p>
                  </a:txBody>
                  <a:tcPr anchor="ctr"/>
                </a:tc>
                <a:extLst>
                  <a:ext uri="{0D108BD9-81ED-4DB2-BD59-A6C34878D82A}">
                    <a16:rowId xmlns:a16="http://schemas.microsoft.com/office/drawing/2014/main" xmlns="" val="10001"/>
                  </a:ext>
                </a:extLst>
              </a:tr>
              <a:tr h="658455">
                <a:tc>
                  <a:txBody>
                    <a:bodyPr/>
                    <a:lstStyle/>
                    <a:p>
                      <a:r>
                        <a:rPr lang="en-US" sz="1800" dirty="0"/>
                        <a:t>hpecp.hpe.com/dtap</a:t>
                      </a:r>
                    </a:p>
                  </a:txBody>
                  <a:tcPr anchor="ctr"/>
                </a:tc>
                <a:tc>
                  <a:txBody>
                    <a:bodyPr/>
                    <a:lstStyle/>
                    <a:p>
                      <a:r>
                        <a:rPr lang="en-US" sz="1800" dirty="0"/>
                        <a:t>Pod label to trigger DataTap</a:t>
                      </a:r>
                    </a:p>
                  </a:txBody>
                  <a:tcPr anchor="ctr"/>
                </a:tc>
                <a:tc>
                  <a:txBody>
                    <a:bodyPr/>
                    <a:lstStyle/>
                    <a:p>
                      <a:r>
                        <a:rPr lang="en-US" sz="1800" dirty="0"/>
                        <a:t>hpecp.hpe.com/dtap: inject</a:t>
                      </a:r>
                    </a:p>
                  </a:txBody>
                  <a:tcPr anchor="ctr"/>
                </a:tc>
                <a:extLst>
                  <a:ext uri="{0D108BD9-81ED-4DB2-BD59-A6C34878D82A}">
                    <a16:rowId xmlns:a16="http://schemas.microsoft.com/office/drawing/2014/main" xmlns="" val="10002"/>
                  </a:ext>
                </a:extLst>
              </a:tr>
              <a:tr h="1222845">
                <a:tc>
                  <a:txBody>
                    <a:bodyPr/>
                    <a:lstStyle/>
                    <a:p>
                      <a:r>
                        <a:rPr lang="en-US" sz="1800" dirty="0"/>
                        <a:t>hpecp.hpe.com/hpecp-internal-gateway</a:t>
                      </a:r>
                    </a:p>
                  </a:txBody>
                  <a:tcPr anchor="ctr"/>
                </a:tc>
                <a:tc>
                  <a:txBody>
                    <a:bodyPr/>
                    <a:lstStyle/>
                    <a:p>
                      <a:r>
                        <a:rPr lang="en-US" sz="1800" dirty="0"/>
                        <a:t>Service label used to control gateway mapping (NodePort only)</a:t>
                      </a:r>
                    </a:p>
                  </a:txBody>
                  <a:tcPr anchor="ctr"/>
                </a:tc>
                <a:tc>
                  <a:txBody>
                    <a:bodyPr/>
                    <a:lstStyle/>
                    <a:p>
                      <a:r>
                        <a:rPr lang="en-US" sz="1800" dirty="0"/>
                        <a:t>hpecp.hpe.com/hpecp-internal-gateway: &lt;"true"/"false"&gt;</a:t>
                      </a:r>
                    </a:p>
                  </a:txBody>
                  <a:tcPr anchor="ctr"/>
                </a:tc>
                <a:extLst>
                  <a:ext uri="{0D108BD9-81ED-4DB2-BD59-A6C34878D82A}">
                    <a16:rowId xmlns:a16="http://schemas.microsoft.com/office/drawing/2014/main" xmlns="" val="10003"/>
                  </a:ext>
                </a:extLst>
              </a:tr>
              <a:tr h="1222845">
                <a:tc>
                  <a:txBody>
                    <a:bodyPr/>
                    <a:lstStyle/>
                    <a:p>
                      <a:r>
                        <a:rPr lang="en-US" sz="1800" dirty="0"/>
                        <a:t>hpecp.hpe.com/portname-override</a:t>
                      </a:r>
                    </a:p>
                  </a:txBody>
                  <a:tcPr anchor="ctr"/>
                </a:tc>
                <a:tc>
                  <a:txBody>
                    <a:bodyPr/>
                    <a:lstStyle/>
                    <a:p>
                      <a:r>
                        <a:rPr lang="en-US" sz="1800" dirty="0"/>
                        <a:t>Service label used to force</a:t>
                      </a:r>
                      <a:r>
                        <a:rPr lang="en-US" sz="1800" baseline="0" dirty="0"/>
                        <a:t> port name (single-port service only)</a:t>
                      </a:r>
                      <a:endParaRPr lang="en-US" sz="1800" dirty="0"/>
                    </a:p>
                  </a:txBody>
                  <a:tcPr anchor="ctr"/>
                </a:tc>
                <a:tc>
                  <a:txBody>
                    <a:bodyPr/>
                    <a:lstStyle/>
                    <a:p>
                      <a:r>
                        <a:rPr lang="en-US" sz="1800" dirty="0"/>
                        <a:t>hpecp.hpe.com/portname-override:&lt;port_name&gt;</a:t>
                      </a:r>
                    </a:p>
                  </a:txBody>
                  <a:tcPr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4178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1003506" y="979429"/>
            <a:ext cx="3460339" cy="5096839"/>
          </a:xfrm>
          <a:solidFill>
            <a:schemeClr val="bg1">
              <a:lumMod val="95000"/>
            </a:schemeClr>
          </a:solidFill>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apiVersion: v1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kind: PersistentVolumeClaim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metadata: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name: pvc-sample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spec: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accessModes: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ReadWriteOnce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resources: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requests: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storage: 2Gi</a:t>
            </a:r>
          </a:p>
          <a:p>
            <a:pPr marL="0" indent="0">
              <a:buNone/>
            </a:pP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apiVersion: v1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kind: Pod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metadata: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name: pod3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labels: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layers: single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sample: httpd3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hpecp.hpe.com/fsmount: k8s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spec: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containers: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name: c1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image: bluedata/centos7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ports: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containerPort: 80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volumeMounts: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name: pvcloc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mountPath: /mnt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volumes: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name: pvcloc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persistentVolumeClaim: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claimName: pvc-sample</a:t>
            </a:r>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23</a:t>
            </a:fld>
            <a:endParaRPr lang="en-US" dirty="0"/>
          </a:p>
        </p:txBody>
      </p:sp>
      <p:sp>
        <p:nvSpPr>
          <p:cNvPr id="5" name="Title 4"/>
          <p:cNvSpPr>
            <a:spLocks noGrp="1"/>
          </p:cNvSpPr>
          <p:nvPr>
            <p:ph type="title"/>
          </p:nvPr>
        </p:nvSpPr>
        <p:spPr/>
        <p:txBody>
          <a:bodyPr/>
          <a:lstStyle/>
          <a:p>
            <a:r>
              <a:rPr lang="en-US" dirty="0"/>
              <a:t>FS Mount Label </a:t>
            </a:r>
          </a:p>
        </p:txBody>
      </p:sp>
      <p:sp>
        <p:nvSpPr>
          <p:cNvPr id="6" name="Rounded Rectangle 5"/>
          <p:cNvSpPr/>
          <p:nvPr/>
        </p:nvSpPr>
        <p:spPr bwMode="ltGray">
          <a:xfrm>
            <a:off x="6784258" y="667906"/>
            <a:ext cx="3724102" cy="1220574"/>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Attaches a persistent volume to the container. If this is not defined, then default PV will be used</a:t>
            </a:r>
          </a:p>
        </p:txBody>
      </p:sp>
      <p:sp>
        <p:nvSpPr>
          <p:cNvPr id="7" name="Rounded Rectangle 6"/>
          <p:cNvSpPr/>
          <p:nvPr/>
        </p:nvSpPr>
        <p:spPr bwMode="ltGray">
          <a:xfrm>
            <a:off x="6502519" y="3324044"/>
            <a:ext cx="4287579" cy="1094810"/>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This is exclusively for HPECP </a:t>
            </a:r>
            <a:r>
              <a:rPr lang="en-US" dirty="0" smtClean="0">
                <a:solidFill>
                  <a:schemeClr val="tx1"/>
                </a:solidFill>
              </a:rPr>
              <a:t>K8s </a:t>
            </a:r>
            <a:r>
              <a:rPr lang="en-US" dirty="0">
                <a:solidFill>
                  <a:schemeClr val="tx1"/>
                </a:solidFill>
              </a:rPr>
              <a:t>cluster to mount the label to default FS Mount on pod </a:t>
            </a:r>
          </a:p>
        </p:txBody>
      </p:sp>
      <p:sp>
        <p:nvSpPr>
          <p:cNvPr id="8" name="Rectangle 7"/>
          <p:cNvSpPr/>
          <p:nvPr/>
        </p:nvSpPr>
        <p:spPr bwMode="ltGray">
          <a:xfrm>
            <a:off x="1023170" y="1189703"/>
            <a:ext cx="3086713" cy="176981"/>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rgbClr val="FFC000"/>
              </a:solidFill>
            </a:endParaRPr>
          </a:p>
        </p:txBody>
      </p:sp>
      <p:cxnSp>
        <p:nvCxnSpPr>
          <p:cNvPr id="10" name="Straight Arrow Connector 9"/>
          <p:cNvCxnSpPr>
            <a:stCxn id="8" idx="3"/>
            <a:endCxn id="6" idx="1"/>
          </p:cNvCxnSpPr>
          <p:nvPr/>
        </p:nvCxnSpPr>
        <p:spPr>
          <a:xfrm flipV="1">
            <a:off x="4109883" y="1278193"/>
            <a:ext cx="2674375" cy="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ltGray">
          <a:xfrm>
            <a:off x="1465006" y="3770667"/>
            <a:ext cx="2812025" cy="201565"/>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15" name="Straight Arrow Connector 14"/>
          <p:cNvCxnSpPr>
            <a:stCxn id="13" idx="3"/>
            <a:endCxn id="7" idx="1"/>
          </p:cNvCxnSpPr>
          <p:nvPr/>
        </p:nvCxnSpPr>
        <p:spPr>
          <a:xfrm flipV="1">
            <a:off x="4277031" y="3871449"/>
            <a:ext cx="2225488" cy="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38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51" y="999160"/>
            <a:ext cx="7544838" cy="5096839"/>
          </a:xfrm>
          <a:solidFill>
            <a:schemeClr val="bg1">
              <a:lumMod val="95000"/>
            </a:schemeClr>
          </a:solidFill>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apiVersion: v1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kind: Pod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metadata: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name: demo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namespace: k8s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labels: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hpecp.hpe.com/dtap: inject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spec: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containers: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name: app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image: docker.io/xoxoxoxoxoxo/app:1.0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resources: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limits: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cpu: "300m"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memory: "300Mi"</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requests: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cpu: "300m"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memory: "300Mi"</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lifecycle: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postStart: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exec: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command: ["/bin/sh", "-c", "mkdir -p /opt/bdfs; cp -f /opt/dtap/hadoop-core-2.6.0-BlueData.jar /opt/bdfs/bluedata-dtap.jar; cp -f /opt/dtap/libjni_memq_cnode.so /opt/bdfs/libjni_memq_cnode.so"]</a:t>
            </a:r>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24</a:t>
            </a:fld>
            <a:endParaRPr lang="en-US" dirty="0"/>
          </a:p>
        </p:txBody>
      </p:sp>
      <p:sp>
        <p:nvSpPr>
          <p:cNvPr id="5" name="Title 4"/>
          <p:cNvSpPr>
            <a:spLocks noGrp="1"/>
          </p:cNvSpPr>
          <p:nvPr>
            <p:ph type="title"/>
          </p:nvPr>
        </p:nvSpPr>
        <p:spPr/>
        <p:txBody>
          <a:bodyPr/>
          <a:lstStyle/>
          <a:p>
            <a:r>
              <a:rPr lang="en-US" dirty="0"/>
              <a:t>DataTap Label </a:t>
            </a:r>
          </a:p>
        </p:txBody>
      </p:sp>
      <p:sp>
        <p:nvSpPr>
          <p:cNvPr id="6" name="Rounded Rectangle 5"/>
          <p:cNvSpPr/>
          <p:nvPr/>
        </p:nvSpPr>
        <p:spPr bwMode="ltGray">
          <a:xfrm>
            <a:off x="8379389" y="1798499"/>
            <a:ext cx="2823467" cy="90617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This will enable accessing data through dtap </a:t>
            </a:r>
          </a:p>
        </p:txBody>
      </p:sp>
      <p:sp>
        <p:nvSpPr>
          <p:cNvPr id="7" name="Rectangle 6"/>
          <p:cNvSpPr/>
          <p:nvPr/>
        </p:nvSpPr>
        <p:spPr bwMode="ltGray">
          <a:xfrm>
            <a:off x="855406" y="2133601"/>
            <a:ext cx="3598607" cy="235974"/>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9" name="Straight Arrow Connector 8"/>
          <p:cNvCxnSpPr>
            <a:stCxn id="7" idx="3"/>
            <a:endCxn id="6" idx="1"/>
          </p:cNvCxnSpPr>
          <p:nvPr/>
        </p:nvCxnSpPr>
        <p:spPr>
          <a:xfrm>
            <a:off x="4454013" y="2251588"/>
            <a:ext cx="3925376"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85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50" y="999161"/>
            <a:ext cx="6193708" cy="4192272"/>
          </a:xfrm>
          <a:solidFill>
            <a:schemeClr val="bg1">
              <a:lumMod val="95000"/>
            </a:schemeClr>
          </a:solidFill>
        </p:spPr>
        <p:txBody>
          <a:bodyPr>
            <a:normAutofit fontScale="92500" lnSpcReduction="10000"/>
          </a:bodyPr>
          <a:lstStyle/>
          <a:p>
            <a:pPr marL="0" indent="0">
              <a:buNone/>
            </a:pPr>
            <a:r>
              <a:rPr lang="en-US" sz="1600" dirty="0" err="1">
                <a:latin typeface="Courier New" panose="02070309020205020404" pitchFamily="49" charset="0"/>
                <a:cs typeface="Courier New" panose="02070309020205020404" pitchFamily="49" charset="0"/>
              </a:rPr>
              <a:t>apiVersion</a:t>
            </a:r>
            <a:r>
              <a:rPr lang="en-US" sz="1600" dirty="0">
                <a:latin typeface="Courier New" panose="02070309020205020404" pitchFamily="49" charset="0"/>
                <a:cs typeface="Courier New" panose="02070309020205020404" pitchFamily="49" charset="0"/>
              </a:rPr>
              <a:t>: v1</a:t>
            </a:r>
          </a:p>
          <a:p>
            <a:pPr marL="0" indent="0">
              <a:buNone/>
            </a:pPr>
            <a:r>
              <a:rPr lang="en-US" sz="1600" dirty="0">
                <a:latin typeface="Courier New" panose="02070309020205020404" pitchFamily="49" charset="0"/>
                <a:cs typeface="Courier New" panose="02070309020205020404" pitchFamily="49" charset="0"/>
              </a:rPr>
              <a:t>kind: Service</a:t>
            </a:r>
          </a:p>
          <a:p>
            <a:pPr marL="0" indent="0">
              <a:buNone/>
            </a:pPr>
            <a:r>
              <a:rPr lang="en-US" sz="1600" dirty="0">
                <a:latin typeface="Courier New" panose="02070309020205020404" pitchFamily="49" charset="0"/>
                <a:cs typeface="Courier New" panose="02070309020205020404" pitchFamily="49" charset="0"/>
              </a:rPr>
              <a:t>metadata:</a:t>
            </a:r>
          </a:p>
          <a:p>
            <a:pPr marL="0" indent="0">
              <a:buNone/>
            </a:pPr>
            <a:r>
              <a:rPr lang="en-US" sz="1600" dirty="0">
                <a:latin typeface="Courier New" panose="02070309020205020404" pitchFamily="49" charset="0"/>
                <a:cs typeface="Courier New" panose="02070309020205020404" pitchFamily="49" charset="0"/>
              </a:rPr>
              <a:t>  name: hello-world-service-epic-</a:t>
            </a:r>
            <a:r>
              <a:rPr lang="en-US" sz="1600" dirty="0" err="1">
                <a:latin typeface="Courier New" panose="02070309020205020404" pitchFamily="49" charset="0"/>
                <a:cs typeface="Courier New" panose="02070309020205020404" pitchFamily="49" charset="0"/>
              </a:rPr>
              <a:t>lb</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labels:</a:t>
            </a:r>
          </a:p>
          <a:p>
            <a:pPr marL="0" indent="0">
              <a:buNone/>
            </a:pPr>
            <a:r>
              <a:rPr lang="en-US" sz="1600" dirty="0">
                <a:latin typeface="Courier New" panose="02070309020205020404" pitchFamily="49" charset="0"/>
                <a:cs typeface="Courier New" panose="02070309020205020404" pitchFamily="49" charset="0"/>
              </a:rPr>
              <a:t>    hpecp.hpe.com/</a:t>
            </a:r>
            <a:r>
              <a:rPr lang="en-US" sz="1600" dirty="0" err="1">
                <a:latin typeface="Courier New" panose="02070309020205020404" pitchFamily="49" charset="0"/>
                <a:cs typeface="Courier New" panose="02070309020205020404" pitchFamily="49" charset="0"/>
              </a:rPr>
              <a:t>hpecp</a:t>
            </a:r>
            <a:r>
              <a:rPr lang="en-US" sz="1600" dirty="0">
                <a:latin typeface="Courier New" panose="02070309020205020404" pitchFamily="49" charset="0"/>
                <a:cs typeface="Courier New" panose="02070309020205020404" pitchFamily="49" charset="0"/>
              </a:rPr>
              <a:t>-internal-gateway: "true“</a:t>
            </a:r>
          </a:p>
          <a:p>
            <a:pPr marL="0" indent="0">
              <a:buNone/>
            </a:pPr>
            <a:r>
              <a:rPr lang="en-US" sz="1600" dirty="0">
                <a:latin typeface="Courier New" panose="02070309020205020404" pitchFamily="49" charset="0"/>
                <a:cs typeface="Courier New" panose="02070309020205020404" pitchFamily="49" charset="0"/>
              </a:rPr>
              <a:t>    hpecp.hpe.com/</a:t>
            </a:r>
            <a:r>
              <a:rPr lang="en-US" sz="1600" dirty="0" err="1">
                <a:latin typeface="Courier New" panose="02070309020205020404" pitchFamily="49" charset="0"/>
                <a:cs typeface="Courier New" panose="02070309020205020404" pitchFamily="49" charset="0"/>
              </a:rPr>
              <a:t>portname</a:t>
            </a:r>
            <a:r>
              <a:rPr lang="en-US" sz="1600" dirty="0">
                <a:latin typeface="Courier New" panose="02070309020205020404" pitchFamily="49" charset="0"/>
                <a:cs typeface="Courier New" panose="02070309020205020404" pitchFamily="49" charset="0"/>
              </a:rPr>
              <a:t>-override: 'http-9000' </a:t>
            </a:r>
          </a:p>
          <a:p>
            <a:pPr marL="0" indent="0">
              <a:buNone/>
            </a:pPr>
            <a:r>
              <a:rPr lang="en-US" sz="1600" dirty="0">
                <a:latin typeface="Courier New" panose="02070309020205020404" pitchFamily="49" charset="0"/>
                <a:cs typeface="Courier New" panose="02070309020205020404" pitchFamily="49" charset="0"/>
              </a:rPr>
              <a:t>spec:</a:t>
            </a:r>
          </a:p>
          <a:p>
            <a:pPr marL="0" indent="0">
              <a:buNone/>
            </a:pPr>
            <a:r>
              <a:rPr lang="en-US" sz="1600" dirty="0">
                <a:latin typeface="Courier New" panose="02070309020205020404" pitchFamily="49" charset="0"/>
                <a:cs typeface="Courier New" panose="02070309020205020404" pitchFamily="49" charset="0"/>
              </a:rPr>
              <a:t>  selector:</a:t>
            </a:r>
          </a:p>
          <a:p>
            <a:pPr marL="0" indent="0">
              <a:buNone/>
            </a:pPr>
            <a:r>
              <a:rPr lang="en-US" sz="1600" dirty="0">
                <a:latin typeface="Courier New" panose="02070309020205020404" pitchFamily="49" charset="0"/>
                <a:cs typeface="Courier New" panose="02070309020205020404" pitchFamily="49" charset="0"/>
              </a:rPr>
              <a:t>    app: </a:t>
            </a:r>
            <a:r>
              <a:rPr lang="en-US" sz="1600" dirty="0" err="1">
                <a:latin typeface="Courier New" panose="02070309020205020404" pitchFamily="49" charset="0"/>
                <a:cs typeface="Courier New" panose="02070309020205020404" pitchFamily="49" charset="0"/>
              </a:rPr>
              <a:t>nginx</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ports:</a:t>
            </a:r>
          </a:p>
          <a:p>
            <a:pPr marL="0" indent="0">
              <a:buNone/>
            </a:pPr>
            <a:r>
              <a:rPr lang="en-US" sz="1600" dirty="0">
                <a:latin typeface="Courier New" panose="02070309020205020404" pitchFamily="49" charset="0"/>
                <a:cs typeface="Courier New" panose="02070309020205020404" pitchFamily="49" charset="0"/>
              </a:rPr>
              <a:t>  - name: http-hello</a:t>
            </a:r>
          </a:p>
          <a:p>
            <a:pPr marL="0" indent="0">
              <a:buNone/>
            </a:pPr>
            <a:r>
              <a:rPr lang="en-US" sz="1600" dirty="0">
                <a:latin typeface="Courier New" panose="02070309020205020404" pitchFamily="49" charset="0"/>
                <a:cs typeface="Courier New" panose="02070309020205020404" pitchFamily="49" charset="0"/>
              </a:rPr>
              <a:t>    protocol: TCP</a:t>
            </a:r>
          </a:p>
          <a:p>
            <a:pPr marL="0" indent="0">
              <a:buNone/>
            </a:pPr>
            <a:r>
              <a:rPr lang="en-US" sz="1600" dirty="0">
                <a:latin typeface="Courier New" panose="02070309020205020404" pitchFamily="49" charset="0"/>
                <a:cs typeface="Courier New" panose="02070309020205020404" pitchFamily="49" charset="0"/>
              </a:rPr>
              <a:t>    port: 80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targetPort</a:t>
            </a:r>
            <a:r>
              <a:rPr lang="en-US" sz="1600" dirty="0">
                <a:latin typeface="Courier New" panose="02070309020205020404" pitchFamily="49" charset="0"/>
                <a:cs typeface="Courier New" panose="02070309020205020404" pitchFamily="49" charset="0"/>
              </a:rPr>
              <a:t>: 80</a:t>
            </a:r>
          </a:p>
          <a:p>
            <a:pPr marL="0" indent="0">
              <a:buNone/>
            </a:pPr>
            <a:r>
              <a:rPr lang="en-US" sz="1600" dirty="0">
                <a:latin typeface="Courier New" panose="02070309020205020404" pitchFamily="49" charset="0"/>
                <a:cs typeface="Courier New" panose="02070309020205020404" pitchFamily="49" charset="0"/>
              </a:rPr>
              <a:t>  type: </a:t>
            </a:r>
            <a:r>
              <a:rPr lang="en-US" sz="1600" dirty="0" err="1">
                <a:latin typeface="Courier New" panose="02070309020205020404" pitchFamily="49" charset="0"/>
                <a:cs typeface="Courier New" panose="02070309020205020404" pitchFamily="49" charset="0"/>
              </a:rPr>
              <a:t>NodePort</a:t>
            </a:r>
            <a:endParaRPr lang="en-US" sz="1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25</a:t>
            </a:fld>
            <a:endParaRPr lang="en-US" dirty="0"/>
          </a:p>
        </p:txBody>
      </p:sp>
      <p:sp>
        <p:nvSpPr>
          <p:cNvPr id="5" name="Title 4"/>
          <p:cNvSpPr>
            <a:spLocks noGrp="1"/>
          </p:cNvSpPr>
          <p:nvPr>
            <p:ph type="title"/>
          </p:nvPr>
        </p:nvSpPr>
        <p:spPr/>
        <p:txBody>
          <a:bodyPr/>
          <a:lstStyle/>
          <a:p>
            <a:r>
              <a:rPr lang="en-US" dirty="0"/>
              <a:t>Gateway Mapping Label </a:t>
            </a:r>
          </a:p>
        </p:txBody>
      </p:sp>
      <p:sp>
        <p:nvSpPr>
          <p:cNvPr id="6" name="Rounded Rectangle 5"/>
          <p:cNvSpPr/>
          <p:nvPr/>
        </p:nvSpPr>
        <p:spPr bwMode="ltGray">
          <a:xfrm>
            <a:off x="8906069" y="1651352"/>
            <a:ext cx="2981131" cy="1298394"/>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This label causes HPECP to generate a service port on the Gateway host</a:t>
            </a:r>
          </a:p>
        </p:txBody>
      </p:sp>
      <p:sp>
        <p:nvSpPr>
          <p:cNvPr id="7" name="Rectangle 6"/>
          <p:cNvSpPr/>
          <p:nvPr/>
        </p:nvSpPr>
        <p:spPr bwMode="ltGray">
          <a:xfrm>
            <a:off x="794046" y="2155000"/>
            <a:ext cx="5584722" cy="291099"/>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9" name="Straight Arrow Connector 8"/>
          <p:cNvCxnSpPr>
            <a:stCxn id="7" idx="3"/>
            <a:endCxn id="6" idx="1"/>
          </p:cNvCxnSpPr>
          <p:nvPr/>
        </p:nvCxnSpPr>
        <p:spPr>
          <a:xfrm flipV="1">
            <a:off x="6378768" y="2300549"/>
            <a:ext cx="2527301" cy="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45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50" y="999161"/>
            <a:ext cx="6619875" cy="4430090"/>
          </a:xfrm>
          <a:solidFill>
            <a:schemeClr val="bg1">
              <a:lumMod val="95000"/>
            </a:schemeClr>
          </a:solidFill>
        </p:spPr>
        <p:txBody>
          <a:bodyPr>
            <a:normAutofit/>
          </a:bodyPr>
          <a:lstStyle/>
          <a:p>
            <a:pPr marL="0" indent="0">
              <a:buNone/>
            </a:pPr>
            <a:r>
              <a:rPr lang="en-US" sz="1400" dirty="0" err="1">
                <a:latin typeface="Courier New" panose="02070309020205020404" pitchFamily="49" charset="0"/>
                <a:cs typeface="Courier New" panose="02070309020205020404" pitchFamily="49" charset="0"/>
              </a:rPr>
              <a:t>apiVersion</a:t>
            </a:r>
            <a:r>
              <a:rPr lang="en-US" sz="1400" dirty="0">
                <a:latin typeface="Courier New" panose="02070309020205020404" pitchFamily="49" charset="0"/>
                <a:cs typeface="Courier New" panose="02070309020205020404" pitchFamily="49" charset="0"/>
              </a:rPr>
              <a:t>: v1</a:t>
            </a:r>
          </a:p>
          <a:p>
            <a:pPr marL="0" indent="0">
              <a:buNone/>
            </a:pPr>
            <a:r>
              <a:rPr lang="en-US" sz="1400" dirty="0">
                <a:latin typeface="Courier New" panose="02070309020205020404" pitchFamily="49" charset="0"/>
                <a:cs typeface="Courier New" panose="02070309020205020404" pitchFamily="49" charset="0"/>
              </a:rPr>
              <a:t>kind: Service</a:t>
            </a:r>
          </a:p>
          <a:p>
            <a:pPr marL="0" indent="0">
              <a:buNone/>
            </a:pPr>
            <a:r>
              <a:rPr lang="en-US" sz="1400" dirty="0">
                <a:latin typeface="Courier New" panose="02070309020205020404" pitchFamily="49" charset="0"/>
                <a:cs typeface="Courier New" panose="02070309020205020404" pitchFamily="49" charset="0"/>
              </a:rPr>
              <a:t>metadata:</a:t>
            </a:r>
          </a:p>
          <a:p>
            <a:pPr marL="0" indent="0">
              <a:buNone/>
            </a:pPr>
            <a:r>
              <a:rPr lang="en-US" sz="1400" dirty="0">
                <a:latin typeface="Courier New" panose="02070309020205020404" pitchFamily="49" charset="0"/>
                <a:cs typeface="Courier New" panose="02070309020205020404" pitchFamily="49" charset="0"/>
              </a:rPr>
              <a:t>  name: hello-world-service-epic-</a:t>
            </a:r>
            <a:r>
              <a:rPr lang="en-US" sz="1400" dirty="0" err="1">
                <a:latin typeface="Courier New" panose="02070309020205020404" pitchFamily="49" charset="0"/>
                <a:cs typeface="Courier New" panose="02070309020205020404" pitchFamily="49" charset="0"/>
              </a:rPr>
              <a:t>lb</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labels:</a:t>
            </a:r>
          </a:p>
          <a:p>
            <a:pPr marL="0" indent="0">
              <a:buNone/>
            </a:pPr>
            <a:r>
              <a:rPr lang="en-US" sz="1400" dirty="0">
                <a:latin typeface="Courier New" panose="02070309020205020404" pitchFamily="49" charset="0"/>
                <a:cs typeface="Courier New" panose="02070309020205020404" pitchFamily="49" charset="0"/>
              </a:rPr>
              <a:t>    hpecp.hpe.com/</a:t>
            </a:r>
            <a:r>
              <a:rPr lang="en-US" sz="1400" dirty="0" err="1">
                <a:latin typeface="Courier New" panose="02070309020205020404" pitchFamily="49" charset="0"/>
                <a:cs typeface="Courier New" panose="02070309020205020404" pitchFamily="49" charset="0"/>
              </a:rPr>
              <a:t>hpecp</a:t>
            </a:r>
            <a:r>
              <a:rPr lang="en-US" sz="1400" dirty="0">
                <a:latin typeface="Courier New" panose="02070309020205020404" pitchFamily="49" charset="0"/>
                <a:cs typeface="Courier New" panose="02070309020205020404" pitchFamily="49" charset="0"/>
              </a:rPr>
              <a:t>-internal-gateway: "true“</a:t>
            </a:r>
          </a:p>
          <a:p>
            <a:pPr marL="0" indent="0">
              <a:buNone/>
            </a:pPr>
            <a:r>
              <a:rPr lang="en-US" sz="1400" dirty="0">
                <a:latin typeface="Courier New" panose="02070309020205020404" pitchFamily="49" charset="0"/>
                <a:cs typeface="Courier New" panose="02070309020205020404" pitchFamily="49" charset="0"/>
              </a:rPr>
              <a:t>    hpecp.hpe.com/</a:t>
            </a:r>
            <a:r>
              <a:rPr lang="en-US" sz="1400" dirty="0" err="1">
                <a:latin typeface="Courier New" panose="02070309020205020404" pitchFamily="49" charset="0"/>
                <a:cs typeface="Courier New" panose="02070309020205020404" pitchFamily="49" charset="0"/>
              </a:rPr>
              <a:t>portname</a:t>
            </a:r>
            <a:r>
              <a:rPr lang="en-US" sz="1400" dirty="0">
                <a:latin typeface="Courier New" panose="02070309020205020404" pitchFamily="49" charset="0"/>
                <a:cs typeface="Courier New" panose="02070309020205020404" pitchFamily="49" charset="0"/>
              </a:rPr>
              <a:t>-override: 'http-9000' </a:t>
            </a:r>
          </a:p>
          <a:p>
            <a:pPr marL="0" indent="0">
              <a:buNone/>
            </a:pPr>
            <a:r>
              <a:rPr lang="en-US" sz="1400" dirty="0">
                <a:latin typeface="Courier New" panose="02070309020205020404" pitchFamily="49" charset="0"/>
                <a:cs typeface="Courier New" panose="02070309020205020404" pitchFamily="49" charset="0"/>
              </a:rPr>
              <a:t>spec:</a:t>
            </a:r>
          </a:p>
          <a:p>
            <a:pPr marL="0" indent="0">
              <a:buNone/>
            </a:pPr>
            <a:r>
              <a:rPr lang="en-US" sz="1400" dirty="0">
                <a:latin typeface="Courier New" panose="02070309020205020404" pitchFamily="49" charset="0"/>
                <a:cs typeface="Courier New" panose="02070309020205020404" pitchFamily="49" charset="0"/>
              </a:rPr>
              <a:t>  selector:</a:t>
            </a:r>
          </a:p>
          <a:p>
            <a:pPr marL="0" indent="0">
              <a:buNone/>
            </a:pPr>
            <a:r>
              <a:rPr lang="en-US" sz="1400" dirty="0">
                <a:latin typeface="Courier New" panose="02070309020205020404" pitchFamily="49" charset="0"/>
                <a:cs typeface="Courier New" panose="02070309020205020404" pitchFamily="49" charset="0"/>
              </a:rPr>
              <a:t>    app: </a:t>
            </a:r>
            <a:r>
              <a:rPr lang="en-US" sz="1400" dirty="0" err="1">
                <a:latin typeface="Courier New" panose="02070309020205020404" pitchFamily="49" charset="0"/>
                <a:cs typeface="Courier New" panose="02070309020205020404" pitchFamily="49" charset="0"/>
              </a:rPr>
              <a:t>nginx</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ports:</a:t>
            </a:r>
          </a:p>
          <a:p>
            <a:pPr marL="0" indent="0">
              <a:buNone/>
            </a:pPr>
            <a:r>
              <a:rPr lang="en-US" sz="1400" dirty="0">
                <a:latin typeface="Courier New" panose="02070309020205020404" pitchFamily="49" charset="0"/>
                <a:cs typeface="Courier New" panose="02070309020205020404" pitchFamily="49" charset="0"/>
              </a:rPr>
              <a:t>  - name: http-hello</a:t>
            </a:r>
          </a:p>
          <a:p>
            <a:pPr marL="0" indent="0">
              <a:buNone/>
            </a:pPr>
            <a:r>
              <a:rPr lang="en-US" sz="1400" dirty="0">
                <a:latin typeface="Courier New" panose="02070309020205020404" pitchFamily="49" charset="0"/>
                <a:cs typeface="Courier New" panose="02070309020205020404" pitchFamily="49" charset="0"/>
              </a:rPr>
              <a:t>    protocol: TCP</a:t>
            </a:r>
          </a:p>
          <a:p>
            <a:pPr marL="0" indent="0">
              <a:buNone/>
            </a:pPr>
            <a:r>
              <a:rPr lang="en-US" sz="1400" dirty="0">
                <a:latin typeface="Courier New" panose="02070309020205020404" pitchFamily="49" charset="0"/>
                <a:cs typeface="Courier New" panose="02070309020205020404" pitchFamily="49" charset="0"/>
              </a:rPr>
              <a:t>    port: 80</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targetPort</a:t>
            </a:r>
            <a:r>
              <a:rPr lang="en-US" sz="1400" dirty="0">
                <a:latin typeface="Courier New" panose="02070309020205020404" pitchFamily="49" charset="0"/>
                <a:cs typeface="Courier New" panose="02070309020205020404" pitchFamily="49" charset="0"/>
              </a:rPr>
              <a:t>: 80</a:t>
            </a:r>
          </a:p>
          <a:p>
            <a:pPr marL="0" indent="0">
              <a:buNone/>
            </a:pPr>
            <a:r>
              <a:rPr lang="en-US" sz="1400" dirty="0">
                <a:latin typeface="Courier New" panose="02070309020205020404" pitchFamily="49" charset="0"/>
                <a:cs typeface="Courier New" panose="02070309020205020404" pitchFamily="49" charset="0"/>
              </a:rPr>
              <a:t>  type: </a:t>
            </a:r>
            <a:r>
              <a:rPr lang="en-US" sz="1400" dirty="0" err="1">
                <a:latin typeface="Courier New" panose="02070309020205020404" pitchFamily="49" charset="0"/>
                <a:cs typeface="Courier New" panose="02070309020205020404" pitchFamily="49" charset="0"/>
              </a:rPr>
              <a:t>NodePort</a:t>
            </a:r>
            <a:endParaRPr lang="en-US" sz="14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26</a:t>
            </a:fld>
            <a:endParaRPr lang="en-US" dirty="0"/>
          </a:p>
        </p:txBody>
      </p:sp>
      <p:sp>
        <p:nvSpPr>
          <p:cNvPr id="5" name="Title 4"/>
          <p:cNvSpPr>
            <a:spLocks noGrp="1"/>
          </p:cNvSpPr>
          <p:nvPr>
            <p:ph type="title"/>
          </p:nvPr>
        </p:nvSpPr>
        <p:spPr/>
        <p:txBody>
          <a:bodyPr/>
          <a:lstStyle/>
          <a:p>
            <a:r>
              <a:rPr lang="en-US" dirty="0"/>
              <a:t>Port Name Override  </a:t>
            </a:r>
          </a:p>
        </p:txBody>
      </p:sp>
      <p:sp>
        <p:nvSpPr>
          <p:cNvPr id="6" name="Rounded Rectangle 5"/>
          <p:cNvSpPr/>
          <p:nvPr/>
        </p:nvSpPr>
        <p:spPr bwMode="ltGray">
          <a:xfrm>
            <a:off x="8675817" y="1952620"/>
            <a:ext cx="3387820" cy="1424169"/>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Only endpoints with such port name prefixes will get clickable links in the Kubernetes Service Endpoint screen</a:t>
            </a:r>
          </a:p>
        </p:txBody>
      </p:sp>
      <p:sp>
        <p:nvSpPr>
          <p:cNvPr id="7" name="Rectangle 6"/>
          <p:cNvSpPr/>
          <p:nvPr/>
        </p:nvSpPr>
        <p:spPr bwMode="ltGray">
          <a:xfrm>
            <a:off x="767050" y="2499452"/>
            <a:ext cx="5014625" cy="330506"/>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9" name="Straight Arrow Connector 8"/>
          <p:cNvCxnSpPr>
            <a:stCxn id="7" idx="3"/>
            <a:endCxn id="6" idx="1"/>
          </p:cNvCxnSpPr>
          <p:nvPr/>
        </p:nvCxnSpPr>
        <p:spPr>
          <a:xfrm>
            <a:off x="5781675" y="2664705"/>
            <a:ext cx="2894142"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34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2"/>
              </a:buBlip>
            </a:pPr>
            <a:fld id="{104FC826-72BB-4AF1-BA01-A94F7396A7DC}" type="slidenum">
              <a:rPr lang="en-US" smtClean="0"/>
              <a:pPr defTabSz="1088421">
                <a:buFontTx/>
                <a:buBlip>
                  <a:blip r:embed="rId2"/>
                </a:buBlip>
              </a:pPr>
              <a:t>27</a:t>
            </a:fld>
            <a:endParaRPr lang="en-US" dirty="0"/>
          </a:p>
        </p:txBody>
      </p:sp>
      <p:sp>
        <p:nvSpPr>
          <p:cNvPr id="4" name="Title 3"/>
          <p:cNvSpPr>
            <a:spLocks noGrp="1"/>
          </p:cNvSpPr>
          <p:nvPr>
            <p:ph type="title"/>
          </p:nvPr>
        </p:nvSpPr>
        <p:spPr/>
        <p:txBody>
          <a:bodyPr/>
          <a:lstStyle/>
          <a:p>
            <a:r>
              <a:rPr lang="en-US" dirty="0"/>
              <a:t>Example for Gateway Mapping and Port name override label  </a:t>
            </a:r>
          </a:p>
        </p:txBody>
      </p:sp>
      <p:sp>
        <p:nvSpPr>
          <p:cNvPr id="6" name="TextBox 5"/>
          <p:cNvSpPr txBox="1"/>
          <p:nvPr/>
        </p:nvSpPr>
        <p:spPr>
          <a:xfrm>
            <a:off x="373625" y="1642121"/>
            <a:ext cx="6213987" cy="4499693"/>
          </a:xfrm>
          <a:prstGeom prst="rect">
            <a:avLst/>
          </a:prstGeom>
          <a:solidFill>
            <a:schemeClr val="bg1">
              <a:lumMod val="95000"/>
            </a:schemeClr>
          </a:solidFill>
          <a:ln w="57150">
            <a:noFill/>
            <a:miter lim="800000"/>
          </a:ln>
        </p:spPr>
        <p:txBody>
          <a:bodyPr wrap="square" lIns="91440" tIns="91440" rIns="91440" bIns="91440" rtlCol="0">
            <a:spAutoFit/>
          </a:bodyPr>
          <a:lstStyle/>
          <a:p>
            <a:pPr>
              <a:lnSpc>
                <a:spcPct val="90000"/>
              </a:lnSpc>
              <a:spcBef>
                <a:spcPts val="400"/>
              </a:spcBef>
            </a:pPr>
            <a:r>
              <a:rPr lang="en-US" sz="1600" dirty="0" err="1">
                <a:latin typeface="Courier New" panose="02070309020205020404" pitchFamily="49" charset="0"/>
                <a:cs typeface="Courier New" panose="02070309020205020404" pitchFamily="49" charset="0"/>
              </a:rPr>
              <a:t>apiVersion</a:t>
            </a:r>
            <a:r>
              <a:rPr lang="en-US" sz="1600" dirty="0">
                <a:latin typeface="Courier New" panose="02070309020205020404" pitchFamily="49" charset="0"/>
                <a:cs typeface="Courier New" panose="02070309020205020404" pitchFamily="49" charset="0"/>
              </a:rPr>
              <a:t>: v1</a:t>
            </a:r>
          </a:p>
          <a:p>
            <a:pPr>
              <a:lnSpc>
                <a:spcPct val="90000"/>
              </a:lnSpc>
              <a:spcBef>
                <a:spcPts val="400"/>
              </a:spcBef>
            </a:pPr>
            <a:r>
              <a:rPr lang="en-US" sz="1600" dirty="0">
                <a:latin typeface="Courier New" panose="02070309020205020404" pitchFamily="49" charset="0"/>
                <a:cs typeface="Courier New" panose="02070309020205020404" pitchFamily="49" charset="0"/>
              </a:rPr>
              <a:t>kind: Service</a:t>
            </a:r>
          </a:p>
          <a:p>
            <a:pPr>
              <a:lnSpc>
                <a:spcPct val="90000"/>
              </a:lnSpc>
              <a:spcBef>
                <a:spcPts val="400"/>
              </a:spcBef>
            </a:pPr>
            <a:r>
              <a:rPr lang="en-US" sz="1600" dirty="0">
                <a:latin typeface="Courier New" panose="02070309020205020404" pitchFamily="49" charset="0"/>
                <a:cs typeface="Courier New" panose="02070309020205020404" pitchFamily="49" charset="0"/>
              </a:rPr>
              <a:t>metadata:</a:t>
            </a:r>
          </a:p>
          <a:p>
            <a:pPr>
              <a:lnSpc>
                <a:spcPct val="90000"/>
              </a:lnSpc>
              <a:spcBef>
                <a:spcPts val="400"/>
              </a:spcBef>
            </a:pPr>
            <a:r>
              <a:rPr lang="en-US" sz="1600" dirty="0">
                <a:latin typeface="Courier New" panose="02070309020205020404" pitchFamily="49" charset="0"/>
                <a:cs typeface="Courier New" panose="02070309020205020404" pitchFamily="49" charset="0"/>
              </a:rPr>
              <a:t>  name: hello-world-service-epic-</a:t>
            </a:r>
            <a:r>
              <a:rPr lang="en-US" sz="1600" dirty="0" err="1">
                <a:latin typeface="Courier New" panose="02070309020205020404" pitchFamily="49" charset="0"/>
                <a:cs typeface="Courier New" panose="02070309020205020404" pitchFamily="49" charset="0"/>
              </a:rPr>
              <a:t>lb</a:t>
            </a:r>
            <a:endParaRPr lang="en-US" sz="1600" dirty="0">
              <a:latin typeface="Courier New" panose="02070309020205020404" pitchFamily="49" charset="0"/>
              <a:cs typeface="Courier New" panose="02070309020205020404" pitchFamily="49" charset="0"/>
            </a:endParaRPr>
          </a:p>
          <a:p>
            <a:pPr>
              <a:lnSpc>
                <a:spcPct val="90000"/>
              </a:lnSpc>
              <a:spcBef>
                <a:spcPts val="400"/>
              </a:spcBef>
            </a:pPr>
            <a:r>
              <a:rPr lang="en-US" sz="1600" dirty="0">
                <a:latin typeface="Courier New" panose="02070309020205020404" pitchFamily="49" charset="0"/>
                <a:cs typeface="Courier New" panose="02070309020205020404" pitchFamily="49" charset="0"/>
              </a:rPr>
              <a:t>  labels:</a:t>
            </a:r>
          </a:p>
          <a:p>
            <a:pPr>
              <a:lnSpc>
                <a:spcPct val="90000"/>
              </a:lnSpc>
              <a:spcBef>
                <a:spcPts val="400"/>
              </a:spcBef>
            </a:pPr>
            <a:r>
              <a:rPr lang="en-US" sz="1600" dirty="0">
                <a:latin typeface="Courier New" panose="02070309020205020404" pitchFamily="49" charset="0"/>
                <a:cs typeface="Courier New" panose="02070309020205020404" pitchFamily="49" charset="0"/>
              </a:rPr>
              <a:t>    hpecp.hpe.com/</a:t>
            </a:r>
            <a:r>
              <a:rPr lang="en-US" sz="1600" dirty="0" err="1">
                <a:latin typeface="Courier New" panose="02070309020205020404" pitchFamily="49" charset="0"/>
                <a:cs typeface="Courier New" panose="02070309020205020404" pitchFamily="49" charset="0"/>
              </a:rPr>
              <a:t>hpecp</a:t>
            </a:r>
            <a:r>
              <a:rPr lang="en-US" sz="1600" dirty="0">
                <a:latin typeface="Courier New" panose="02070309020205020404" pitchFamily="49" charset="0"/>
                <a:cs typeface="Courier New" panose="02070309020205020404" pitchFamily="49" charset="0"/>
              </a:rPr>
              <a:t>-internal-gateway: "true“</a:t>
            </a:r>
          </a:p>
          <a:p>
            <a:pPr>
              <a:lnSpc>
                <a:spcPct val="90000"/>
              </a:lnSpc>
              <a:spcBef>
                <a:spcPts val="400"/>
              </a:spcBef>
            </a:pPr>
            <a:r>
              <a:rPr lang="en-US" sz="1600" dirty="0">
                <a:latin typeface="Courier New" panose="02070309020205020404" pitchFamily="49" charset="0"/>
                <a:cs typeface="Courier New" panose="02070309020205020404" pitchFamily="49" charset="0"/>
              </a:rPr>
              <a:t>    hpecp.hpe.com/</a:t>
            </a:r>
            <a:r>
              <a:rPr lang="en-US" sz="1600" dirty="0" err="1">
                <a:latin typeface="Courier New" panose="02070309020205020404" pitchFamily="49" charset="0"/>
                <a:cs typeface="Courier New" panose="02070309020205020404" pitchFamily="49" charset="0"/>
              </a:rPr>
              <a:t>portname</a:t>
            </a:r>
            <a:r>
              <a:rPr lang="en-US" sz="1600" dirty="0">
                <a:latin typeface="Courier New" panose="02070309020205020404" pitchFamily="49" charset="0"/>
                <a:cs typeface="Courier New" panose="02070309020205020404" pitchFamily="49" charset="0"/>
              </a:rPr>
              <a:t>-override: 'http-9000' </a:t>
            </a:r>
          </a:p>
          <a:p>
            <a:pPr>
              <a:lnSpc>
                <a:spcPct val="90000"/>
              </a:lnSpc>
              <a:spcBef>
                <a:spcPts val="400"/>
              </a:spcBef>
            </a:pPr>
            <a:r>
              <a:rPr lang="en-US" sz="1600" dirty="0">
                <a:latin typeface="Courier New" panose="02070309020205020404" pitchFamily="49" charset="0"/>
                <a:cs typeface="Courier New" panose="02070309020205020404" pitchFamily="49" charset="0"/>
              </a:rPr>
              <a:t>spec:</a:t>
            </a:r>
          </a:p>
          <a:p>
            <a:pPr>
              <a:lnSpc>
                <a:spcPct val="90000"/>
              </a:lnSpc>
              <a:spcBef>
                <a:spcPts val="400"/>
              </a:spcBef>
            </a:pPr>
            <a:r>
              <a:rPr lang="en-US" sz="1600" dirty="0">
                <a:latin typeface="Courier New" panose="02070309020205020404" pitchFamily="49" charset="0"/>
                <a:cs typeface="Courier New" panose="02070309020205020404" pitchFamily="49" charset="0"/>
              </a:rPr>
              <a:t>  selector:</a:t>
            </a:r>
          </a:p>
          <a:p>
            <a:pPr>
              <a:lnSpc>
                <a:spcPct val="90000"/>
              </a:lnSpc>
              <a:spcBef>
                <a:spcPts val="400"/>
              </a:spcBef>
            </a:pPr>
            <a:r>
              <a:rPr lang="en-US" sz="1600" dirty="0">
                <a:latin typeface="Courier New" panose="02070309020205020404" pitchFamily="49" charset="0"/>
                <a:cs typeface="Courier New" panose="02070309020205020404" pitchFamily="49" charset="0"/>
              </a:rPr>
              <a:t>    app: </a:t>
            </a:r>
            <a:r>
              <a:rPr lang="en-US" sz="1600" dirty="0" err="1">
                <a:latin typeface="Courier New" panose="02070309020205020404" pitchFamily="49" charset="0"/>
                <a:cs typeface="Courier New" panose="02070309020205020404" pitchFamily="49" charset="0"/>
              </a:rPr>
              <a:t>nginx</a:t>
            </a:r>
            <a:endParaRPr lang="en-US" sz="1600" dirty="0">
              <a:latin typeface="Courier New" panose="02070309020205020404" pitchFamily="49" charset="0"/>
              <a:cs typeface="Courier New" panose="02070309020205020404" pitchFamily="49" charset="0"/>
            </a:endParaRPr>
          </a:p>
          <a:p>
            <a:pPr>
              <a:lnSpc>
                <a:spcPct val="90000"/>
              </a:lnSpc>
              <a:spcBef>
                <a:spcPts val="400"/>
              </a:spcBef>
            </a:pPr>
            <a:r>
              <a:rPr lang="en-US" sz="1600" dirty="0">
                <a:latin typeface="Courier New" panose="02070309020205020404" pitchFamily="49" charset="0"/>
                <a:cs typeface="Courier New" panose="02070309020205020404" pitchFamily="49" charset="0"/>
              </a:rPr>
              <a:t>  ports:</a:t>
            </a:r>
          </a:p>
          <a:p>
            <a:pPr>
              <a:lnSpc>
                <a:spcPct val="90000"/>
              </a:lnSpc>
              <a:spcBef>
                <a:spcPts val="400"/>
              </a:spcBef>
            </a:pPr>
            <a:r>
              <a:rPr lang="en-US" sz="1600" dirty="0">
                <a:latin typeface="Courier New" panose="02070309020205020404" pitchFamily="49" charset="0"/>
                <a:cs typeface="Courier New" panose="02070309020205020404" pitchFamily="49" charset="0"/>
              </a:rPr>
              <a:t>  - name: http-hello</a:t>
            </a:r>
          </a:p>
          <a:p>
            <a:pPr>
              <a:lnSpc>
                <a:spcPct val="90000"/>
              </a:lnSpc>
              <a:spcBef>
                <a:spcPts val="400"/>
              </a:spcBef>
            </a:pPr>
            <a:r>
              <a:rPr lang="en-US" sz="1600" dirty="0">
                <a:latin typeface="Courier New" panose="02070309020205020404" pitchFamily="49" charset="0"/>
                <a:cs typeface="Courier New" panose="02070309020205020404" pitchFamily="49" charset="0"/>
              </a:rPr>
              <a:t>    protocol: TCP</a:t>
            </a:r>
          </a:p>
          <a:p>
            <a:pPr>
              <a:lnSpc>
                <a:spcPct val="90000"/>
              </a:lnSpc>
              <a:spcBef>
                <a:spcPts val="400"/>
              </a:spcBef>
            </a:pPr>
            <a:r>
              <a:rPr lang="en-US" sz="1600" dirty="0">
                <a:latin typeface="Courier New" panose="02070309020205020404" pitchFamily="49" charset="0"/>
                <a:cs typeface="Courier New" panose="02070309020205020404" pitchFamily="49" charset="0"/>
              </a:rPr>
              <a:t>    port: 80</a:t>
            </a:r>
          </a:p>
          <a:p>
            <a:pPr>
              <a:lnSpc>
                <a:spcPct val="90000"/>
              </a:lnSpc>
              <a:spcBef>
                <a:spcPts val="4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targetPort</a:t>
            </a:r>
            <a:r>
              <a:rPr lang="en-US" sz="1600" dirty="0">
                <a:latin typeface="Courier New" panose="02070309020205020404" pitchFamily="49" charset="0"/>
                <a:cs typeface="Courier New" panose="02070309020205020404" pitchFamily="49" charset="0"/>
              </a:rPr>
              <a:t>: 80</a:t>
            </a:r>
          </a:p>
          <a:p>
            <a:pPr>
              <a:lnSpc>
                <a:spcPct val="90000"/>
              </a:lnSpc>
              <a:spcBef>
                <a:spcPts val="400"/>
              </a:spcBef>
            </a:pPr>
            <a:r>
              <a:rPr lang="en-US" sz="1600" dirty="0">
                <a:latin typeface="Courier New" panose="02070309020205020404" pitchFamily="49" charset="0"/>
                <a:cs typeface="Courier New" panose="02070309020205020404" pitchFamily="49" charset="0"/>
              </a:rPr>
              <a:t>  type: </a:t>
            </a:r>
            <a:r>
              <a:rPr lang="en-US" sz="1600" dirty="0" err="1">
                <a:latin typeface="Courier New" panose="02070309020205020404" pitchFamily="49" charset="0"/>
                <a:cs typeface="Courier New" panose="02070309020205020404" pitchFamily="49" charset="0"/>
              </a:rPr>
              <a:t>NodePort</a:t>
            </a:r>
            <a:endParaRPr lang="en-US" sz="1600" dirty="0">
              <a:latin typeface="Courier New" panose="02070309020205020404" pitchFamily="49" charset="0"/>
              <a:cs typeface="Courier New" panose="02070309020205020404" pitchFamily="49" charset="0"/>
            </a:endParaRPr>
          </a:p>
        </p:txBody>
      </p:sp>
      <p:sp>
        <p:nvSpPr>
          <p:cNvPr id="7" name="Rectangle 6"/>
          <p:cNvSpPr/>
          <p:nvPr/>
        </p:nvSpPr>
        <p:spPr bwMode="ltGray">
          <a:xfrm>
            <a:off x="884903" y="3038168"/>
            <a:ext cx="5594555" cy="619432"/>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9" name="Elbow Connector 8"/>
          <p:cNvCxnSpPr/>
          <p:nvPr/>
        </p:nvCxnSpPr>
        <p:spPr>
          <a:xfrm flipV="1">
            <a:off x="6479458" y="2026136"/>
            <a:ext cx="4505936" cy="1485081"/>
          </a:xfrm>
          <a:prstGeom prst="bentConnector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487" y="768771"/>
            <a:ext cx="8039513" cy="1257365"/>
          </a:xfrm>
          <a:prstGeom prst="rect">
            <a:avLst/>
          </a:prstGeom>
        </p:spPr>
      </p:pic>
      <p:sp>
        <p:nvSpPr>
          <p:cNvPr id="35" name="Rectangle 34"/>
          <p:cNvSpPr/>
          <p:nvPr/>
        </p:nvSpPr>
        <p:spPr bwMode="ltGray">
          <a:xfrm>
            <a:off x="7983555" y="1593577"/>
            <a:ext cx="4112966" cy="306232"/>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Tree>
    <p:extLst>
      <p:ext uri="{BB962C8B-B14F-4D97-AF65-F5344CB8AC3E}">
        <p14:creationId xmlns:p14="http://schemas.microsoft.com/office/powerpoint/2010/main" val="272460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Allows to view and access services running on Kubernetes containers</a:t>
            </a:r>
          </a:p>
          <a:p>
            <a:r>
              <a:rPr lang="en-US" dirty="0"/>
              <a:t>Following information is displayed for each virtual node/container in Kubernetes cluster</a:t>
            </a:r>
          </a:p>
          <a:p>
            <a:pPr lvl="1"/>
            <a:r>
              <a:rPr lang="en-US" b="1" dirty="0"/>
              <a:t>Name</a:t>
            </a:r>
            <a:r>
              <a:rPr lang="en-US" dirty="0"/>
              <a:t> – Name of virtual node/container</a:t>
            </a:r>
          </a:p>
          <a:p>
            <a:pPr lvl="1"/>
            <a:r>
              <a:rPr lang="en-US" b="1" dirty="0"/>
              <a:t>Details</a:t>
            </a:r>
            <a:r>
              <a:rPr lang="en-US" dirty="0"/>
              <a:t> – Information about the virtual node/container </a:t>
            </a:r>
          </a:p>
          <a:p>
            <a:pPr lvl="1"/>
            <a:r>
              <a:rPr lang="en-US" b="1" dirty="0"/>
              <a:t>Services</a:t>
            </a:r>
            <a:r>
              <a:rPr lang="en-US" dirty="0"/>
              <a:t> – List of services running on virtual node/container </a:t>
            </a:r>
          </a:p>
          <a:p>
            <a:pPr lvl="1"/>
            <a:r>
              <a:rPr lang="en-US" b="1" dirty="0"/>
              <a:t>Ports</a:t>
            </a:r>
            <a:r>
              <a:rPr lang="en-US" dirty="0"/>
              <a:t> – Host port for the service </a:t>
            </a:r>
          </a:p>
          <a:p>
            <a:pPr lvl="1"/>
            <a:r>
              <a:rPr lang="en-US" b="1" dirty="0"/>
              <a:t>Gateway Mappings </a:t>
            </a:r>
            <a:r>
              <a:rPr lang="en-US" dirty="0"/>
              <a:t>– Gateway hostname and port to which service is mapped </a:t>
            </a:r>
          </a:p>
          <a:p>
            <a:endParaRPr lang="en-US" dirty="0"/>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28</a:t>
            </a:fld>
            <a:endParaRPr lang="en-US" dirty="0"/>
          </a:p>
        </p:txBody>
      </p:sp>
      <p:sp>
        <p:nvSpPr>
          <p:cNvPr id="5" name="Title 4"/>
          <p:cNvSpPr>
            <a:spLocks noGrp="1"/>
          </p:cNvSpPr>
          <p:nvPr>
            <p:ph type="title"/>
          </p:nvPr>
        </p:nvSpPr>
        <p:spPr/>
        <p:txBody>
          <a:bodyPr/>
          <a:lstStyle/>
          <a:p>
            <a:r>
              <a:rPr lang="en-US" dirty="0"/>
              <a:t>Service Endpoints </a:t>
            </a:r>
          </a:p>
        </p:txBody>
      </p:sp>
      <p:pic>
        <p:nvPicPr>
          <p:cNvPr id="6" name="Picture 5"/>
          <p:cNvPicPr>
            <a:picLocks noChangeAspect="1"/>
          </p:cNvPicPr>
          <p:nvPr/>
        </p:nvPicPr>
        <p:blipFill>
          <a:blip r:embed="rId4"/>
          <a:stretch>
            <a:fillRect/>
          </a:stretch>
        </p:blipFill>
        <p:spPr>
          <a:xfrm>
            <a:off x="2115677" y="3844685"/>
            <a:ext cx="7960646" cy="2251314"/>
          </a:xfrm>
          <a:prstGeom prst="rect">
            <a:avLst/>
          </a:prstGeom>
          <a:ln>
            <a:solidFill>
              <a:schemeClr val="bg1">
                <a:lumMod val="50000"/>
              </a:schemeClr>
            </a:solidFill>
          </a:ln>
        </p:spPr>
      </p:pic>
    </p:spTree>
    <p:extLst>
      <p:ext uri="{BB962C8B-B14F-4D97-AF65-F5344CB8AC3E}">
        <p14:creationId xmlns:p14="http://schemas.microsoft.com/office/powerpoint/2010/main" val="382824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3"/>
              </a:buBlip>
            </a:pPr>
            <a:fld id="{104FC826-72BB-4AF1-BA01-A94F7396A7DC}" type="slidenum">
              <a:rPr lang="en-US" smtClean="0"/>
              <a:pPr defTabSz="1088421">
                <a:buFontTx/>
                <a:buBlip>
                  <a:blip r:embed="rId3"/>
                </a:buBlip>
              </a:pPr>
              <a:t>29</a:t>
            </a:fld>
            <a:endParaRPr lang="en-US" dirty="0"/>
          </a:p>
        </p:txBody>
      </p:sp>
      <p:sp>
        <p:nvSpPr>
          <p:cNvPr id="4" name="Title 3"/>
          <p:cNvSpPr>
            <a:spLocks noGrp="1"/>
          </p:cNvSpPr>
          <p:nvPr>
            <p:ph type="title"/>
          </p:nvPr>
        </p:nvSpPr>
        <p:spPr/>
        <p:txBody>
          <a:bodyPr/>
          <a:lstStyle/>
          <a:p>
            <a:r>
              <a:rPr lang="en-US" dirty="0"/>
              <a:t>Access Service Endpoints </a:t>
            </a:r>
          </a:p>
        </p:txBody>
      </p:sp>
      <p:pic>
        <p:nvPicPr>
          <p:cNvPr id="5" name="Picture 4"/>
          <p:cNvPicPr>
            <a:picLocks noChangeAspect="1"/>
          </p:cNvPicPr>
          <p:nvPr/>
        </p:nvPicPr>
        <p:blipFill rotWithShape="1">
          <a:blip r:embed="rId4"/>
          <a:srcRect l="1470"/>
          <a:stretch/>
        </p:blipFill>
        <p:spPr>
          <a:xfrm>
            <a:off x="4317256" y="3938832"/>
            <a:ext cx="6060298" cy="2287103"/>
          </a:xfrm>
          <a:prstGeom prst="rect">
            <a:avLst/>
          </a:prstGeom>
          <a:ln>
            <a:solidFill>
              <a:schemeClr val="bg1">
                <a:lumMod val="50000"/>
              </a:schemeClr>
            </a:solidFill>
          </a:ln>
        </p:spPr>
      </p:pic>
      <p:sp>
        <p:nvSpPr>
          <p:cNvPr id="7" name="Rounded Rectangle 6"/>
          <p:cNvSpPr/>
          <p:nvPr/>
        </p:nvSpPr>
        <p:spPr bwMode="ltGray">
          <a:xfrm>
            <a:off x="625268" y="3483820"/>
            <a:ext cx="3224981" cy="1222145"/>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Clicking (or navigating) the Gateway Mappings opens service in a new tab</a:t>
            </a:r>
          </a:p>
        </p:txBody>
      </p:sp>
      <p:cxnSp>
        <p:nvCxnSpPr>
          <p:cNvPr id="12" name="Elbow Connector 11"/>
          <p:cNvCxnSpPr>
            <a:stCxn id="33" idx="3"/>
            <a:endCxn id="5" idx="0"/>
          </p:cNvCxnSpPr>
          <p:nvPr/>
        </p:nvCxnSpPr>
        <p:spPr>
          <a:xfrm>
            <a:off x="7059047" y="2506401"/>
            <a:ext cx="288358" cy="1432431"/>
          </a:xfrm>
          <a:prstGeom prst="bentConnector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5"/>
          <a:srcRect b="29634"/>
          <a:stretch/>
        </p:blipFill>
        <p:spPr>
          <a:xfrm>
            <a:off x="417665" y="1005507"/>
            <a:ext cx="6641382" cy="1909144"/>
          </a:xfrm>
          <a:prstGeom prst="rect">
            <a:avLst/>
          </a:prstGeom>
          <a:ln>
            <a:solidFill>
              <a:schemeClr val="bg1">
                <a:lumMod val="50000"/>
              </a:schemeClr>
            </a:solidFill>
          </a:ln>
        </p:spPr>
      </p:pic>
      <p:pic>
        <p:nvPicPr>
          <p:cNvPr id="20" name="Picture 19"/>
          <p:cNvPicPr>
            <a:picLocks noChangeAspect="1"/>
          </p:cNvPicPr>
          <p:nvPr/>
        </p:nvPicPr>
        <p:blipFill rotWithShape="1">
          <a:blip r:embed="rId6"/>
          <a:srcRect b="15710"/>
          <a:stretch/>
        </p:blipFill>
        <p:spPr>
          <a:xfrm>
            <a:off x="7606754" y="1599452"/>
            <a:ext cx="4489996" cy="820753"/>
          </a:xfrm>
          <a:prstGeom prst="rect">
            <a:avLst/>
          </a:prstGeom>
          <a:ln>
            <a:solidFill>
              <a:schemeClr val="bg1">
                <a:lumMod val="50000"/>
              </a:schemeClr>
            </a:solidFill>
          </a:ln>
        </p:spPr>
      </p:pic>
      <p:sp>
        <p:nvSpPr>
          <p:cNvPr id="8" name="Rectangle 7"/>
          <p:cNvSpPr/>
          <p:nvPr/>
        </p:nvSpPr>
        <p:spPr bwMode="ltGray">
          <a:xfrm>
            <a:off x="5603314" y="1869865"/>
            <a:ext cx="1484742" cy="279929"/>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30" name="Straight Arrow Connector 29"/>
          <p:cNvCxnSpPr>
            <a:stCxn id="8" idx="3"/>
            <a:endCxn id="20" idx="1"/>
          </p:cNvCxnSpPr>
          <p:nvPr/>
        </p:nvCxnSpPr>
        <p:spPr>
          <a:xfrm flipV="1">
            <a:off x="7088056" y="2009829"/>
            <a:ext cx="518698" cy="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ltGray">
          <a:xfrm>
            <a:off x="5574305" y="2362086"/>
            <a:ext cx="1484742" cy="288630"/>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Tree>
    <p:extLst>
      <p:ext uri="{BB962C8B-B14F-4D97-AF65-F5344CB8AC3E}">
        <p14:creationId xmlns:p14="http://schemas.microsoft.com/office/powerpoint/2010/main" val="357150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CONFIDENTIAL - FOR TRAINING PURPOSES ONLY</a:t>
            </a:r>
            <a:endParaRPr lang="en-US" dirty="0"/>
          </a:p>
        </p:txBody>
      </p:sp>
      <p:sp>
        <p:nvSpPr>
          <p:cNvPr id="3" name="Slide Number Placeholder 2"/>
          <p:cNvSpPr>
            <a:spLocks noGrp="1"/>
          </p:cNvSpPr>
          <p:nvPr>
            <p:ph type="sldNum" sz="quarter" idx="11"/>
          </p:nvPr>
        </p:nvSpPr>
        <p:spPr/>
        <p:txBody>
          <a:bodyPr/>
          <a:lstStyle/>
          <a:p>
            <a:pPr defTabSz="1088421">
              <a:buFontTx/>
              <a:buBlip>
                <a:blip r:embed="rId2"/>
              </a:buBlip>
            </a:pPr>
            <a:fld id="{104FC826-72BB-4AF1-BA01-A94F7396A7DC}" type="slidenum">
              <a:rPr lang="en-US" smtClean="0"/>
              <a:pPr defTabSz="1088421">
                <a:buFontTx/>
                <a:buBlip>
                  <a:blip r:embed="rId2"/>
                </a:buBlip>
              </a:pPr>
              <a:t>3</a:t>
            </a:fld>
            <a:endParaRPr lang="en-US" dirty="0"/>
          </a:p>
        </p:txBody>
      </p:sp>
      <p:sp>
        <p:nvSpPr>
          <p:cNvPr id="4" name="Title 3"/>
          <p:cNvSpPr>
            <a:spLocks noGrp="1"/>
          </p:cNvSpPr>
          <p:nvPr>
            <p:ph type="title"/>
          </p:nvPr>
        </p:nvSpPr>
        <p:spPr/>
        <p:txBody>
          <a:bodyPr/>
          <a:lstStyle/>
          <a:p>
            <a:r>
              <a:rPr lang="en-US" dirty="0"/>
              <a:t>Agenda </a:t>
            </a:r>
          </a:p>
        </p:txBody>
      </p:sp>
      <p:graphicFrame>
        <p:nvGraphicFramePr>
          <p:cNvPr id="5" name="Diagram 4"/>
          <p:cNvGraphicFramePr/>
          <p:nvPr>
            <p:extLst>
              <p:ext uri="{D42A27DB-BD31-4B8C-83A1-F6EECF244321}">
                <p14:modId xmlns:p14="http://schemas.microsoft.com/office/powerpoint/2010/main" val="10680392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64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&amp; Deploying applications </a:t>
            </a:r>
          </a:p>
        </p:txBody>
      </p:sp>
      <p:sp>
        <p:nvSpPr>
          <p:cNvPr id="3" name="Text Placeholder 2"/>
          <p:cNvSpPr>
            <a:spLocks noGrp="1"/>
          </p:cNvSpPr>
          <p:nvPr>
            <p:ph type="body" sz="quarter" idx="14"/>
          </p:nvPr>
        </p:nvSpPr>
        <p:spPr/>
        <p:txBody>
          <a:bodyPr/>
          <a:lstStyle/>
          <a:p>
            <a:r>
              <a:rPr lang="en-US" dirty="0"/>
              <a:t>Methods of Deploying Applications</a:t>
            </a:r>
          </a:p>
          <a:p>
            <a:r>
              <a:rPr lang="en-US" dirty="0"/>
              <a:t>Approaches  of Developing Applications</a:t>
            </a:r>
          </a:p>
        </p:txBody>
      </p:sp>
      <p:sp>
        <p:nvSpPr>
          <p:cNvPr id="4" name="Footer Placeholder 3"/>
          <p:cNvSpPr>
            <a:spLocks noGrp="1"/>
          </p:cNvSpPr>
          <p:nvPr>
            <p:ph type="ftr" sz="quarter" idx="15"/>
          </p:nvPr>
        </p:nvSpPr>
        <p:spPr/>
        <p:txBody>
          <a:bodyPr/>
          <a:lstStyle/>
          <a:p>
            <a:r>
              <a:rPr lang="en-US" dirty="0"/>
              <a:t>CONFIDENTIAL - FOR TRAINING PURPOSES ONLY</a:t>
            </a:r>
          </a:p>
        </p:txBody>
      </p:sp>
      <p:sp>
        <p:nvSpPr>
          <p:cNvPr id="5" name="Slide Number Placeholder 4"/>
          <p:cNvSpPr>
            <a:spLocks noGrp="1"/>
          </p:cNvSpPr>
          <p:nvPr>
            <p:ph type="sldNum" sz="quarter" idx="16"/>
          </p:nvPr>
        </p:nvSpPr>
        <p:spPr/>
        <p:txBody>
          <a:bodyPr/>
          <a:lstStyle/>
          <a:p>
            <a:pPr defTabSz="1088421">
              <a:buFontTx/>
              <a:buBlip>
                <a:blip r:embed="rId2"/>
              </a:buBlip>
            </a:pPr>
            <a:fld id="{104FC826-72BB-4AF1-BA01-A94F7396A7DC}" type="slidenum">
              <a:rPr lang="en-US" smtClean="0"/>
              <a:pPr defTabSz="1088421">
                <a:buFontTx/>
                <a:buBlip>
                  <a:blip r:embed="rId2"/>
                </a:buBlip>
              </a:pPr>
              <a:t>30</a:t>
            </a:fld>
            <a:endParaRPr lang="en-US" dirty="0"/>
          </a:p>
        </p:txBody>
      </p:sp>
    </p:spTree>
    <p:extLst>
      <p:ext uri="{BB962C8B-B14F-4D97-AF65-F5344CB8AC3E}">
        <p14:creationId xmlns:p14="http://schemas.microsoft.com/office/powerpoint/2010/main" val="119125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pPr marL="0" indent="0">
              <a:buNone/>
            </a:pPr>
            <a:r>
              <a:rPr lang="en-US" dirty="0"/>
              <a:t>Following are the methods to deploy applications </a:t>
            </a:r>
          </a:p>
          <a:p>
            <a:r>
              <a:rPr lang="en-US" dirty="0"/>
              <a:t>Kubeconfig</a:t>
            </a:r>
          </a:p>
          <a:p>
            <a:r>
              <a:rPr lang="en-US" dirty="0"/>
              <a:t>Webterminal</a:t>
            </a:r>
          </a:p>
          <a:p>
            <a:r>
              <a:rPr lang="en-US" dirty="0"/>
              <a:t>Kubectl (FSMOUNT)</a:t>
            </a:r>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31</a:t>
            </a:fld>
            <a:endParaRPr lang="en-US" dirty="0"/>
          </a:p>
        </p:txBody>
      </p:sp>
      <p:sp>
        <p:nvSpPr>
          <p:cNvPr id="5" name="Title 4"/>
          <p:cNvSpPr>
            <a:spLocks noGrp="1"/>
          </p:cNvSpPr>
          <p:nvPr>
            <p:ph type="title"/>
          </p:nvPr>
        </p:nvSpPr>
        <p:spPr/>
        <p:txBody>
          <a:bodyPr/>
          <a:lstStyle/>
          <a:p>
            <a:r>
              <a:rPr lang="en-US" dirty="0"/>
              <a:t>METHODS OF DEPLOYING APPLICATIONS</a:t>
            </a:r>
          </a:p>
        </p:txBody>
      </p:sp>
    </p:spTree>
    <p:extLst>
      <p:ext uri="{BB962C8B-B14F-4D97-AF65-F5344CB8AC3E}">
        <p14:creationId xmlns:p14="http://schemas.microsoft.com/office/powerpoint/2010/main" val="106860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Following are the approaches of developing application (Using web terminal)</a:t>
            </a:r>
          </a:p>
          <a:p>
            <a:pPr lvl="1"/>
            <a:r>
              <a:rPr lang="en-US" dirty="0"/>
              <a:t>Developing application using the KubeDirector approach</a:t>
            </a:r>
          </a:p>
          <a:p>
            <a:pPr lvl="1"/>
            <a:r>
              <a:rPr lang="en-US" dirty="0"/>
              <a:t>Converting EPIC classic application to KubeDirector application</a:t>
            </a:r>
          </a:p>
          <a:p>
            <a:pPr lvl="1"/>
            <a:r>
              <a:rPr lang="en-US" dirty="0"/>
              <a:t>Developing application using Helm charts </a:t>
            </a:r>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32</a:t>
            </a:fld>
            <a:endParaRPr lang="en-US" dirty="0"/>
          </a:p>
        </p:txBody>
      </p:sp>
      <p:sp>
        <p:nvSpPr>
          <p:cNvPr id="5" name="Title 4"/>
          <p:cNvSpPr>
            <a:spLocks noGrp="1"/>
          </p:cNvSpPr>
          <p:nvPr>
            <p:ph type="title"/>
          </p:nvPr>
        </p:nvSpPr>
        <p:spPr/>
        <p:txBody>
          <a:bodyPr/>
          <a:lstStyle/>
          <a:p>
            <a:r>
              <a:rPr lang="en-US" dirty="0"/>
              <a:t>Approaches of developing application </a:t>
            </a:r>
          </a:p>
        </p:txBody>
      </p:sp>
    </p:spTree>
    <p:extLst>
      <p:ext uri="{BB962C8B-B14F-4D97-AF65-F5344CB8AC3E}">
        <p14:creationId xmlns:p14="http://schemas.microsoft.com/office/powerpoint/2010/main" val="31080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pPr marL="0" indent="0">
              <a:buNone/>
            </a:pPr>
            <a:r>
              <a:rPr lang="en-US" dirty="0"/>
              <a:t>Following are the steps in Deployment YAML approach using Kubernetes Web Terminal </a:t>
            </a:r>
          </a:p>
          <a:p>
            <a:r>
              <a:rPr lang="en-US" dirty="0"/>
              <a:t>Create Deployment YAML file</a:t>
            </a:r>
          </a:p>
          <a:p>
            <a:r>
              <a:rPr lang="en-US" dirty="0"/>
              <a:t>Apply Deployment YAML file to create deployment </a:t>
            </a:r>
          </a:p>
          <a:p>
            <a:r>
              <a:rPr lang="en-US" dirty="0"/>
              <a:t>Create Service YAML file</a:t>
            </a:r>
          </a:p>
          <a:p>
            <a:r>
              <a:rPr lang="en-US" dirty="0"/>
              <a:t>Apply Service YAML file to create service </a:t>
            </a:r>
          </a:p>
          <a:p>
            <a:r>
              <a:rPr lang="en-US" dirty="0"/>
              <a:t>Access the application </a:t>
            </a:r>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33</a:t>
            </a:fld>
            <a:endParaRPr lang="en-US" dirty="0"/>
          </a:p>
        </p:txBody>
      </p:sp>
      <p:sp>
        <p:nvSpPr>
          <p:cNvPr id="5" name="Title 4"/>
          <p:cNvSpPr>
            <a:spLocks noGrp="1"/>
          </p:cNvSpPr>
          <p:nvPr>
            <p:ph type="title"/>
          </p:nvPr>
        </p:nvSpPr>
        <p:spPr/>
        <p:txBody>
          <a:bodyPr/>
          <a:lstStyle/>
          <a:p>
            <a:r>
              <a:rPr lang="en-US" dirty="0"/>
              <a:t>Deployment YAML approach </a:t>
            </a:r>
          </a:p>
        </p:txBody>
      </p:sp>
    </p:spTree>
    <p:extLst>
      <p:ext uri="{BB962C8B-B14F-4D97-AF65-F5344CB8AC3E}">
        <p14:creationId xmlns:p14="http://schemas.microsoft.com/office/powerpoint/2010/main" val="27804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3"/>
              </a:buBlip>
            </a:pPr>
            <a:fld id="{104FC826-72BB-4AF1-BA01-A94F7396A7DC}" type="slidenum">
              <a:rPr lang="en-US" smtClean="0"/>
              <a:pPr defTabSz="1088421">
                <a:buFontTx/>
                <a:buBlip>
                  <a:blip r:embed="rId3"/>
                </a:buBlip>
              </a:pPr>
              <a:t>34</a:t>
            </a:fld>
            <a:endParaRPr lang="en-US" dirty="0"/>
          </a:p>
        </p:txBody>
      </p:sp>
      <p:sp>
        <p:nvSpPr>
          <p:cNvPr id="4" name="Title 3"/>
          <p:cNvSpPr>
            <a:spLocks noGrp="1"/>
          </p:cNvSpPr>
          <p:nvPr>
            <p:ph type="title"/>
          </p:nvPr>
        </p:nvSpPr>
        <p:spPr/>
        <p:txBody>
          <a:bodyPr/>
          <a:lstStyle/>
          <a:p>
            <a:r>
              <a:rPr lang="en-US" dirty="0"/>
              <a:t>Deployment YAML Approach Example</a:t>
            </a:r>
          </a:p>
        </p:txBody>
      </p:sp>
      <p:pic>
        <p:nvPicPr>
          <p:cNvPr id="6" name="Picture 5"/>
          <p:cNvPicPr>
            <a:picLocks noChangeAspect="1"/>
          </p:cNvPicPr>
          <p:nvPr/>
        </p:nvPicPr>
        <p:blipFill>
          <a:blip r:embed="rId4"/>
          <a:stretch>
            <a:fillRect/>
          </a:stretch>
        </p:blipFill>
        <p:spPr>
          <a:xfrm>
            <a:off x="612058" y="1409700"/>
            <a:ext cx="5029200" cy="4038600"/>
          </a:xfrm>
          <a:prstGeom prst="rect">
            <a:avLst/>
          </a:prstGeom>
        </p:spPr>
      </p:pic>
      <p:sp>
        <p:nvSpPr>
          <p:cNvPr id="7" name="Rounded Rectangle 6"/>
          <p:cNvSpPr/>
          <p:nvPr/>
        </p:nvSpPr>
        <p:spPr bwMode="ltGray">
          <a:xfrm>
            <a:off x="7842682" y="2885685"/>
            <a:ext cx="2605548" cy="491613"/>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Deployment YAML file </a:t>
            </a:r>
          </a:p>
        </p:txBody>
      </p:sp>
      <p:sp>
        <p:nvSpPr>
          <p:cNvPr id="8" name="Rounded Rectangle 7"/>
          <p:cNvSpPr/>
          <p:nvPr/>
        </p:nvSpPr>
        <p:spPr bwMode="ltGray">
          <a:xfrm>
            <a:off x="7156882" y="4853285"/>
            <a:ext cx="4198374" cy="677523"/>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Applying the Deployment YAML file to create the deployment </a:t>
            </a:r>
          </a:p>
        </p:txBody>
      </p:sp>
      <p:sp>
        <p:nvSpPr>
          <p:cNvPr id="9" name="Rectangle 8"/>
          <p:cNvSpPr/>
          <p:nvPr/>
        </p:nvSpPr>
        <p:spPr bwMode="ltGray">
          <a:xfrm>
            <a:off x="612058" y="4965291"/>
            <a:ext cx="4943168" cy="453513"/>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11" name="Straight Arrow Connector 10"/>
          <p:cNvCxnSpPr>
            <a:stCxn id="9" idx="3"/>
            <a:endCxn id="8" idx="1"/>
          </p:cNvCxnSpPr>
          <p:nvPr/>
        </p:nvCxnSpPr>
        <p:spPr>
          <a:xfrm flipV="1">
            <a:off x="5555226" y="5192047"/>
            <a:ext cx="1601656" cy="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ltGray">
          <a:xfrm>
            <a:off x="612058" y="1409700"/>
            <a:ext cx="4726858" cy="3443585"/>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15" name="Straight Arrow Connector 14"/>
          <p:cNvCxnSpPr>
            <a:stCxn id="13" idx="3"/>
            <a:endCxn id="7" idx="1"/>
          </p:cNvCxnSpPr>
          <p:nvPr/>
        </p:nvCxnSpPr>
        <p:spPr>
          <a:xfrm flipV="1">
            <a:off x="5338916" y="3131492"/>
            <a:ext cx="2503766" cy="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28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11751" y="1430928"/>
            <a:ext cx="4943475" cy="3381375"/>
          </a:xfrm>
          <a:prstGeom prst="rect">
            <a:avLst/>
          </a:prstGeom>
        </p:spPr>
      </p:pic>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4"/>
              </a:buBlip>
            </a:pPr>
            <a:fld id="{104FC826-72BB-4AF1-BA01-A94F7396A7DC}" type="slidenum">
              <a:rPr lang="en-US" smtClean="0"/>
              <a:pPr defTabSz="1088421">
                <a:buFontTx/>
                <a:buBlip>
                  <a:blip r:embed="rId4"/>
                </a:buBlip>
              </a:pPr>
              <a:t>35</a:t>
            </a:fld>
            <a:endParaRPr lang="en-US" dirty="0"/>
          </a:p>
        </p:txBody>
      </p:sp>
      <p:sp>
        <p:nvSpPr>
          <p:cNvPr id="4" name="Title 3"/>
          <p:cNvSpPr>
            <a:spLocks noGrp="1"/>
          </p:cNvSpPr>
          <p:nvPr>
            <p:ph type="title"/>
          </p:nvPr>
        </p:nvSpPr>
        <p:spPr/>
        <p:txBody>
          <a:bodyPr/>
          <a:lstStyle/>
          <a:p>
            <a:r>
              <a:rPr lang="en-US" dirty="0" smtClean="0"/>
              <a:t>Service </a:t>
            </a:r>
            <a:r>
              <a:rPr lang="en-US" dirty="0"/>
              <a:t>YAML Approach </a:t>
            </a:r>
            <a:r>
              <a:rPr lang="en-US" dirty="0" smtClean="0"/>
              <a:t>Example</a:t>
            </a:r>
            <a:endParaRPr lang="en-US" dirty="0"/>
          </a:p>
        </p:txBody>
      </p:sp>
      <p:sp>
        <p:nvSpPr>
          <p:cNvPr id="7" name="Rounded Rectangle 6"/>
          <p:cNvSpPr/>
          <p:nvPr/>
        </p:nvSpPr>
        <p:spPr bwMode="ltGray">
          <a:xfrm>
            <a:off x="7842682" y="2553315"/>
            <a:ext cx="2605548" cy="491613"/>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Service YAML file </a:t>
            </a:r>
          </a:p>
        </p:txBody>
      </p:sp>
      <p:sp>
        <p:nvSpPr>
          <p:cNvPr id="8" name="Rounded Rectangle 7"/>
          <p:cNvSpPr/>
          <p:nvPr/>
        </p:nvSpPr>
        <p:spPr bwMode="ltGray">
          <a:xfrm>
            <a:off x="7255204" y="4228838"/>
            <a:ext cx="4198374" cy="677523"/>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Applying the Service YAML file to create the service </a:t>
            </a:r>
          </a:p>
        </p:txBody>
      </p:sp>
      <p:sp>
        <p:nvSpPr>
          <p:cNvPr id="9" name="Rectangle 8"/>
          <p:cNvSpPr/>
          <p:nvPr/>
        </p:nvSpPr>
        <p:spPr bwMode="ltGray">
          <a:xfrm>
            <a:off x="611751" y="4338847"/>
            <a:ext cx="4943168" cy="453513"/>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11" name="Straight Arrow Connector 10"/>
          <p:cNvCxnSpPr>
            <a:stCxn id="9" idx="3"/>
            <a:endCxn id="8" idx="1"/>
          </p:cNvCxnSpPr>
          <p:nvPr/>
        </p:nvCxnSpPr>
        <p:spPr>
          <a:xfrm>
            <a:off x="5554919" y="4565604"/>
            <a:ext cx="1700285" cy="1996"/>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ltGray">
          <a:xfrm>
            <a:off x="612058" y="1409701"/>
            <a:ext cx="4500716" cy="2660854"/>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15" name="Straight Arrow Connector 14"/>
          <p:cNvCxnSpPr>
            <a:stCxn id="13" idx="3"/>
            <a:endCxn id="7" idx="1"/>
          </p:cNvCxnSpPr>
          <p:nvPr/>
        </p:nvCxnSpPr>
        <p:spPr>
          <a:xfrm>
            <a:off x="5112774" y="2740128"/>
            <a:ext cx="2729908" cy="58994"/>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11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4352" y="1127569"/>
            <a:ext cx="6232422" cy="3912771"/>
          </a:xfrm>
          <a:prstGeom prst="rect">
            <a:avLst/>
          </a:prstGeom>
        </p:spPr>
      </p:pic>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4"/>
              </a:buBlip>
            </a:pPr>
            <a:fld id="{104FC826-72BB-4AF1-BA01-A94F7396A7DC}" type="slidenum">
              <a:rPr lang="en-US" smtClean="0"/>
              <a:pPr defTabSz="1088421">
                <a:buFontTx/>
                <a:buBlip>
                  <a:blip r:embed="rId4"/>
                </a:buBlip>
              </a:pPr>
              <a:t>36</a:t>
            </a:fld>
            <a:endParaRPr lang="en-US" dirty="0"/>
          </a:p>
        </p:txBody>
      </p:sp>
      <p:sp>
        <p:nvSpPr>
          <p:cNvPr id="4" name="Title 3"/>
          <p:cNvSpPr>
            <a:spLocks noGrp="1"/>
          </p:cNvSpPr>
          <p:nvPr>
            <p:ph type="title"/>
          </p:nvPr>
        </p:nvSpPr>
        <p:spPr/>
        <p:txBody>
          <a:bodyPr/>
          <a:lstStyle/>
          <a:p>
            <a:r>
              <a:rPr lang="en-US" dirty="0" smtClean="0"/>
              <a:t>Service </a:t>
            </a:r>
            <a:r>
              <a:rPr lang="en-US" dirty="0"/>
              <a:t>YAML Approach Example</a:t>
            </a:r>
          </a:p>
        </p:txBody>
      </p:sp>
      <p:sp>
        <p:nvSpPr>
          <p:cNvPr id="7" name="Rounded Rectangle 6"/>
          <p:cNvSpPr/>
          <p:nvPr/>
        </p:nvSpPr>
        <p:spPr bwMode="ltGray">
          <a:xfrm>
            <a:off x="8068825" y="1298587"/>
            <a:ext cx="2895372" cy="1130344"/>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Shows the Gateway hostname or IP and port to which the service is mapped</a:t>
            </a:r>
          </a:p>
        </p:txBody>
      </p:sp>
      <p:sp>
        <p:nvSpPr>
          <p:cNvPr id="8" name="Rounded Rectangle 7"/>
          <p:cNvSpPr/>
          <p:nvPr/>
        </p:nvSpPr>
        <p:spPr bwMode="ltGray">
          <a:xfrm>
            <a:off x="7688826" y="4455674"/>
            <a:ext cx="4198374" cy="677523"/>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Accessing the Hello-World application using the Gateway host and port</a:t>
            </a:r>
          </a:p>
        </p:txBody>
      </p:sp>
      <p:sp>
        <p:nvSpPr>
          <p:cNvPr id="9" name="Rectangle 8"/>
          <p:cNvSpPr/>
          <p:nvPr/>
        </p:nvSpPr>
        <p:spPr bwMode="ltGray">
          <a:xfrm>
            <a:off x="404352" y="4555076"/>
            <a:ext cx="5249196" cy="478720"/>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11" name="Straight Arrow Connector 10"/>
          <p:cNvCxnSpPr>
            <a:stCxn id="9" idx="3"/>
            <a:endCxn id="8" idx="1"/>
          </p:cNvCxnSpPr>
          <p:nvPr/>
        </p:nvCxnSpPr>
        <p:spPr>
          <a:xfrm>
            <a:off x="5653548" y="4794436"/>
            <a:ext cx="2035278"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ltGray">
          <a:xfrm>
            <a:off x="4731774" y="1729798"/>
            <a:ext cx="1905000" cy="246903"/>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15" name="Straight Arrow Connector 14"/>
          <p:cNvCxnSpPr>
            <a:stCxn id="13" idx="3"/>
            <a:endCxn id="7" idx="1"/>
          </p:cNvCxnSpPr>
          <p:nvPr/>
        </p:nvCxnSpPr>
        <p:spPr>
          <a:xfrm>
            <a:off x="6636774" y="1853250"/>
            <a:ext cx="1432051" cy="10509"/>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5"/>
          <a:stretch>
            <a:fillRect/>
          </a:stretch>
        </p:blipFill>
        <p:spPr>
          <a:xfrm>
            <a:off x="2014998" y="5239837"/>
            <a:ext cx="3638550" cy="800100"/>
          </a:xfrm>
          <a:prstGeom prst="rect">
            <a:avLst/>
          </a:prstGeom>
          <a:ln>
            <a:solidFill>
              <a:schemeClr val="bg1">
                <a:lumMod val="50000"/>
              </a:schemeClr>
            </a:solidFill>
          </a:ln>
        </p:spPr>
      </p:pic>
      <p:cxnSp>
        <p:nvCxnSpPr>
          <p:cNvPr id="24" name="Elbow Connector 23"/>
          <p:cNvCxnSpPr>
            <a:stCxn id="20" idx="3"/>
            <a:endCxn id="8" idx="1"/>
          </p:cNvCxnSpPr>
          <p:nvPr/>
        </p:nvCxnSpPr>
        <p:spPr>
          <a:xfrm flipV="1">
            <a:off x="5653548" y="4794436"/>
            <a:ext cx="2035278" cy="845451"/>
          </a:xfrm>
          <a:prstGeom prst="bentConnector3">
            <a:avLst>
              <a:gd name="adj1" fmla="val 63527"/>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89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r>
              <a:rPr lang="en-US" smtClean="0"/>
              <a:t>CONFIDENTIAL - FOR TRAINING PURPOSES ONLY</a:t>
            </a:r>
            <a:endParaRPr lang="en-US" dirty="0"/>
          </a:p>
        </p:txBody>
      </p:sp>
      <p:sp>
        <p:nvSpPr>
          <p:cNvPr id="3" name="Slide Number Placeholder 2"/>
          <p:cNvSpPr>
            <a:spLocks noGrp="1"/>
          </p:cNvSpPr>
          <p:nvPr>
            <p:ph type="sldNum" sz="quarter" idx="16"/>
          </p:nvPr>
        </p:nvSpPr>
        <p:spPr/>
        <p:txBody>
          <a:bodyPr/>
          <a:lstStyle/>
          <a:p>
            <a:pPr defTabSz="1088421">
              <a:buFontTx/>
              <a:buBlip>
                <a:blip r:embed="rId2"/>
              </a:buBlip>
            </a:pPr>
            <a:fld id="{104FC826-72BB-4AF1-BA01-A94F7396A7DC}" type="slidenum">
              <a:rPr lang="en-US" smtClean="0"/>
              <a:pPr defTabSz="1088421">
                <a:buFontTx/>
                <a:buBlip>
                  <a:blip r:embed="rId2"/>
                </a:buBlip>
              </a:pPr>
              <a:t>37</a:t>
            </a:fld>
            <a:endParaRPr lang="en-US" dirty="0"/>
          </a:p>
        </p:txBody>
      </p:sp>
      <p:sp>
        <p:nvSpPr>
          <p:cNvPr id="4" name="Title 3"/>
          <p:cNvSpPr>
            <a:spLocks noGrp="1"/>
          </p:cNvSpPr>
          <p:nvPr>
            <p:ph type="title"/>
          </p:nvPr>
        </p:nvSpPr>
        <p:spPr/>
        <p:txBody>
          <a:bodyPr/>
          <a:lstStyle/>
          <a:p>
            <a:r>
              <a:rPr lang="en-US" dirty="0" smtClean="0"/>
              <a:t>Lab #1</a:t>
            </a:r>
            <a:br>
              <a:rPr lang="en-US" dirty="0" smtClean="0"/>
            </a:br>
            <a:r>
              <a:rPr lang="en-US" dirty="0" smtClean="0"/>
              <a:t>Initial Login </a:t>
            </a:r>
            <a:endParaRPr lang="en-US" dirty="0"/>
          </a:p>
        </p:txBody>
      </p:sp>
      <p:sp>
        <p:nvSpPr>
          <p:cNvPr id="5" name="Text Placeholder 4"/>
          <p:cNvSpPr>
            <a:spLocks noGrp="1"/>
          </p:cNvSpPr>
          <p:nvPr>
            <p:ph type="body" sz="quarter" idx="14"/>
          </p:nvPr>
        </p:nvSpPr>
        <p:spPr/>
        <p:txBody>
          <a:bodyPr/>
          <a:lstStyle/>
          <a:p>
            <a:r>
              <a:rPr lang="en-US" dirty="0" smtClean="0"/>
              <a:t>Task 1: Initial Login</a:t>
            </a:r>
            <a:endParaRPr lang="en-US" dirty="0"/>
          </a:p>
        </p:txBody>
      </p:sp>
    </p:spTree>
    <p:extLst>
      <p:ext uri="{BB962C8B-B14F-4D97-AF65-F5344CB8AC3E}">
        <p14:creationId xmlns:p14="http://schemas.microsoft.com/office/powerpoint/2010/main" val="255280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dirty="0"/>
              <a:t>CONFIDENTIAL - FOR TRAINING PURPOSES ONLY</a:t>
            </a:r>
          </a:p>
        </p:txBody>
      </p:sp>
      <p:sp>
        <p:nvSpPr>
          <p:cNvPr id="4" name="Slide Number Placeholder 3"/>
          <p:cNvSpPr>
            <a:spLocks noGrp="1"/>
          </p:cNvSpPr>
          <p:nvPr>
            <p:ph type="sldNum" sz="quarter" idx="16"/>
          </p:nvPr>
        </p:nvSpPr>
        <p:spPr/>
        <p:txBody>
          <a:bodyPr/>
          <a:lstStyle/>
          <a:p>
            <a:fld id="{B016F8AB-BCEA-4347-8BA6-BE776009BC89}" type="slidenum">
              <a:rPr lang="en-US" smtClean="0"/>
              <a:pPr/>
              <a:t>38</a:t>
            </a:fld>
            <a:endParaRPr lang="en-US" dirty="0"/>
          </a:p>
        </p:txBody>
      </p:sp>
      <p:sp>
        <p:nvSpPr>
          <p:cNvPr id="2" name="Title 1"/>
          <p:cNvSpPr>
            <a:spLocks noGrp="1"/>
          </p:cNvSpPr>
          <p:nvPr>
            <p:ph type="title"/>
          </p:nvPr>
        </p:nvSpPr>
        <p:spPr/>
        <p:txBody>
          <a:bodyPr/>
          <a:lstStyle/>
          <a:p>
            <a:r>
              <a:rPr lang="en-US" dirty="0"/>
              <a:t>Lab </a:t>
            </a:r>
            <a:r>
              <a:rPr lang="en-US" dirty="0" smtClean="0"/>
              <a:t>#2</a:t>
            </a:r>
            <a:r>
              <a:rPr lang="en-US" dirty="0"/>
              <a:t/>
            </a:r>
            <a:br>
              <a:rPr lang="en-US" dirty="0"/>
            </a:br>
            <a:r>
              <a:rPr lang="en-US" dirty="0"/>
              <a:t>Deploy </a:t>
            </a:r>
            <a:r>
              <a:rPr lang="en-US" dirty="0" smtClean="0"/>
              <a:t>“hello world” </a:t>
            </a:r>
            <a:r>
              <a:rPr lang="en-US" dirty="0"/>
              <a:t>Kubernetes application via web terminal</a:t>
            </a:r>
          </a:p>
        </p:txBody>
      </p:sp>
      <p:sp>
        <p:nvSpPr>
          <p:cNvPr id="3" name="Text Placeholder 2"/>
          <p:cNvSpPr>
            <a:spLocks noGrp="1"/>
          </p:cNvSpPr>
          <p:nvPr>
            <p:ph type="body" sz="quarter" idx="14"/>
          </p:nvPr>
        </p:nvSpPr>
        <p:spPr>
          <a:xfrm>
            <a:off x="298826" y="2871000"/>
            <a:ext cx="8228011" cy="533400"/>
          </a:xfrm>
        </p:spPr>
        <p:txBody>
          <a:bodyPr/>
          <a:lstStyle/>
          <a:p>
            <a:r>
              <a:rPr lang="en-US" dirty="0" smtClean="0"/>
              <a:t>Task </a:t>
            </a:r>
            <a:r>
              <a:rPr lang="en-US" dirty="0"/>
              <a:t>1</a:t>
            </a:r>
            <a:r>
              <a:rPr lang="en-US" dirty="0" smtClean="0"/>
              <a:t>: </a:t>
            </a:r>
            <a:r>
              <a:rPr lang="en-US" dirty="0"/>
              <a:t>Deploy Application in HPE Container </a:t>
            </a:r>
            <a:r>
              <a:rPr lang="en-US" dirty="0" smtClean="0"/>
              <a:t>Platform</a:t>
            </a:r>
          </a:p>
          <a:p>
            <a:r>
              <a:rPr lang="en-US" dirty="0" smtClean="0"/>
              <a:t>Task 2: Accessing </a:t>
            </a:r>
            <a:r>
              <a:rPr lang="en-US" dirty="0"/>
              <a:t>Application </a:t>
            </a:r>
          </a:p>
          <a:p>
            <a:endParaRPr lang="en-US" dirty="0"/>
          </a:p>
        </p:txBody>
      </p:sp>
    </p:spTree>
    <p:custDataLst>
      <p:tags r:id="rId1"/>
    </p:custDataLst>
    <p:extLst>
      <p:ext uri="{BB962C8B-B14F-4D97-AF65-F5344CB8AC3E}">
        <p14:creationId xmlns:p14="http://schemas.microsoft.com/office/powerpoint/2010/main" val="377331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r>
              <a:rPr lang="en-US" smtClean="0"/>
              <a:t>CONFIDENTIAL - FOR TRAINING PURPOSES ONLY</a:t>
            </a:r>
            <a:endParaRPr lang="en-US" dirty="0"/>
          </a:p>
        </p:txBody>
      </p:sp>
      <p:sp>
        <p:nvSpPr>
          <p:cNvPr id="3" name="Slide Number Placeholder 2"/>
          <p:cNvSpPr>
            <a:spLocks noGrp="1"/>
          </p:cNvSpPr>
          <p:nvPr>
            <p:ph type="sldNum" sz="quarter" idx="16"/>
          </p:nvPr>
        </p:nvSpPr>
        <p:spPr/>
        <p:txBody>
          <a:bodyPr/>
          <a:lstStyle/>
          <a:p>
            <a:pPr defTabSz="1088421">
              <a:buFontTx/>
              <a:buBlip>
                <a:blip r:embed="rId2"/>
              </a:buBlip>
            </a:pPr>
            <a:fld id="{104FC826-72BB-4AF1-BA01-A94F7396A7DC}" type="slidenum">
              <a:rPr lang="en-US" smtClean="0"/>
              <a:pPr defTabSz="1088421">
                <a:buFontTx/>
                <a:buBlip>
                  <a:blip r:embed="rId2"/>
                </a:buBlip>
              </a:pPr>
              <a:t>39</a:t>
            </a:fld>
            <a:endParaRPr lang="en-US" dirty="0"/>
          </a:p>
        </p:txBody>
      </p:sp>
      <p:sp>
        <p:nvSpPr>
          <p:cNvPr id="4" name="Title 3"/>
          <p:cNvSpPr>
            <a:spLocks noGrp="1"/>
          </p:cNvSpPr>
          <p:nvPr>
            <p:ph type="title"/>
          </p:nvPr>
        </p:nvSpPr>
        <p:spPr/>
        <p:txBody>
          <a:bodyPr/>
          <a:lstStyle/>
          <a:p>
            <a:r>
              <a:rPr lang="en-US" dirty="0"/>
              <a:t>Lab </a:t>
            </a:r>
            <a:r>
              <a:rPr lang="en-US" dirty="0" smtClean="0"/>
              <a:t>#3</a:t>
            </a:r>
            <a:r>
              <a:rPr lang="en-US" dirty="0"/>
              <a:t/>
            </a:r>
            <a:br>
              <a:rPr lang="en-US" dirty="0"/>
            </a:br>
            <a:r>
              <a:rPr lang="en-US" dirty="0"/>
              <a:t>Deploy “Springboot” Kubernetes application via web terminal</a:t>
            </a:r>
          </a:p>
        </p:txBody>
      </p:sp>
      <p:sp>
        <p:nvSpPr>
          <p:cNvPr id="5" name="Text Placeholder 4"/>
          <p:cNvSpPr>
            <a:spLocks noGrp="1"/>
          </p:cNvSpPr>
          <p:nvPr>
            <p:ph type="body" sz="quarter" idx="14"/>
          </p:nvPr>
        </p:nvSpPr>
        <p:spPr/>
        <p:txBody>
          <a:bodyPr/>
          <a:lstStyle/>
          <a:p>
            <a:r>
              <a:rPr lang="en-US" dirty="0"/>
              <a:t>Task 1: Create </a:t>
            </a:r>
            <a:r>
              <a:rPr lang="en-US" dirty="0" err="1"/>
              <a:t>Dockerfile</a:t>
            </a:r>
            <a:endParaRPr lang="en-US" dirty="0"/>
          </a:p>
          <a:p>
            <a:r>
              <a:rPr lang="en-US" dirty="0"/>
              <a:t>Task 2: Build the Docker image</a:t>
            </a:r>
          </a:p>
          <a:p>
            <a:r>
              <a:rPr lang="en-US" dirty="0"/>
              <a:t>Task 3: Push Docker image to Docker hub</a:t>
            </a:r>
          </a:p>
          <a:p>
            <a:r>
              <a:rPr lang="en-US" dirty="0"/>
              <a:t>Task 4: Deploy Application in HPE Container Platform</a:t>
            </a:r>
          </a:p>
          <a:p>
            <a:endParaRPr lang="en-US" dirty="0"/>
          </a:p>
        </p:txBody>
      </p:sp>
    </p:spTree>
    <p:extLst>
      <p:ext uri="{BB962C8B-B14F-4D97-AF65-F5344CB8AC3E}">
        <p14:creationId xmlns:p14="http://schemas.microsoft.com/office/powerpoint/2010/main" val="295503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96C72-E67B-4141-8E09-AE8FE913B82E}"/>
              </a:ext>
            </a:extLst>
          </p:cNvPr>
          <p:cNvSpPr>
            <a:spLocks noGrp="1"/>
          </p:cNvSpPr>
          <p:nvPr>
            <p:ph type="title"/>
          </p:nvPr>
        </p:nvSpPr>
        <p:spPr/>
        <p:txBody>
          <a:bodyPr/>
          <a:lstStyle/>
          <a:p>
            <a:r>
              <a:rPr lang="en-US" dirty="0"/>
              <a:t>Introduction to Kubernetes </a:t>
            </a:r>
            <a:endParaRPr lang="pl-PL" dirty="0"/>
          </a:p>
        </p:txBody>
      </p:sp>
      <p:sp>
        <p:nvSpPr>
          <p:cNvPr id="4" name="Footer Placeholder 3">
            <a:extLst>
              <a:ext uri="{FF2B5EF4-FFF2-40B4-BE49-F238E27FC236}">
                <a16:creationId xmlns:a16="http://schemas.microsoft.com/office/drawing/2014/main" xmlns="" id="{B3901E8C-3690-4CCB-89F3-F0461ED2101C}"/>
              </a:ext>
            </a:extLst>
          </p:cNvPr>
          <p:cNvSpPr>
            <a:spLocks noGrp="1"/>
          </p:cNvSpPr>
          <p:nvPr>
            <p:ph type="ftr" sz="quarter" idx="15"/>
          </p:nvPr>
        </p:nvSpPr>
        <p:spPr/>
        <p:txBody>
          <a:bodyPr/>
          <a:lstStyle/>
          <a:p>
            <a:r>
              <a:rPr lang="en-US" dirty="0"/>
              <a:t>CONFIDENTIAL - FOR TRAINING PURPOSES ONLY</a:t>
            </a:r>
          </a:p>
        </p:txBody>
      </p:sp>
      <p:sp>
        <p:nvSpPr>
          <p:cNvPr id="5" name="Slide Number Placeholder 4">
            <a:extLst>
              <a:ext uri="{FF2B5EF4-FFF2-40B4-BE49-F238E27FC236}">
                <a16:creationId xmlns:a16="http://schemas.microsoft.com/office/drawing/2014/main" xmlns="" id="{B7661A6F-A3F9-4302-9A90-F24BBF5B0A6B}"/>
              </a:ext>
            </a:extLst>
          </p:cNvPr>
          <p:cNvSpPr>
            <a:spLocks noGrp="1"/>
          </p:cNvSpPr>
          <p:nvPr>
            <p:ph type="sldNum" sz="quarter" idx="16"/>
          </p:nvPr>
        </p:nvSpPr>
        <p:spPr/>
        <p:txBody>
          <a:bodyPr/>
          <a:lstStyle/>
          <a:p>
            <a:pPr defTabSz="1088421">
              <a:buFontTx/>
              <a:buBlip>
                <a:blip r:embed="rId3"/>
              </a:buBlip>
            </a:pPr>
            <a:fld id="{104FC826-72BB-4AF1-BA01-A94F7396A7DC}" type="slidenum">
              <a:rPr lang="en-US" smtClean="0"/>
              <a:pPr defTabSz="1088421">
                <a:buFontTx/>
                <a:buBlip>
                  <a:blip r:embed="rId3"/>
                </a:buBlip>
              </a:pPr>
              <a:t>4</a:t>
            </a:fld>
            <a:endParaRPr lang="en-US" dirty="0"/>
          </a:p>
        </p:txBody>
      </p:sp>
    </p:spTree>
    <p:extLst>
      <p:ext uri="{BB962C8B-B14F-4D97-AF65-F5344CB8AC3E}">
        <p14:creationId xmlns:p14="http://schemas.microsoft.com/office/powerpoint/2010/main" val="168611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KubeDirector</a:t>
            </a:r>
          </a:p>
        </p:txBody>
      </p:sp>
      <p:sp>
        <p:nvSpPr>
          <p:cNvPr id="4" name="Footer Placeholder 3"/>
          <p:cNvSpPr>
            <a:spLocks noGrp="1"/>
          </p:cNvSpPr>
          <p:nvPr>
            <p:ph type="ftr" sz="quarter" idx="15"/>
          </p:nvPr>
        </p:nvSpPr>
        <p:spPr/>
        <p:txBody>
          <a:bodyPr/>
          <a:lstStyle/>
          <a:p>
            <a:r>
              <a:rPr lang="en-US" dirty="0"/>
              <a:t>CONFIDENTIAL - FOR TRAINING PURPOSES ONLY</a:t>
            </a:r>
          </a:p>
        </p:txBody>
      </p:sp>
      <p:sp>
        <p:nvSpPr>
          <p:cNvPr id="5" name="Slide Number Placeholder 4"/>
          <p:cNvSpPr>
            <a:spLocks noGrp="1"/>
          </p:cNvSpPr>
          <p:nvPr>
            <p:ph type="sldNum" sz="quarter" idx="16"/>
          </p:nvPr>
        </p:nvSpPr>
        <p:spPr/>
        <p:txBody>
          <a:bodyPr/>
          <a:lstStyle/>
          <a:p>
            <a:pPr defTabSz="1088421">
              <a:buFontTx/>
              <a:buBlip>
                <a:blip r:embed="rId3"/>
              </a:buBlip>
            </a:pPr>
            <a:fld id="{104FC826-72BB-4AF1-BA01-A94F7396A7DC}" type="slidenum">
              <a:rPr lang="en-US" smtClean="0"/>
              <a:pPr defTabSz="1088421">
                <a:buFontTx/>
                <a:buBlip>
                  <a:blip r:embed="rId3"/>
                </a:buBlip>
              </a:pPr>
              <a:t>40</a:t>
            </a:fld>
            <a:endParaRPr lang="en-US" dirty="0"/>
          </a:p>
        </p:txBody>
      </p:sp>
    </p:spTree>
    <p:extLst>
      <p:ext uri="{BB962C8B-B14F-4D97-AF65-F5344CB8AC3E}">
        <p14:creationId xmlns:p14="http://schemas.microsoft.com/office/powerpoint/2010/main" val="428918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KubeDirector is a Kubernetes “custom controller” </a:t>
            </a:r>
          </a:p>
          <a:p>
            <a:r>
              <a:rPr lang="en-US" dirty="0"/>
              <a:t>It simplifies the packaging, deployment, and management of complex distributed stateful applications for BigData </a:t>
            </a:r>
            <a:r>
              <a:rPr lang="en-US" dirty="0" smtClean="0"/>
              <a:t>and </a:t>
            </a:r>
            <a:r>
              <a:rPr lang="en-US" dirty="0"/>
              <a:t>AI usecases</a:t>
            </a:r>
          </a:p>
          <a:p>
            <a:r>
              <a:rPr lang="en-US" dirty="0"/>
              <a:t>Creates/modifies standard K8s resources (StatefulSets  etc.), to implement specs from CRs</a:t>
            </a:r>
          </a:p>
          <a:p>
            <a:r>
              <a:rPr lang="en-US" dirty="0"/>
              <a:t>Differs from normal Kubernetes Operator pattern:</a:t>
            </a:r>
          </a:p>
          <a:p>
            <a:pPr lvl="1"/>
            <a:r>
              <a:rPr lang="en-US" dirty="0"/>
              <a:t>No app-specific logic in KubeDirector code</a:t>
            </a:r>
          </a:p>
          <a:p>
            <a:pPr lvl="1"/>
            <a:r>
              <a:rPr lang="en-US" dirty="0"/>
              <a:t>App deployment is data-driven from external app definitions</a:t>
            </a:r>
          </a:p>
          <a:p>
            <a:pPr lvl="1"/>
            <a:r>
              <a:rPr lang="en-US" dirty="0"/>
              <a:t>Supports interactions among different apps + other objects</a:t>
            </a:r>
          </a:p>
          <a:p>
            <a:pPr lvl="1"/>
            <a:endParaRPr lang="en-US" dirty="0"/>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41</a:t>
            </a:fld>
            <a:endParaRPr lang="en-US" dirty="0"/>
          </a:p>
        </p:txBody>
      </p:sp>
      <p:sp>
        <p:nvSpPr>
          <p:cNvPr id="5" name="Title 4"/>
          <p:cNvSpPr>
            <a:spLocks noGrp="1"/>
          </p:cNvSpPr>
          <p:nvPr>
            <p:ph type="title"/>
          </p:nvPr>
        </p:nvSpPr>
        <p:spPr/>
        <p:txBody>
          <a:bodyPr/>
          <a:lstStyle/>
          <a:p>
            <a:r>
              <a:rPr lang="en-US" dirty="0"/>
              <a:t>KubeDirector overview </a:t>
            </a:r>
          </a:p>
        </p:txBody>
      </p:sp>
      <p:graphicFrame>
        <p:nvGraphicFramePr>
          <p:cNvPr id="6" name="Diagram 5"/>
          <p:cNvGraphicFramePr/>
          <p:nvPr>
            <p:extLst>
              <p:ext uri="{D42A27DB-BD31-4B8C-83A1-F6EECF244321}">
                <p14:modId xmlns:p14="http://schemas.microsoft.com/office/powerpoint/2010/main" val="110072632"/>
              </p:ext>
            </p:extLst>
          </p:nvPr>
        </p:nvGraphicFramePr>
        <p:xfrm>
          <a:off x="6287546" y="3044995"/>
          <a:ext cx="5715819" cy="3051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147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Primary CRD: KubeDirectorCluster</a:t>
            </a:r>
          </a:p>
          <a:p>
            <a:pPr lvl="1"/>
            <a:r>
              <a:rPr lang="en-US" dirty="0"/>
              <a:t>Models any kind of application instance launchable by KubeDirector</a:t>
            </a:r>
          </a:p>
          <a:p>
            <a:r>
              <a:rPr lang="en-US" dirty="0"/>
              <a:t>Other CRDs for related objects, like:</a:t>
            </a:r>
          </a:p>
          <a:p>
            <a:pPr lvl="1"/>
            <a:r>
              <a:rPr lang="en-US" dirty="0"/>
              <a:t>App definitions (KubeDirectorApp)</a:t>
            </a:r>
          </a:p>
          <a:p>
            <a:pPr lvl="1"/>
            <a:r>
              <a:rPr lang="en-US" dirty="0"/>
              <a:t>DataTaps and other shared storage</a:t>
            </a:r>
          </a:p>
          <a:p>
            <a:pPr lvl="1"/>
            <a:r>
              <a:rPr lang="en-US" dirty="0"/>
              <a:t>Config sets for AD/LDAP integration for containers</a:t>
            </a:r>
          </a:p>
          <a:p>
            <a:pPr lvl="1"/>
            <a:r>
              <a:rPr lang="en-US" dirty="0"/>
              <a:t>Machine Learning models</a:t>
            </a:r>
          </a:p>
          <a:p>
            <a:endParaRPr lang="en-US" dirty="0"/>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42</a:t>
            </a:fld>
            <a:endParaRPr lang="en-US" dirty="0"/>
          </a:p>
        </p:txBody>
      </p:sp>
      <p:sp>
        <p:nvSpPr>
          <p:cNvPr id="5" name="Title 4"/>
          <p:cNvSpPr>
            <a:spLocks noGrp="1"/>
          </p:cNvSpPr>
          <p:nvPr>
            <p:ph type="title"/>
          </p:nvPr>
        </p:nvSpPr>
        <p:spPr/>
        <p:txBody>
          <a:bodyPr/>
          <a:lstStyle/>
          <a:p>
            <a:r>
              <a:rPr lang="en-US" dirty="0"/>
              <a:t>KubeDirector Concepts: Custom resource definitions </a:t>
            </a:r>
          </a:p>
        </p:txBody>
      </p:sp>
    </p:spTree>
    <p:extLst>
      <p:ext uri="{BB962C8B-B14F-4D97-AF65-F5344CB8AC3E}">
        <p14:creationId xmlns:p14="http://schemas.microsoft.com/office/powerpoint/2010/main" val="155011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3"/>
              </a:buBlip>
            </a:pPr>
            <a:fld id="{104FC826-72BB-4AF1-BA01-A94F7396A7DC}" type="slidenum">
              <a:rPr lang="en-US" smtClean="0"/>
              <a:pPr defTabSz="1088421">
                <a:buFontTx/>
                <a:buBlip>
                  <a:blip r:embed="rId3"/>
                </a:buBlip>
              </a:pPr>
              <a:t>43</a:t>
            </a:fld>
            <a:endParaRPr lang="en-US" dirty="0"/>
          </a:p>
        </p:txBody>
      </p:sp>
      <p:sp>
        <p:nvSpPr>
          <p:cNvPr id="4" name="Title 3"/>
          <p:cNvSpPr>
            <a:spLocks noGrp="1"/>
          </p:cNvSpPr>
          <p:nvPr>
            <p:ph type="title"/>
          </p:nvPr>
        </p:nvSpPr>
        <p:spPr/>
        <p:txBody>
          <a:bodyPr/>
          <a:lstStyle/>
          <a:p>
            <a:r>
              <a:rPr lang="en-US" dirty="0"/>
              <a:t>KubeDirector concepts </a:t>
            </a:r>
          </a:p>
        </p:txBody>
      </p:sp>
      <p:sp>
        <p:nvSpPr>
          <p:cNvPr id="5" name="Rectangle 4"/>
          <p:cNvSpPr/>
          <p:nvPr/>
        </p:nvSpPr>
        <p:spPr bwMode="ltGray">
          <a:xfrm>
            <a:off x="1425677" y="2792361"/>
            <a:ext cx="6784258" cy="3382297"/>
          </a:xfrm>
          <a:prstGeom prst="rect">
            <a:avLst/>
          </a:prstGeom>
          <a:solidFill>
            <a:schemeClr val="bg1">
              <a:lumMod val="95000"/>
            </a:schemeClr>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algn="ctr"/>
            <a:r>
              <a:rPr lang="en-US" dirty="0">
                <a:solidFill>
                  <a:schemeClr val="tx1"/>
                </a:solidFill>
              </a:rPr>
              <a:t>Deploy App Cluster</a:t>
            </a:r>
          </a:p>
        </p:txBody>
      </p:sp>
      <p:sp>
        <p:nvSpPr>
          <p:cNvPr id="6" name="Rectangle 5"/>
          <p:cNvSpPr/>
          <p:nvPr/>
        </p:nvSpPr>
        <p:spPr bwMode="ltGray">
          <a:xfrm>
            <a:off x="3760837" y="1007790"/>
            <a:ext cx="2113935" cy="796413"/>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KubeDirector</a:t>
            </a:r>
          </a:p>
        </p:txBody>
      </p:sp>
      <p:sp>
        <p:nvSpPr>
          <p:cNvPr id="7" name="Rectangle 6"/>
          <p:cNvSpPr/>
          <p:nvPr/>
        </p:nvSpPr>
        <p:spPr bwMode="ltGray">
          <a:xfrm>
            <a:off x="9577226" y="4085302"/>
            <a:ext cx="2113935" cy="796413"/>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Container Image Repository</a:t>
            </a:r>
          </a:p>
        </p:txBody>
      </p:sp>
      <p:sp>
        <p:nvSpPr>
          <p:cNvPr id="8" name="Rectangle 7"/>
          <p:cNvSpPr/>
          <p:nvPr/>
        </p:nvSpPr>
        <p:spPr bwMode="ltGray">
          <a:xfrm>
            <a:off x="9577226" y="5262386"/>
            <a:ext cx="2113935" cy="899653"/>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Application Configuration Artifacts </a:t>
            </a:r>
          </a:p>
        </p:txBody>
      </p:sp>
      <p:sp>
        <p:nvSpPr>
          <p:cNvPr id="9" name="Rectangle 8"/>
          <p:cNvSpPr/>
          <p:nvPr/>
        </p:nvSpPr>
        <p:spPr bwMode="ltGray">
          <a:xfrm>
            <a:off x="2571636" y="3610796"/>
            <a:ext cx="4492340" cy="1750141"/>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0" name="Rectangle 9"/>
          <p:cNvSpPr/>
          <p:nvPr/>
        </p:nvSpPr>
        <p:spPr bwMode="ltGray">
          <a:xfrm>
            <a:off x="4562167" y="3772867"/>
            <a:ext cx="511277" cy="51127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1" name="Rectangle 10"/>
          <p:cNvSpPr/>
          <p:nvPr/>
        </p:nvSpPr>
        <p:spPr bwMode="ltGray">
          <a:xfrm>
            <a:off x="4562167" y="4674731"/>
            <a:ext cx="511277" cy="51127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2" name="Rectangle 11"/>
          <p:cNvSpPr/>
          <p:nvPr/>
        </p:nvSpPr>
        <p:spPr bwMode="ltGray">
          <a:xfrm>
            <a:off x="6318084" y="4671749"/>
            <a:ext cx="511277" cy="51127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3" name="Rectangle 12"/>
          <p:cNvSpPr/>
          <p:nvPr/>
        </p:nvSpPr>
        <p:spPr bwMode="ltGray">
          <a:xfrm>
            <a:off x="5440125" y="4671748"/>
            <a:ext cx="511277" cy="51127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4" name="TextBox 13"/>
          <p:cNvSpPr txBox="1"/>
          <p:nvPr/>
        </p:nvSpPr>
        <p:spPr>
          <a:xfrm>
            <a:off x="2677083" y="3825372"/>
            <a:ext cx="1779638"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t>App role X members</a:t>
            </a:r>
          </a:p>
        </p:txBody>
      </p:sp>
      <p:sp>
        <p:nvSpPr>
          <p:cNvPr id="15" name="TextBox 14"/>
          <p:cNvSpPr txBox="1"/>
          <p:nvPr/>
        </p:nvSpPr>
        <p:spPr>
          <a:xfrm>
            <a:off x="2677083" y="4724253"/>
            <a:ext cx="1779638"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t>App role Y members</a:t>
            </a:r>
          </a:p>
        </p:txBody>
      </p:sp>
      <p:sp>
        <p:nvSpPr>
          <p:cNvPr id="17" name="Oval 16"/>
          <p:cNvSpPr/>
          <p:nvPr/>
        </p:nvSpPr>
        <p:spPr bwMode="ltGray">
          <a:xfrm>
            <a:off x="4758990" y="4863475"/>
            <a:ext cx="127819" cy="127819"/>
          </a:xfrm>
          <a:prstGeom prst="ellipse">
            <a:avLst/>
          </a:prstGeom>
          <a:solidFill>
            <a:schemeClr val="accent4"/>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8" name="Oval 17"/>
          <p:cNvSpPr/>
          <p:nvPr/>
        </p:nvSpPr>
        <p:spPr bwMode="ltGray">
          <a:xfrm>
            <a:off x="5637451" y="4871387"/>
            <a:ext cx="127819" cy="127819"/>
          </a:xfrm>
          <a:prstGeom prst="ellipse">
            <a:avLst/>
          </a:prstGeom>
          <a:solidFill>
            <a:schemeClr val="accent4"/>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9" name="Oval 18"/>
          <p:cNvSpPr/>
          <p:nvPr/>
        </p:nvSpPr>
        <p:spPr bwMode="ltGray">
          <a:xfrm>
            <a:off x="6507228" y="4871386"/>
            <a:ext cx="127819" cy="127819"/>
          </a:xfrm>
          <a:prstGeom prst="ellipse">
            <a:avLst/>
          </a:prstGeom>
          <a:solidFill>
            <a:schemeClr val="accent4"/>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20" name="Oval 19"/>
          <p:cNvSpPr/>
          <p:nvPr/>
        </p:nvSpPr>
        <p:spPr bwMode="ltGray">
          <a:xfrm>
            <a:off x="4651013" y="3881644"/>
            <a:ext cx="127819" cy="127819"/>
          </a:xfrm>
          <a:prstGeom prst="ellipse">
            <a:avLst/>
          </a:prstGeom>
          <a:solidFill>
            <a:schemeClr val="accent5"/>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21" name="Oval 20"/>
          <p:cNvSpPr/>
          <p:nvPr/>
        </p:nvSpPr>
        <p:spPr bwMode="ltGray">
          <a:xfrm>
            <a:off x="4843066" y="4063454"/>
            <a:ext cx="127819" cy="127819"/>
          </a:xfrm>
          <a:prstGeom prst="ellipse">
            <a:avLst/>
          </a:prstGeom>
          <a:solidFill>
            <a:schemeClr val="accent2"/>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23" name="Elbow Connector 22"/>
          <p:cNvCxnSpPr>
            <a:stCxn id="8" idx="1"/>
            <a:endCxn id="9" idx="3"/>
          </p:cNvCxnSpPr>
          <p:nvPr/>
        </p:nvCxnSpPr>
        <p:spPr>
          <a:xfrm rot="10800000">
            <a:off x="7063976" y="4485867"/>
            <a:ext cx="2513250" cy="1226346"/>
          </a:xfrm>
          <a:prstGeom prst="bentConnector3">
            <a:avLst>
              <a:gd name="adj1" fmla="val 74647"/>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1"/>
            <a:endCxn id="5" idx="3"/>
          </p:cNvCxnSpPr>
          <p:nvPr/>
        </p:nvCxnSpPr>
        <p:spPr>
          <a:xfrm rot="10800000" flipV="1">
            <a:off x="8209936" y="4483508"/>
            <a:ext cx="1367291" cy="1"/>
          </a:xfrm>
          <a:prstGeom prst="bentConnector3">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5" idx="0"/>
          </p:cNvCxnSpPr>
          <p:nvPr/>
        </p:nvCxnSpPr>
        <p:spPr>
          <a:xfrm rot="16200000" flipH="1">
            <a:off x="4323726" y="2298281"/>
            <a:ext cx="988158" cy="1"/>
          </a:xfrm>
          <a:prstGeom prst="bent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5743" y="1189013"/>
            <a:ext cx="2590798"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Application Type Definition </a:t>
            </a:r>
          </a:p>
        </p:txBody>
      </p:sp>
      <p:cxnSp>
        <p:nvCxnSpPr>
          <p:cNvPr id="36" name="Straight Arrow Connector 35"/>
          <p:cNvCxnSpPr>
            <a:stCxn id="34" idx="3"/>
            <a:endCxn id="6" idx="1"/>
          </p:cNvCxnSpPr>
          <p:nvPr/>
        </p:nvCxnSpPr>
        <p:spPr>
          <a:xfrm>
            <a:off x="2876541" y="1405996"/>
            <a:ext cx="884296" cy="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98182" y="1141840"/>
            <a:ext cx="2774850"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Application Creation Request</a:t>
            </a:r>
          </a:p>
        </p:txBody>
      </p:sp>
      <p:cxnSp>
        <p:nvCxnSpPr>
          <p:cNvPr id="41" name="Elbow Connector 40"/>
          <p:cNvCxnSpPr>
            <a:stCxn id="37" idx="1"/>
          </p:cNvCxnSpPr>
          <p:nvPr/>
        </p:nvCxnSpPr>
        <p:spPr>
          <a:xfrm rot="10800000" flipV="1">
            <a:off x="7088056" y="1358823"/>
            <a:ext cx="510126" cy="1433538"/>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276443" y="2311223"/>
            <a:ext cx="3203742"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Resource Platform (Kubernetes) </a:t>
            </a:r>
          </a:p>
        </p:txBody>
      </p:sp>
      <p:cxnSp>
        <p:nvCxnSpPr>
          <p:cNvPr id="43" name="Elbow Connector 42"/>
          <p:cNvCxnSpPr/>
          <p:nvPr/>
        </p:nvCxnSpPr>
        <p:spPr>
          <a:xfrm rot="16200000" flipH="1">
            <a:off x="4323728" y="2298283"/>
            <a:ext cx="988158" cy="1"/>
          </a:xfrm>
          <a:prstGeom prst="bentConnector3">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876542" y="1405997"/>
            <a:ext cx="884296" cy="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flipV="1">
            <a:off x="7088057" y="1358824"/>
            <a:ext cx="510126" cy="1433538"/>
          </a:xfrm>
          <a:prstGeom prst="bentConnector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06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1000"/>
                                        <p:tgtEl>
                                          <p:spTgt spid="43"/>
                                        </p:tgtEl>
                                      </p:cBhvr>
                                    </p:animEffect>
                                    <p:anim calcmode="lin" valueType="num">
                                      <p:cBhvr>
                                        <p:cTn id="25" dur="1000" fill="hold"/>
                                        <p:tgtEl>
                                          <p:spTgt spid="43"/>
                                        </p:tgtEl>
                                        <p:attrNameLst>
                                          <p:attrName>ppt_x</p:attrName>
                                        </p:attrNameLst>
                                      </p:cBhvr>
                                      <p:tavLst>
                                        <p:tav tm="0">
                                          <p:val>
                                            <p:strVal val="#ppt_x"/>
                                          </p:val>
                                        </p:tav>
                                        <p:tav tm="100000">
                                          <p:val>
                                            <p:strVal val="#ppt_x"/>
                                          </p:val>
                                        </p:tav>
                                      </p:tavLst>
                                    </p:anim>
                                    <p:anim calcmode="lin" valueType="num">
                                      <p:cBhvr>
                                        <p:cTn id="26" dur="1000" fill="hold"/>
                                        <p:tgtEl>
                                          <p:spTgt spid="4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1000"/>
                                        <p:tgtEl>
                                          <p:spTgt spid="42"/>
                                        </p:tgtEl>
                                      </p:cBhvr>
                                    </p:animEffect>
                                    <p:anim calcmode="lin" valueType="num">
                                      <p:cBhvr>
                                        <p:cTn id="59" dur="1000" fill="hold"/>
                                        <p:tgtEl>
                                          <p:spTgt spid="42"/>
                                        </p:tgtEl>
                                        <p:attrNameLst>
                                          <p:attrName>ppt_x</p:attrName>
                                        </p:attrNameLst>
                                      </p:cBhvr>
                                      <p:tavLst>
                                        <p:tav tm="0">
                                          <p:val>
                                            <p:strVal val="#ppt_x"/>
                                          </p:val>
                                        </p:tav>
                                        <p:tav tm="100000">
                                          <p:val>
                                            <p:strVal val="#ppt_x"/>
                                          </p:val>
                                        </p:tav>
                                      </p:tavLst>
                                    </p:anim>
                                    <p:anim calcmode="lin" valueType="num">
                                      <p:cBhvr>
                                        <p:cTn id="6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1000"/>
                                        <p:tgtEl>
                                          <p:spTgt spid="11"/>
                                        </p:tgtEl>
                                      </p:cBhvr>
                                    </p:animEffect>
                                    <p:anim calcmode="lin" valueType="num">
                                      <p:cBhvr>
                                        <p:cTn id="76" dur="1000" fill="hold"/>
                                        <p:tgtEl>
                                          <p:spTgt spid="11"/>
                                        </p:tgtEl>
                                        <p:attrNameLst>
                                          <p:attrName>ppt_x</p:attrName>
                                        </p:attrNameLst>
                                      </p:cBhvr>
                                      <p:tavLst>
                                        <p:tav tm="0">
                                          <p:val>
                                            <p:strVal val="#ppt_x"/>
                                          </p:val>
                                        </p:tav>
                                        <p:tav tm="100000">
                                          <p:val>
                                            <p:strVal val="#ppt_x"/>
                                          </p:val>
                                        </p:tav>
                                      </p:tavLst>
                                    </p:anim>
                                    <p:anim calcmode="lin" valueType="num">
                                      <p:cBhvr>
                                        <p:cTn id="77" dur="1000" fill="hold"/>
                                        <p:tgtEl>
                                          <p:spTgt spid="11"/>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1000"/>
                                        <p:tgtEl>
                                          <p:spTgt spid="12"/>
                                        </p:tgtEl>
                                      </p:cBhvr>
                                    </p:animEffect>
                                    <p:anim calcmode="lin" valueType="num">
                                      <p:cBhvr>
                                        <p:cTn id="86" dur="1000" fill="hold"/>
                                        <p:tgtEl>
                                          <p:spTgt spid="12"/>
                                        </p:tgtEl>
                                        <p:attrNameLst>
                                          <p:attrName>ppt_x</p:attrName>
                                        </p:attrNameLst>
                                      </p:cBhvr>
                                      <p:tavLst>
                                        <p:tav tm="0">
                                          <p:val>
                                            <p:strVal val="#ppt_x"/>
                                          </p:val>
                                        </p:tav>
                                        <p:tav tm="100000">
                                          <p:val>
                                            <p:strVal val="#ppt_x"/>
                                          </p:val>
                                        </p:tav>
                                      </p:tavLst>
                                    </p:anim>
                                    <p:anim calcmode="lin" valueType="num">
                                      <p:cBhvr>
                                        <p:cTn id="87" dur="1000" fill="hold"/>
                                        <p:tgtEl>
                                          <p:spTgt spid="1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1000"/>
                                        <p:tgtEl>
                                          <p:spTgt spid="10"/>
                                        </p:tgtEl>
                                      </p:cBhvr>
                                    </p:animEffect>
                                    <p:anim calcmode="lin" valueType="num">
                                      <p:cBhvr>
                                        <p:cTn id="91" dur="1000" fill="hold"/>
                                        <p:tgtEl>
                                          <p:spTgt spid="10"/>
                                        </p:tgtEl>
                                        <p:attrNameLst>
                                          <p:attrName>ppt_x</p:attrName>
                                        </p:attrNameLst>
                                      </p:cBhvr>
                                      <p:tavLst>
                                        <p:tav tm="0">
                                          <p:val>
                                            <p:strVal val="#ppt_x"/>
                                          </p:val>
                                        </p:tav>
                                        <p:tav tm="100000">
                                          <p:val>
                                            <p:strVal val="#ppt_x"/>
                                          </p:val>
                                        </p:tav>
                                      </p:tavLst>
                                    </p:anim>
                                    <p:anim calcmode="lin" valueType="num">
                                      <p:cBhvr>
                                        <p:cTn id="92" dur="1000" fill="hold"/>
                                        <p:tgtEl>
                                          <p:spTgt spid="1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1000"/>
                                        <p:tgtEl>
                                          <p:spTgt spid="9"/>
                                        </p:tgtEl>
                                      </p:cBhvr>
                                    </p:animEffect>
                                    <p:anim calcmode="lin" valueType="num">
                                      <p:cBhvr>
                                        <p:cTn id="96" dur="1000" fill="hold"/>
                                        <p:tgtEl>
                                          <p:spTgt spid="9"/>
                                        </p:tgtEl>
                                        <p:attrNameLst>
                                          <p:attrName>ppt_x</p:attrName>
                                        </p:attrNameLst>
                                      </p:cBhvr>
                                      <p:tavLst>
                                        <p:tav tm="0">
                                          <p:val>
                                            <p:strVal val="#ppt_x"/>
                                          </p:val>
                                        </p:tav>
                                        <p:tav tm="100000">
                                          <p:val>
                                            <p:strVal val="#ppt_x"/>
                                          </p:val>
                                        </p:tav>
                                      </p:tavLst>
                                    </p:anim>
                                    <p:anim calcmode="lin" valueType="num">
                                      <p:cBhvr>
                                        <p:cTn id="9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fade">
                                      <p:cBhvr>
                                        <p:cTn id="102" dur="1000"/>
                                        <p:tgtEl>
                                          <p:spTgt spid="8"/>
                                        </p:tgtEl>
                                      </p:cBhvr>
                                    </p:animEffect>
                                    <p:anim calcmode="lin" valueType="num">
                                      <p:cBhvr>
                                        <p:cTn id="103" dur="1000" fill="hold"/>
                                        <p:tgtEl>
                                          <p:spTgt spid="8"/>
                                        </p:tgtEl>
                                        <p:attrNameLst>
                                          <p:attrName>ppt_x</p:attrName>
                                        </p:attrNameLst>
                                      </p:cBhvr>
                                      <p:tavLst>
                                        <p:tav tm="0">
                                          <p:val>
                                            <p:strVal val="#ppt_x"/>
                                          </p:val>
                                        </p:tav>
                                        <p:tav tm="100000">
                                          <p:val>
                                            <p:strVal val="#ppt_x"/>
                                          </p:val>
                                        </p:tav>
                                      </p:tavLst>
                                    </p:anim>
                                    <p:anim calcmode="lin" valueType="num">
                                      <p:cBhvr>
                                        <p:cTn id="104" dur="1000" fill="hold"/>
                                        <p:tgtEl>
                                          <p:spTgt spid="8"/>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1000"/>
                                        <p:tgtEl>
                                          <p:spTgt spid="23"/>
                                        </p:tgtEl>
                                      </p:cBhvr>
                                    </p:animEffect>
                                    <p:anim calcmode="lin" valueType="num">
                                      <p:cBhvr>
                                        <p:cTn id="108" dur="1000" fill="hold"/>
                                        <p:tgtEl>
                                          <p:spTgt spid="23"/>
                                        </p:tgtEl>
                                        <p:attrNameLst>
                                          <p:attrName>ppt_x</p:attrName>
                                        </p:attrNameLst>
                                      </p:cBhvr>
                                      <p:tavLst>
                                        <p:tav tm="0">
                                          <p:val>
                                            <p:strVal val="#ppt_x"/>
                                          </p:val>
                                        </p:tav>
                                        <p:tav tm="100000">
                                          <p:val>
                                            <p:strVal val="#ppt_x"/>
                                          </p:val>
                                        </p:tav>
                                      </p:tavLst>
                                    </p:anim>
                                    <p:anim calcmode="lin" valueType="num">
                                      <p:cBhvr>
                                        <p:cTn id="109" dur="1000" fill="hold"/>
                                        <p:tgtEl>
                                          <p:spTgt spid="2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fade">
                                      <p:cBhvr>
                                        <p:cTn id="112" dur="1000"/>
                                        <p:tgtEl>
                                          <p:spTgt spid="19"/>
                                        </p:tgtEl>
                                      </p:cBhvr>
                                    </p:animEffect>
                                    <p:anim calcmode="lin" valueType="num">
                                      <p:cBhvr>
                                        <p:cTn id="113" dur="1000" fill="hold"/>
                                        <p:tgtEl>
                                          <p:spTgt spid="19"/>
                                        </p:tgtEl>
                                        <p:attrNameLst>
                                          <p:attrName>ppt_x</p:attrName>
                                        </p:attrNameLst>
                                      </p:cBhvr>
                                      <p:tavLst>
                                        <p:tav tm="0">
                                          <p:val>
                                            <p:strVal val="#ppt_x"/>
                                          </p:val>
                                        </p:tav>
                                        <p:tav tm="100000">
                                          <p:val>
                                            <p:strVal val="#ppt_x"/>
                                          </p:val>
                                        </p:tav>
                                      </p:tavLst>
                                    </p:anim>
                                    <p:anim calcmode="lin" valueType="num">
                                      <p:cBhvr>
                                        <p:cTn id="114" dur="1000" fill="hold"/>
                                        <p:tgtEl>
                                          <p:spTgt spid="1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fade">
                                      <p:cBhvr>
                                        <p:cTn id="117" dur="1000"/>
                                        <p:tgtEl>
                                          <p:spTgt spid="18"/>
                                        </p:tgtEl>
                                      </p:cBhvr>
                                    </p:animEffect>
                                    <p:anim calcmode="lin" valueType="num">
                                      <p:cBhvr>
                                        <p:cTn id="118" dur="1000" fill="hold"/>
                                        <p:tgtEl>
                                          <p:spTgt spid="18"/>
                                        </p:tgtEl>
                                        <p:attrNameLst>
                                          <p:attrName>ppt_x</p:attrName>
                                        </p:attrNameLst>
                                      </p:cBhvr>
                                      <p:tavLst>
                                        <p:tav tm="0">
                                          <p:val>
                                            <p:strVal val="#ppt_x"/>
                                          </p:val>
                                        </p:tav>
                                        <p:tav tm="100000">
                                          <p:val>
                                            <p:strVal val="#ppt_x"/>
                                          </p:val>
                                        </p:tav>
                                      </p:tavLst>
                                    </p:anim>
                                    <p:anim calcmode="lin" valueType="num">
                                      <p:cBhvr>
                                        <p:cTn id="119" dur="1000" fill="hold"/>
                                        <p:tgtEl>
                                          <p:spTgt spid="18"/>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fade">
                                      <p:cBhvr>
                                        <p:cTn id="122" dur="1000"/>
                                        <p:tgtEl>
                                          <p:spTgt spid="17"/>
                                        </p:tgtEl>
                                      </p:cBhvr>
                                    </p:animEffect>
                                    <p:anim calcmode="lin" valueType="num">
                                      <p:cBhvr>
                                        <p:cTn id="123" dur="1000" fill="hold"/>
                                        <p:tgtEl>
                                          <p:spTgt spid="17"/>
                                        </p:tgtEl>
                                        <p:attrNameLst>
                                          <p:attrName>ppt_x</p:attrName>
                                        </p:attrNameLst>
                                      </p:cBhvr>
                                      <p:tavLst>
                                        <p:tav tm="0">
                                          <p:val>
                                            <p:strVal val="#ppt_x"/>
                                          </p:val>
                                        </p:tav>
                                        <p:tav tm="100000">
                                          <p:val>
                                            <p:strVal val="#ppt_x"/>
                                          </p:val>
                                        </p:tav>
                                      </p:tavLst>
                                    </p:anim>
                                    <p:anim calcmode="lin" valueType="num">
                                      <p:cBhvr>
                                        <p:cTn id="124" dur="1000" fill="hold"/>
                                        <p:tgtEl>
                                          <p:spTgt spid="1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1"/>
                                        </p:tgtEl>
                                        <p:attrNameLst>
                                          <p:attrName>style.visibility</p:attrName>
                                        </p:attrNameLst>
                                      </p:cBhvr>
                                      <p:to>
                                        <p:strVal val="visible"/>
                                      </p:to>
                                    </p:set>
                                    <p:animEffect transition="in" filter="fade">
                                      <p:cBhvr>
                                        <p:cTn id="127" dur="1000"/>
                                        <p:tgtEl>
                                          <p:spTgt spid="21"/>
                                        </p:tgtEl>
                                      </p:cBhvr>
                                    </p:animEffect>
                                    <p:anim calcmode="lin" valueType="num">
                                      <p:cBhvr>
                                        <p:cTn id="128" dur="1000" fill="hold"/>
                                        <p:tgtEl>
                                          <p:spTgt spid="21"/>
                                        </p:tgtEl>
                                        <p:attrNameLst>
                                          <p:attrName>ppt_x</p:attrName>
                                        </p:attrNameLst>
                                      </p:cBhvr>
                                      <p:tavLst>
                                        <p:tav tm="0">
                                          <p:val>
                                            <p:strVal val="#ppt_x"/>
                                          </p:val>
                                        </p:tav>
                                        <p:tav tm="100000">
                                          <p:val>
                                            <p:strVal val="#ppt_x"/>
                                          </p:val>
                                        </p:tav>
                                      </p:tavLst>
                                    </p:anim>
                                    <p:anim calcmode="lin" valueType="num">
                                      <p:cBhvr>
                                        <p:cTn id="129" dur="1000" fill="hold"/>
                                        <p:tgtEl>
                                          <p:spTgt spid="21"/>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0"/>
                                        </p:tgtEl>
                                        <p:attrNameLst>
                                          <p:attrName>style.visibility</p:attrName>
                                        </p:attrNameLst>
                                      </p:cBhvr>
                                      <p:to>
                                        <p:strVal val="visible"/>
                                      </p:to>
                                    </p:set>
                                    <p:animEffect transition="in" filter="fade">
                                      <p:cBhvr>
                                        <p:cTn id="132" dur="1000"/>
                                        <p:tgtEl>
                                          <p:spTgt spid="20"/>
                                        </p:tgtEl>
                                      </p:cBhvr>
                                    </p:animEffect>
                                    <p:anim calcmode="lin" valueType="num">
                                      <p:cBhvr>
                                        <p:cTn id="133" dur="1000" fill="hold"/>
                                        <p:tgtEl>
                                          <p:spTgt spid="20"/>
                                        </p:tgtEl>
                                        <p:attrNameLst>
                                          <p:attrName>ppt_x</p:attrName>
                                        </p:attrNameLst>
                                      </p:cBhvr>
                                      <p:tavLst>
                                        <p:tav tm="0">
                                          <p:val>
                                            <p:strVal val="#ppt_x"/>
                                          </p:val>
                                        </p:tav>
                                        <p:tav tm="100000">
                                          <p:val>
                                            <p:strVal val="#ppt_x"/>
                                          </p:val>
                                        </p:tav>
                                      </p:tavLst>
                                    </p:anim>
                                    <p:anim calcmode="lin" valueType="num">
                                      <p:cBhvr>
                                        <p:cTn id="13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7" grpId="0" animBg="1"/>
      <p:bldP spid="18" grpId="0" animBg="1"/>
      <p:bldP spid="19" grpId="0" animBg="1"/>
      <p:bldP spid="20" grpId="0" animBg="1"/>
      <p:bldP spid="21" grpId="0" animBg="1"/>
      <p:bldP spid="34" grpId="0"/>
      <p:bldP spid="37" grpId="0"/>
      <p:bldP spid="4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3"/>
              </a:buBlip>
            </a:pPr>
            <a:fld id="{104FC826-72BB-4AF1-BA01-A94F7396A7DC}" type="slidenum">
              <a:rPr lang="en-US" smtClean="0"/>
              <a:pPr defTabSz="1088421">
                <a:buFontTx/>
                <a:buBlip>
                  <a:blip r:embed="rId3"/>
                </a:buBlip>
              </a:pPr>
              <a:t>44</a:t>
            </a:fld>
            <a:endParaRPr lang="en-US" dirty="0"/>
          </a:p>
        </p:txBody>
      </p:sp>
      <p:sp>
        <p:nvSpPr>
          <p:cNvPr id="4" name="Title 3"/>
          <p:cNvSpPr>
            <a:spLocks noGrp="1"/>
          </p:cNvSpPr>
          <p:nvPr>
            <p:ph type="title"/>
          </p:nvPr>
        </p:nvSpPr>
        <p:spPr/>
        <p:txBody>
          <a:bodyPr/>
          <a:lstStyle/>
          <a:p>
            <a:r>
              <a:rPr lang="en-US" dirty="0"/>
              <a:t>Deploy application with KubeDirector</a:t>
            </a:r>
          </a:p>
        </p:txBody>
      </p:sp>
      <p:grpSp>
        <p:nvGrpSpPr>
          <p:cNvPr id="5" name="object 4"/>
          <p:cNvGrpSpPr/>
          <p:nvPr/>
        </p:nvGrpSpPr>
        <p:grpSpPr>
          <a:xfrm>
            <a:off x="206296" y="3046842"/>
            <a:ext cx="5994160" cy="2937859"/>
            <a:chOff x="911225" y="1416050"/>
            <a:chExt cx="7101205" cy="3597275"/>
          </a:xfrm>
        </p:grpSpPr>
        <p:sp>
          <p:nvSpPr>
            <p:cNvPr id="6" name="object 5"/>
            <p:cNvSpPr/>
            <p:nvPr/>
          </p:nvSpPr>
          <p:spPr>
            <a:xfrm>
              <a:off x="991568" y="1494625"/>
              <a:ext cx="6934889" cy="3429501"/>
            </a:xfrm>
            <a:prstGeom prst="rect">
              <a:avLst/>
            </a:prstGeom>
            <a:blipFill>
              <a:blip r:embed="rId4" cstate="print"/>
              <a:stretch>
                <a:fillRect/>
              </a:stretch>
            </a:blipFill>
          </p:spPr>
          <p:txBody>
            <a:bodyPr wrap="square" lIns="0" tIns="0" rIns="0" bIns="0" rtlCol="0"/>
            <a:lstStyle/>
            <a:p>
              <a:endParaRPr dirty="0"/>
            </a:p>
          </p:txBody>
        </p:sp>
        <p:sp>
          <p:nvSpPr>
            <p:cNvPr id="7" name="object 6"/>
            <p:cNvSpPr/>
            <p:nvPr/>
          </p:nvSpPr>
          <p:spPr>
            <a:xfrm>
              <a:off x="915987" y="1420812"/>
              <a:ext cx="7091680" cy="3587750"/>
            </a:xfrm>
            <a:custGeom>
              <a:avLst/>
              <a:gdLst/>
              <a:ahLst/>
              <a:cxnLst/>
              <a:rect l="l" t="t" r="r" b="b"/>
              <a:pathLst>
                <a:path w="7091680" h="3587750">
                  <a:moveTo>
                    <a:pt x="0" y="0"/>
                  </a:moveTo>
                  <a:lnTo>
                    <a:pt x="7091364" y="0"/>
                  </a:lnTo>
                  <a:lnTo>
                    <a:pt x="7091364" y="3587752"/>
                  </a:lnTo>
                  <a:lnTo>
                    <a:pt x="0" y="3587752"/>
                  </a:lnTo>
                  <a:lnTo>
                    <a:pt x="0" y="0"/>
                  </a:lnTo>
                  <a:close/>
                </a:path>
              </a:pathLst>
            </a:custGeom>
            <a:ln w="9525">
              <a:solidFill>
                <a:srgbClr val="7F7F7F"/>
              </a:solidFill>
            </a:ln>
          </p:spPr>
          <p:txBody>
            <a:bodyPr wrap="square" lIns="0" tIns="0" rIns="0" bIns="0" rtlCol="0"/>
            <a:lstStyle/>
            <a:p>
              <a:endParaRPr dirty="0"/>
            </a:p>
          </p:txBody>
        </p:sp>
      </p:grpSp>
      <p:pic>
        <p:nvPicPr>
          <p:cNvPr id="8" name="Picture 7"/>
          <p:cNvPicPr>
            <a:picLocks noChangeAspect="1"/>
          </p:cNvPicPr>
          <p:nvPr/>
        </p:nvPicPr>
        <p:blipFill>
          <a:blip r:embed="rId5"/>
          <a:stretch>
            <a:fillRect/>
          </a:stretch>
        </p:blipFill>
        <p:spPr>
          <a:xfrm>
            <a:off x="7225515" y="1260301"/>
            <a:ext cx="4238625" cy="1676400"/>
          </a:xfrm>
          <a:prstGeom prst="rect">
            <a:avLst/>
          </a:prstGeom>
        </p:spPr>
      </p:pic>
      <p:sp>
        <p:nvSpPr>
          <p:cNvPr id="9" name="TextBox 8"/>
          <p:cNvSpPr txBox="1"/>
          <p:nvPr/>
        </p:nvSpPr>
        <p:spPr>
          <a:xfrm>
            <a:off x="7369599" y="835065"/>
            <a:ext cx="3938129" cy="5909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sz="1600" dirty="0"/>
              <a:t>Below is the status of before deleting the pod</a:t>
            </a:r>
          </a:p>
        </p:txBody>
      </p:sp>
      <p:pic>
        <p:nvPicPr>
          <p:cNvPr id="10" name="Picture 9"/>
          <p:cNvPicPr>
            <a:picLocks noChangeAspect="1"/>
          </p:cNvPicPr>
          <p:nvPr/>
        </p:nvPicPr>
        <p:blipFill>
          <a:blip r:embed="rId6"/>
          <a:stretch>
            <a:fillRect/>
          </a:stretch>
        </p:blipFill>
        <p:spPr>
          <a:xfrm>
            <a:off x="7225515" y="3480562"/>
            <a:ext cx="4261023" cy="616052"/>
          </a:xfrm>
          <a:prstGeom prst="rect">
            <a:avLst/>
          </a:prstGeom>
        </p:spPr>
      </p:pic>
      <p:pic>
        <p:nvPicPr>
          <p:cNvPr id="11" name="Picture 10"/>
          <p:cNvPicPr>
            <a:picLocks noChangeAspect="1"/>
          </p:cNvPicPr>
          <p:nvPr/>
        </p:nvPicPr>
        <p:blipFill>
          <a:blip r:embed="rId7"/>
          <a:stretch>
            <a:fillRect/>
          </a:stretch>
        </p:blipFill>
        <p:spPr>
          <a:xfrm>
            <a:off x="7190791" y="4502222"/>
            <a:ext cx="4295747" cy="1723714"/>
          </a:xfrm>
          <a:prstGeom prst="rect">
            <a:avLst/>
          </a:prstGeom>
        </p:spPr>
      </p:pic>
      <p:sp>
        <p:nvSpPr>
          <p:cNvPr id="12" name="TextBox 11"/>
          <p:cNvSpPr txBox="1"/>
          <p:nvPr/>
        </p:nvSpPr>
        <p:spPr>
          <a:xfrm>
            <a:off x="7471013" y="4096614"/>
            <a:ext cx="3749553" cy="5909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sz="1600" dirty="0"/>
              <a:t>Below is the status of after deleted the pod</a:t>
            </a:r>
          </a:p>
        </p:txBody>
      </p:sp>
      <p:sp>
        <p:nvSpPr>
          <p:cNvPr id="13" name="TextBox 12"/>
          <p:cNvSpPr txBox="1"/>
          <p:nvPr/>
        </p:nvSpPr>
        <p:spPr>
          <a:xfrm>
            <a:off x="8664426" y="3082243"/>
            <a:ext cx="1383199" cy="5909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sz="1600" dirty="0"/>
              <a:t>Deleting pod</a:t>
            </a:r>
          </a:p>
        </p:txBody>
      </p:sp>
      <p:sp>
        <p:nvSpPr>
          <p:cNvPr id="14" name="TextBox 13"/>
          <p:cNvSpPr txBox="1"/>
          <p:nvPr/>
        </p:nvSpPr>
        <p:spPr>
          <a:xfrm>
            <a:off x="107485" y="2466690"/>
            <a:ext cx="3428095" cy="615553"/>
          </a:xfrm>
          <a:prstGeom prst="rect">
            <a:avLst/>
          </a:prstGeom>
          <a:noFill/>
          <a:ln w="57150">
            <a:noFill/>
            <a:miter lim="800000"/>
          </a:ln>
        </p:spPr>
        <p:txBody>
          <a:bodyPr wrap="square" lIns="182880" tIns="182880" rIns="182880" bIns="182880" rtlCol="0">
            <a:spAutoFit/>
          </a:bodyPr>
          <a:lstStyle/>
          <a:p>
            <a:r>
              <a:rPr lang="en-US" sz="1600" dirty="0">
                <a:cs typeface="Courier New" panose="02070309020205020404" pitchFamily="49" charset="0"/>
              </a:rPr>
              <a:t>kubectl create -f kubedirector/h2o.yaml</a:t>
            </a:r>
          </a:p>
        </p:txBody>
      </p:sp>
      <p:sp>
        <p:nvSpPr>
          <p:cNvPr id="15" name="Rectangle 14"/>
          <p:cNvSpPr/>
          <p:nvPr/>
        </p:nvSpPr>
        <p:spPr bwMode="ltGray">
          <a:xfrm>
            <a:off x="7295538" y="2556387"/>
            <a:ext cx="4095743" cy="275303"/>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6" name="Rectangle 15"/>
          <p:cNvSpPr/>
          <p:nvPr/>
        </p:nvSpPr>
        <p:spPr bwMode="ltGray">
          <a:xfrm>
            <a:off x="7297917" y="5709398"/>
            <a:ext cx="4095743" cy="275303"/>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18" name="Elbow Connector 17"/>
          <p:cNvCxnSpPr>
            <a:stCxn id="12" idx="3"/>
            <a:endCxn id="16" idx="3"/>
          </p:cNvCxnSpPr>
          <p:nvPr/>
        </p:nvCxnSpPr>
        <p:spPr>
          <a:xfrm>
            <a:off x="11220566" y="4392080"/>
            <a:ext cx="173094" cy="1454970"/>
          </a:xfrm>
          <a:prstGeom prst="bentConnector3">
            <a:avLst>
              <a:gd name="adj1" fmla="val 374074"/>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9" idx="3"/>
            <a:endCxn id="15" idx="3"/>
          </p:cNvCxnSpPr>
          <p:nvPr/>
        </p:nvCxnSpPr>
        <p:spPr>
          <a:xfrm>
            <a:off x="11307728" y="1130531"/>
            <a:ext cx="83553" cy="1563508"/>
          </a:xfrm>
          <a:prstGeom prst="bentConnector3">
            <a:avLst>
              <a:gd name="adj1" fmla="val 632488"/>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9" idx="1"/>
          </p:cNvCxnSpPr>
          <p:nvPr/>
        </p:nvCxnSpPr>
        <p:spPr>
          <a:xfrm flipV="1">
            <a:off x="3608439" y="1130531"/>
            <a:ext cx="3761160" cy="2108796"/>
          </a:xfrm>
          <a:prstGeom prst="bentConnector3">
            <a:avLst>
              <a:gd name="adj1" fmla="val 59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31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anim calcmode="lin" valueType="num">
                                      <p:cBhvr>
                                        <p:cTn id="69" dur="1000" fill="hold"/>
                                        <p:tgtEl>
                                          <p:spTgt spid="12"/>
                                        </p:tgtEl>
                                        <p:attrNameLst>
                                          <p:attrName>ppt_x</p:attrName>
                                        </p:attrNameLst>
                                      </p:cBhvr>
                                      <p:tavLst>
                                        <p:tav tm="0">
                                          <p:val>
                                            <p:strVal val="#ppt_x"/>
                                          </p:val>
                                        </p:tav>
                                        <p:tav tm="100000">
                                          <p:val>
                                            <p:strVal val="#ppt_x"/>
                                          </p:val>
                                        </p:tav>
                                      </p:tavLst>
                                    </p:anim>
                                    <p:anim calcmode="lin" valueType="num">
                                      <p:cBhvr>
                                        <p:cTn id="7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1000"/>
                                        <p:tgtEl>
                                          <p:spTgt spid="11"/>
                                        </p:tgtEl>
                                      </p:cBhvr>
                                    </p:animEffect>
                                    <p:anim calcmode="lin" valueType="num">
                                      <p:cBhvr>
                                        <p:cTn id="76" dur="1000" fill="hold"/>
                                        <p:tgtEl>
                                          <p:spTgt spid="11"/>
                                        </p:tgtEl>
                                        <p:attrNameLst>
                                          <p:attrName>ppt_x</p:attrName>
                                        </p:attrNameLst>
                                      </p:cBhvr>
                                      <p:tavLst>
                                        <p:tav tm="0">
                                          <p:val>
                                            <p:strVal val="#ppt_x"/>
                                          </p:val>
                                        </p:tav>
                                        <p:tav tm="100000">
                                          <p:val>
                                            <p:strVal val="#ppt_x"/>
                                          </p:val>
                                        </p:tav>
                                      </p:tavLst>
                                    </p:anim>
                                    <p:anim calcmode="lin" valueType="num">
                                      <p:cBhvr>
                                        <p:cTn id="7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1000"/>
                                        <p:tgtEl>
                                          <p:spTgt spid="16"/>
                                        </p:tgtEl>
                                      </p:cBhvr>
                                    </p:animEffect>
                                    <p:anim calcmode="lin" valueType="num">
                                      <p:cBhvr>
                                        <p:cTn id="88" dur="1000" fill="hold"/>
                                        <p:tgtEl>
                                          <p:spTgt spid="16"/>
                                        </p:tgtEl>
                                        <p:attrNameLst>
                                          <p:attrName>ppt_x</p:attrName>
                                        </p:attrNameLst>
                                      </p:cBhvr>
                                      <p:tavLst>
                                        <p:tav tm="0">
                                          <p:val>
                                            <p:strVal val="#ppt_x"/>
                                          </p:val>
                                        </p:tav>
                                        <p:tav tm="100000">
                                          <p:val>
                                            <p:strVal val="#ppt_x"/>
                                          </p:val>
                                        </p:tav>
                                      </p:tavLst>
                                    </p:anim>
                                    <p:anim calcmode="lin" valueType="num">
                                      <p:cBhvr>
                                        <p:cTn id="8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Creates application using KubeDirector operator </a:t>
            </a:r>
          </a:p>
          <a:p>
            <a:r>
              <a:rPr lang="en-US" dirty="0"/>
              <a:t>Pre-requisite </a:t>
            </a:r>
          </a:p>
          <a:p>
            <a:pPr lvl="1"/>
            <a:r>
              <a:rPr lang="en-US" dirty="0"/>
              <a:t>JSON or YAML file with all metadata information</a:t>
            </a:r>
          </a:p>
          <a:p>
            <a:pPr lvl="1"/>
            <a:r>
              <a:rPr lang="en-US" dirty="0"/>
              <a:t>If JSON is present, platform auto-generates YAML file </a:t>
            </a:r>
          </a:p>
        </p:txBody>
      </p:sp>
      <p:sp>
        <p:nvSpPr>
          <p:cNvPr id="3" name="Footer Placeholder 2"/>
          <p:cNvSpPr>
            <a:spLocks noGrp="1"/>
          </p:cNvSpPr>
          <p:nvPr>
            <p:ph type="ftr" sz="quarter" idx="18"/>
          </p:nvPr>
        </p:nvSpPr>
        <p:spPr/>
        <p:txBody>
          <a:bodyPr/>
          <a:lstStyle/>
          <a:p>
            <a:r>
              <a:rPr lang="en-US" dirty="0"/>
              <a:t>CONFIDENTIAL - FOR TRAINING PURPOSES ONLY</a:t>
            </a:r>
          </a:p>
        </p:txBody>
      </p:sp>
      <p:sp>
        <p:nvSpPr>
          <p:cNvPr id="4" name="Slide Number Placeholder 3"/>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45</a:t>
            </a:fld>
            <a:endParaRPr lang="en-US" dirty="0"/>
          </a:p>
        </p:txBody>
      </p:sp>
      <p:sp>
        <p:nvSpPr>
          <p:cNvPr id="5" name="Title 4"/>
          <p:cNvSpPr>
            <a:spLocks noGrp="1"/>
          </p:cNvSpPr>
          <p:nvPr>
            <p:ph type="title"/>
          </p:nvPr>
        </p:nvSpPr>
        <p:spPr/>
        <p:txBody>
          <a:bodyPr/>
          <a:lstStyle/>
          <a:p>
            <a:r>
              <a:rPr lang="en-US" dirty="0"/>
              <a:t>KubeDirector Approach </a:t>
            </a:r>
          </a:p>
        </p:txBody>
      </p:sp>
    </p:spTree>
    <p:extLst>
      <p:ext uri="{BB962C8B-B14F-4D97-AF65-F5344CB8AC3E}">
        <p14:creationId xmlns:p14="http://schemas.microsoft.com/office/powerpoint/2010/main" val="346265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3"/>
              </a:buBlip>
            </a:pPr>
            <a:fld id="{104FC826-72BB-4AF1-BA01-A94F7396A7DC}" type="slidenum">
              <a:rPr lang="en-US" smtClean="0"/>
              <a:pPr defTabSz="1088421">
                <a:buFontTx/>
                <a:buBlip>
                  <a:blip r:embed="rId3"/>
                </a:buBlip>
              </a:pPr>
              <a:t>46</a:t>
            </a:fld>
            <a:endParaRPr lang="en-US" dirty="0"/>
          </a:p>
        </p:txBody>
      </p:sp>
      <p:sp>
        <p:nvSpPr>
          <p:cNvPr id="4" name="Title 3"/>
          <p:cNvSpPr>
            <a:spLocks noGrp="1"/>
          </p:cNvSpPr>
          <p:nvPr>
            <p:ph type="title"/>
          </p:nvPr>
        </p:nvSpPr>
        <p:spPr/>
        <p:txBody>
          <a:bodyPr/>
          <a:lstStyle/>
          <a:p>
            <a:r>
              <a:rPr lang="en-US" dirty="0"/>
              <a:t>JSON File </a:t>
            </a:r>
          </a:p>
        </p:txBody>
      </p:sp>
      <p:pic>
        <p:nvPicPr>
          <p:cNvPr id="5" name="Picture 4"/>
          <p:cNvPicPr>
            <a:picLocks noChangeAspect="1"/>
          </p:cNvPicPr>
          <p:nvPr/>
        </p:nvPicPr>
        <p:blipFill>
          <a:blip r:embed="rId4"/>
          <a:stretch>
            <a:fillRect/>
          </a:stretch>
        </p:blipFill>
        <p:spPr>
          <a:xfrm>
            <a:off x="369932" y="1294632"/>
            <a:ext cx="5147078" cy="4268737"/>
          </a:xfrm>
          <a:prstGeom prst="rect">
            <a:avLst/>
          </a:prstGeom>
        </p:spPr>
      </p:pic>
      <p:pic>
        <p:nvPicPr>
          <p:cNvPr id="6" name="Picture 5"/>
          <p:cNvPicPr>
            <a:picLocks noChangeAspect="1"/>
          </p:cNvPicPr>
          <p:nvPr/>
        </p:nvPicPr>
        <p:blipFill>
          <a:blip r:embed="rId5"/>
          <a:stretch>
            <a:fillRect/>
          </a:stretch>
        </p:blipFill>
        <p:spPr>
          <a:xfrm>
            <a:off x="8770372" y="1561708"/>
            <a:ext cx="2238375" cy="1762125"/>
          </a:xfrm>
          <a:prstGeom prst="rect">
            <a:avLst/>
          </a:prstGeom>
          <a:ln>
            <a:solidFill>
              <a:schemeClr val="bg1">
                <a:lumMod val="50000"/>
              </a:schemeClr>
            </a:solidFill>
          </a:ln>
        </p:spPr>
      </p:pic>
      <p:pic>
        <p:nvPicPr>
          <p:cNvPr id="7" name="Picture 6"/>
          <p:cNvPicPr>
            <a:picLocks noChangeAspect="1"/>
          </p:cNvPicPr>
          <p:nvPr/>
        </p:nvPicPr>
        <p:blipFill>
          <a:blip r:embed="rId6"/>
          <a:stretch>
            <a:fillRect/>
          </a:stretch>
        </p:blipFill>
        <p:spPr>
          <a:xfrm>
            <a:off x="5772886" y="4072534"/>
            <a:ext cx="5857321" cy="1746519"/>
          </a:xfrm>
          <a:prstGeom prst="rect">
            <a:avLst/>
          </a:prstGeom>
          <a:ln>
            <a:solidFill>
              <a:schemeClr val="bg1">
                <a:lumMod val="50000"/>
              </a:schemeClr>
            </a:solidFill>
          </a:ln>
        </p:spPr>
      </p:pic>
      <p:sp>
        <p:nvSpPr>
          <p:cNvPr id="8" name="Rectangle 7"/>
          <p:cNvSpPr/>
          <p:nvPr/>
        </p:nvSpPr>
        <p:spPr bwMode="ltGray">
          <a:xfrm>
            <a:off x="609600" y="4660490"/>
            <a:ext cx="4807974" cy="902879"/>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9" name="Rectangle 8"/>
          <p:cNvSpPr/>
          <p:nvPr/>
        </p:nvSpPr>
        <p:spPr bwMode="ltGray">
          <a:xfrm>
            <a:off x="5869858" y="4444181"/>
            <a:ext cx="4857136" cy="943896"/>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11" name="Elbow Connector 10"/>
          <p:cNvCxnSpPr>
            <a:stCxn id="8" idx="2"/>
            <a:endCxn id="9" idx="2"/>
          </p:cNvCxnSpPr>
          <p:nvPr/>
        </p:nvCxnSpPr>
        <p:spPr>
          <a:xfrm rot="5400000" flipH="1" flipV="1">
            <a:off x="5568360" y="2833303"/>
            <a:ext cx="175292" cy="5284839"/>
          </a:xfrm>
          <a:prstGeom prst="bentConnector3">
            <a:avLst>
              <a:gd name="adj1" fmla="val -13041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5400000">
            <a:off x="8373872" y="3086095"/>
            <a:ext cx="1314115" cy="658762"/>
          </a:xfrm>
          <a:prstGeom prst="bentConnector3">
            <a:avLst>
              <a:gd name="adj1" fmla="val 61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3"/>
            <a:endCxn id="6" idx="1"/>
          </p:cNvCxnSpPr>
          <p:nvPr/>
        </p:nvCxnSpPr>
        <p:spPr>
          <a:xfrm flipV="1">
            <a:off x="5517010" y="2442771"/>
            <a:ext cx="3253362" cy="986230"/>
          </a:xfrm>
          <a:prstGeom prst="bent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a:off x="8373872" y="3086096"/>
            <a:ext cx="1314115" cy="658762"/>
          </a:xfrm>
          <a:prstGeom prst="bentConnector3">
            <a:avLst>
              <a:gd name="adj1" fmla="val 618"/>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V="1">
            <a:off x="5517010" y="2442772"/>
            <a:ext cx="3253362" cy="986230"/>
          </a:xfrm>
          <a:prstGeom prst="bentConnector3">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ltGray">
          <a:xfrm>
            <a:off x="5732762" y="988728"/>
            <a:ext cx="2821857" cy="1258529"/>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Deploying .json file add the application to Kubernetes Application page</a:t>
            </a:r>
          </a:p>
        </p:txBody>
      </p:sp>
    </p:spTree>
    <p:extLst>
      <p:ext uri="{BB962C8B-B14F-4D97-AF65-F5344CB8AC3E}">
        <p14:creationId xmlns:p14="http://schemas.microsoft.com/office/powerpoint/2010/main" val="141370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CONFIDENTIAL - FOR TRAINING PURPOSES ONLY</a:t>
            </a:r>
          </a:p>
        </p:txBody>
      </p:sp>
      <p:sp>
        <p:nvSpPr>
          <p:cNvPr id="3" name="Slide Number Placeholder 2"/>
          <p:cNvSpPr>
            <a:spLocks noGrp="1"/>
          </p:cNvSpPr>
          <p:nvPr>
            <p:ph type="sldNum" sz="quarter" idx="11"/>
          </p:nvPr>
        </p:nvSpPr>
        <p:spPr/>
        <p:txBody>
          <a:bodyPr/>
          <a:lstStyle/>
          <a:p>
            <a:pPr defTabSz="1088421">
              <a:buFontTx/>
              <a:buBlip>
                <a:blip r:embed="rId2"/>
              </a:buBlip>
            </a:pPr>
            <a:fld id="{104FC826-72BB-4AF1-BA01-A94F7396A7DC}" type="slidenum">
              <a:rPr lang="en-US" smtClean="0"/>
              <a:pPr defTabSz="1088421">
                <a:buFontTx/>
                <a:buBlip>
                  <a:blip r:embed="rId2"/>
                </a:buBlip>
              </a:pPr>
              <a:t>47</a:t>
            </a:fld>
            <a:endParaRPr lang="en-US" dirty="0"/>
          </a:p>
        </p:txBody>
      </p:sp>
      <p:sp>
        <p:nvSpPr>
          <p:cNvPr id="4" name="Title 3"/>
          <p:cNvSpPr>
            <a:spLocks noGrp="1"/>
          </p:cNvSpPr>
          <p:nvPr>
            <p:ph type="title"/>
          </p:nvPr>
        </p:nvSpPr>
        <p:spPr/>
        <p:txBody>
          <a:bodyPr/>
          <a:lstStyle/>
          <a:p>
            <a:r>
              <a:rPr lang="en-US" dirty="0"/>
              <a:t>JSON File</a:t>
            </a:r>
          </a:p>
        </p:txBody>
      </p:sp>
      <p:pic>
        <p:nvPicPr>
          <p:cNvPr id="7" name="Picture 6"/>
          <p:cNvPicPr>
            <a:picLocks noChangeAspect="1"/>
          </p:cNvPicPr>
          <p:nvPr/>
        </p:nvPicPr>
        <p:blipFill>
          <a:blip r:embed="rId3"/>
          <a:stretch>
            <a:fillRect/>
          </a:stretch>
        </p:blipFill>
        <p:spPr>
          <a:xfrm>
            <a:off x="5285445" y="3925949"/>
            <a:ext cx="6617110" cy="926742"/>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4825488" y="1002890"/>
            <a:ext cx="7061712" cy="1418314"/>
          </a:xfrm>
          <a:prstGeom prst="rect">
            <a:avLst/>
          </a:prstGeom>
          <a:ln>
            <a:solidFill>
              <a:schemeClr val="bg1">
                <a:lumMod val="50000"/>
              </a:schemeClr>
            </a:solidFill>
          </a:ln>
        </p:spPr>
      </p:pic>
      <p:sp>
        <p:nvSpPr>
          <p:cNvPr id="11" name="Rectangle 10"/>
          <p:cNvSpPr/>
          <p:nvPr/>
        </p:nvSpPr>
        <p:spPr bwMode="ltGray">
          <a:xfrm>
            <a:off x="9320981" y="1376516"/>
            <a:ext cx="1238864" cy="727587"/>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5" name="Rectangle 14"/>
          <p:cNvSpPr/>
          <p:nvPr/>
        </p:nvSpPr>
        <p:spPr bwMode="ltGray">
          <a:xfrm>
            <a:off x="9153831" y="4168886"/>
            <a:ext cx="1307691" cy="538585"/>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8" name="Rounded Rectangle 17"/>
          <p:cNvSpPr/>
          <p:nvPr/>
        </p:nvSpPr>
        <p:spPr bwMode="ltGray">
          <a:xfrm>
            <a:off x="6000743" y="2892790"/>
            <a:ext cx="3524257" cy="575413"/>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Pulls the image from Docker Hub</a:t>
            </a:r>
          </a:p>
        </p:txBody>
      </p:sp>
      <p:pic>
        <p:nvPicPr>
          <p:cNvPr id="25" name="Picture 24"/>
          <p:cNvPicPr>
            <a:picLocks noChangeAspect="1"/>
          </p:cNvPicPr>
          <p:nvPr/>
        </p:nvPicPr>
        <p:blipFill rotWithShape="1">
          <a:blip r:embed="rId5"/>
          <a:srcRect l="4416" r="2674"/>
          <a:stretch/>
        </p:blipFill>
        <p:spPr>
          <a:xfrm>
            <a:off x="209550" y="941662"/>
            <a:ext cx="4410075" cy="4594206"/>
          </a:xfrm>
          <a:prstGeom prst="rect">
            <a:avLst/>
          </a:prstGeom>
        </p:spPr>
      </p:pic>
      <p:sp>
        <p:nvSpPr>
          <p:cNvPr id="26" name="Rectangle 25"/>
          <p:cNvSpPr/>
          <p:nvPr/>
        </p:nvSpPr>
        <p:spPr bwMode="ltGray">
          <a:xfrm>
            <a:off x="467342" y="1213554"/>
            <a:ext cx="1884608" cy="2949677"/>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27" name="Rectangle 26"/>
          <p:cNvSpPr/>
          <p:nvPr/>
        </p:nvSpPr>
        <p:spPr bwMode="ltGray">
          <a:xfrm>
            <a:off x="1786945" y="4377874"/>
            <a:ext cx="2859749" cy="222354"/>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28" name="Rectangle 27"/>
          <p:cNvSpPr/>
          <p:nvPr/>
        </p:nvSpPr>
        <p:spPr bwMode="ltGray">
          <a:xfrm>
            <a:off x="600648" y="4838667"/>
            <a:ext cx="1617996" cy="393281"/>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29" name="Elbow Connector 28"/>
          <p:cNvCxnSpPr>
            <a:stCxn id="26" idx="3"/>
          </p:cNvCxnSpPr>
          <p:nvPr/>
        </p:nvCxnSpPr>
        <p:spPr>
          <a:xfrm flipV="1">
            <a:off x="2351950" y="2104103"/>
            <a:ext cx="7588463" cy="584290"/>
          </a:xfrm>
          <a:prstGeom prst="bent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flipV="1">
            <a:off x="2113935" y="4707471"/>
            <a:ext cx="7693742" cy="356142"/>
          </a:xfrm>
          <a:prstGeom prst="bentConnector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7" idx="3"/>
            <a:endCxn id="18" idx="1"/>
          </p:cNvCxnSpPr>
          <p:nvPr/>
        </p:nvCxnSpPr>
        <p:spPr>
          <a:xfrm flipV="1">
            <a:off x="4646694" y="3180497"/>
            <a:ext cx="1354049" cy="1308554"/>
          </a:xfrm>
          <a:prstGeom prst="bentConnector3">
            <a:avLst>
              <a:gd name="adj1" fmla="val 34524"/>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r>
              <a:rPr lang="en-US" dirty="0"/>
              <a:t>CONFIDENTIAL - FOR TRAINING PURPOSES ONLY</a:t>
            </a:r>
          </a:p>
        </p:txBody>
      </p:sp>
      <p:sp>
        <p:nvSpPr>
          <p:cNvPr id="3" name="Slide Number Placeholder 2"/>
          <p:cNvSpPr>
            <a:spLocks noGrp="1"/>
          </p:cNvSpPr>
          <p:nvPr>
            <p:ph type="sldNum" sz="quarter" idx="16"/>
          </p:nvPr>
        </p:nvSpPr>
        <p:spPr/>
        <p:txBody>
          <a:bodyPr/>
          <a:lstStyle/>
          <a:p>
            <a:pPr defTabSz="1088421">
              <a:buFontTx/>
              <a:buBlip>
                <a:blip r:embed="rId2"/>
              </a:buBlip>
            </a:pPr>
            <a:fld id="{104FC826-72BB-4AF1-BA01-A94F7396A7DC}" type="slidenum">
              <a:rPr lang="en-US" smtClean="0"/>
              <a:pPr defTabSz="1088421">
                <a:buFontTx/>
                <a:buBlip>
                  <a:blip r:embed="rId2"/>
                </a:buBlip>
              </a:pPr>
              <a:t>48</a:t>
            </a:fld>
            <a:endParaRPr lang="en-US" dirty="0"/>
          </a:p>
        </p:txBody>
      </p:sp>
      <p:sp>
        <p:nvSpPr>
          <p:cNvPr id="4" name="Title 3"/>
          <p:cNvSpPr>
            <a:spLocks noGrp="1"/>
          </p:cNvSpPr>
          <p:nvPr>
            <p:ph type="title"/>
          </p:nvPr>
        </p:nvSpPr>
        <p:spPr/>
        <p:txBody>
          <a:bodyPr/>
          <a:lstStyle/>
          <a:p>
            <a:r>
              <a:rPr lang="en-US" dirty="0"/>
              <a:t>Lab </a:t>
            </a:r>
            <a:r>
              <a:rPr lang="en-US" dirty="0" smtClean="0"/>
              <a:t>#4 </a:t>
            </a:r>
            <a:r>
              <a:rPr lang="en-US" dirty="0"/>
              <a:t/>
            </a:r>
            <a:br>
              <a:rPr lang="en-US" dirty="0"/>
            </a:br>
            <a:r>
              <a:rPr lang="en-US" dirty="0"/>
              <a:t>Deploy “Springboot” Kubernetes application (KubeDirector) via web terminal </a:t>
            </a:r>
          </a:p>
        </p:txBody>
      </p:sp>
      <p:sp>
        <p:nvSpPr>
          <p:cNvPr id="5" name="Text Placeholder 4"/>
          <p:cNvSpPr>
            <a:spLocks noGrp="1"/>
          </p:cNvSpPr>
          <p:nvPr>
            <p:ph type="body" sz="quarter" idx="14"/>
          </p:nvPr>
        </p:nvSpPr>
        <p:spPr/>
        <p:txBody>
          <a:bodyPr/>
          <a:lstStyle/>
          <a:p>
            <a:r>
              <a:rPr lang="en-US" dirty="0" smtClean="0"/>
              <a:t>Task </a:t>
            </a:r>
            <a:r>
              <a:rPr lang="en-US" dirty="0"/>
              <a:t>1</a:t>
            </a:r>
            <a:r>
              <a:rPr lang="en-US" dirty="0" smtClean="0"/>
              <a:t>: </a:t>
            </a:r>
            <a:r>
              <a:rPr lang="en-US" dirty="0"/>
              <a:t>Create &amp; apply JSON file </a:t>
            </a:r>
          </a:p>
          <a:p>
            <a:r>
              <a:rPr lang="en-US" dirty="0"/>
              <a:t>Task </a:t>
            </a:r>
            <a:r>
              <a:rPr lang="en-US" dirty="0" smtClean="0"/>
              <a:t>2: </a:t>
            </a:r>
            <a:r>
              <a:rPr lang="en-US" dirty="0"/>
              <a:t>Launch application from Kubernetes Application page</a:t>
            </a:r>
          </a:p>
          <a:p>
            <a:endParaRPr lang="en-US" dirty="0"/>
          </a:p>
        </p:txBody>
      </p:sp>
    </p:spTree>
    <p:extLst>
      <p:ext uri="{BB962C8B-B14F-4D97-AF65-F5344CB8AC3E}">
        <p14:creationId xmlns:p14="http://schemas.microsoft.com/office/powerpoint/2010/main" val="29655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61514-7DC1-43D0-A7EA-108EBAA3B59A}"/>
              </a:ext>
            </a:extLst>
          </p:cNvPr>
          <p:cNvSpPr>
            <a:spLocks noGrp="1"/>
          </p:cNvSpPr>
          <p:nvPr>
            <p:ph type="title"/>
          </p:nvPr>
        </p:nvSpPr>
        <p:spPr/>
        <p:txBody>
          <a:bodyPr/>
          <a:lstStyle/>
          <a:p>
            <a:r>
              <a:rPr lang="pl-PL" dirty="0"/>
              <a:t>Q&amp;A</a:t>
            </a:r>
          </a:p>
        </p:txBody>
      </p:sp>
      <p:sp>
        <p:nvSpPr>
          <p:cNvPr id="4" name="Footer Placeholder 3">
            <a:extLst>
              <a:ext uri="{FF2B5EF4-FFF2-40B4-BE49-F238E27FC236}">
                <a16:creationId xmlns:a16="http://schemas.microsoft.com/office/drawing/2014/main" xmlns="" id="{1F890E0B-9E88-411B-8A6A-DFD03E0FFB3F}"/>
              </a:ext>
            </a:extLst>
          </p:cNvPr>
          <p:cNvSpPr>
            <a:spLocks noGrp="1"/>
          </p:cNvSpPr>
          <p:nvPr>
            <p:ph type="ftr" sz="quarter" idx="10"/>
          </p:nvPr>
        </p:nvSpPr>
        <p:spPr/>
        <p:txBody>
          <a:bodyPr/>
          <a:lstStyle/>
          <a:p>
            <a:r>
              <a:rPr lang="en-US" dirty="0"/>
              <a:t>CONFIDENTIAL - FOR TRAINING PURPOSES ONLY</a:t>
            </a:r>
          </a:p>
        </p:txBody>
      </p:sp>
      <p:sp>
        <p:nvSpPr>
          <p:cNvPr id="5" name="Slide Number Placeholder 4">
            <a:extLst>
              <a:ext uri="{FF2B5EF4-FFF2-40B4-BE49-F238E27FC236}">
                <a16:creationId xmlns:a16="http://schemas.microsoft.com/office/drawing/2014/main" xmlns="" id="{AA9272B4-53A9-4F0E-A388-DDC7B2AD1DE1}"/>
              </a:ext>
            </a:extLst>
          </p:cNvPr>
          <p:cNvSpPr>
            <a:spLocks noGrp="1"/>
          </p:cNvSpPr>
          <p:nvPr>
            <p:ph type="sldNum" sz="quarter" idx="11"/>
          </p:nvPr>
        </p:nvSpPr>
        <p:spPr/>
        <p:txBody>
          <a:bodyPr/>
          <a:lstStyle/>
          <a:p>
            <a:pPr defTabSz="1088421">
              <a:buFontTx/>
              <a:buBlip>
                <a:blip r:embed="rId4"/>
              </a:buBlip>
            </a:pPr>
            <a:fld id="{104FC826-72BB-4AF1-BA01-A94F7396A7DC}" type="slidenum">
              <a:rPr lang="en-US" smtClean="0"/>
              <a:pPr defTabSz="1088421">
                <a:buFontTx/>
                <a:buBlip>
                  <a:blip r:embed="rId4"/>
                </a:buBlip>
              </a:pPr>
              <a:t>49</a:t>
            </a:fld>
            <a:endParaRPr lang="en-US" dirty="0"/>
          </a:p>
        </p:txBody>
      </p:sp>
    </p:spTree>
    <p:extLst>
      <p:ext uri="{BB962C8B-B14F-4D97-AF65-F5344CB8AC3E}">
        <p14:creationId xmlns:p14="http://schemas.microsoft.com/office/powerpoint/2010/main" val="308952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Kubernetes </a:t>
            </a:r>
          </a:p>
        </p:txBody>
      </p:sp>
      <p:sp>
        <p:nvSpPr>
          <p:cNvPr id="3" name="Text Placeholder 2"/>
          <p:cNvSpPr>
            <a:spLocks noGrp="1"/>
          </p:cNvSpPr>
          <p:nvPr>
            <p:ph type="body" sz="quarter" idx="17"/>
          </p:nvPr>
        </p:nvSpPr>
        <p:spPr/>
        <p:txBody>
          <a:bodyPr/>
          <a:lstStyle/>
          <a:p>
            <a:r>
              <a:rPr lang="en-US" dirty="0"/>
              <a:t>Kubernetes is a Container orchestration platform </a:t>
            </a:r>
          </a:p>
          <a:p>
            <a:r>
              <a:rPr lang="en-US" dirty="0"/>
              <a:t>It automates container deployment, scaling and management of containerized applications</a:t>
            </a:r>
          </a:p>
          <a:p>
            <a:r>
              <a:rPr lang="en-US" dirty="0"/>
              <a:t>Groups containers that make up an application </a:t>
            </a:r>
          </a:p>
          <a:p>
            <a:r>
              <a:rPr lang="en-US" dirty="0"/>
              <a:t>Supports </a:t>
            </a:r>
          </a:p>
          <a:p>
            <a:pPr lvl="1"/>
            <a:r>
              <a:rPr lang="en-US" dirty="0"/>
              <a:t>Batch execution </a:t>
            </a:r>
          </a:p>
          <a:p>
            <a:pPr lvl="1"/>
            <a:r>
              <a:rPr lang="en-US" dirty="0"/>
              <a:t>IPv4 and IPv6 addresses to pods and services </a:t>
            </a:r>
          </a:p>
          <a:p>
            <a:pPr lvl="1"/>
            <a:r>
              <a:rPr lang="en-US" dirty="0"/>
              <a:t>Tracking of network endpoints in a cluster</a:t>
            </a:r>
          </a:p>
          <a:p>
            <a:pPr lvl="1"/>
            <a:r>
              <a:rPr lang="en-US" dirty="0"/>
              <a:t>Managing multiple cluster at same time </a:t>
            </a:r>
          </a:p>
          <a:p>
            <a:pPr lvl="1"/>
            <a:r>
              <a:rPr lang="en-US" dirty="0"/>
              <a:t>Multiple infrastructure like, on premise, public cloud, or hybrid cloud </a:t>
            </a:r>
          </a:p>
          <a:p>
            <a:pPr lvl="1"/>
            <a:r>
              <a:rPr lang="en-US" dirty="0"/>
              <a:t>Resource isolation and utilization </a:t>
            </a:r>
          </a:p>
        </p:txBody>
      </p:sp>
      <p:sp>
        <p:nvSpPr>
          <p:cNvPr id="4" name="Footer Placeholder 3"/>
          <p:cNvSpPr>
            <a:spLocks noGrp="1"/>
          </p:cNvSpPr>
          <p:nvPr>
            <p:ph type="ftr" sz="quarter" idx="18"/>
          </p:nvPr>
        </p:nvSpPr>
        <p:spPr/>
        <p:txBody>
          <a:bodyPr/>
          <a:lstStyle/>
          <a:p>
            <a:r>
              <a:rPr lang="en-US" dirty="0">
                <a:solidFill>
                  <a:srgbClr val="787871"/>
                </a:solidFill>
              </a:rPr>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solidFill>
                  <a:srgbClr val="787871"/>
                </a:solidFill>
              </a:rPr>
              <a:pPr defTabSz="1088421">
                <a:buFontTx/>
                <a:buBlip>
                  <a:blip r:embed="rId3"/>
                </a:buBlip>
              </a:pPr>
              <a:t>5</a:t>
            </a:fld>
            <a:endParaRPr lang="en-US" dirty="0">
              <a:solidFill>
                <a:srgbClr val="787871"/>
              </a:solidFill>
            </a:endParaRPr>
          </a:p>
        </p:txBody>
      </p:sp>
    </p:spTree>
    <p:extLst>
      <p:ext uri="{BB962C8B-B14F-4D97-AF65-F5344CB8AC3E}">
        <p14:creationId xmlns:p14="http://schemas.microsoft.com/office/powerpoint/2010/main" val="157256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THANK YOU</a:t>
            </a:r>
          </a:p>
        </p:txBody>
      </p:sp>
      <p:sp>
        <p:nvSpPr>
          <p:cNvPr id="6" name="Text Placeholder 5"/>
          <p:cNvSpPr>
            <a:spLocks noGrp="1"/>
          </p:cNvSpPr>
          <p:nvPr>
            <p:ph type="body" sz="quarter" idx="13"/>
          </p:nvPr>
        </p:nvSpPr>
        <p:spPr/>
        <p:txBody>
          <a:bodyPr/>
          <a:lstStyle/>
          <a:p>
            <a:r>
              <a:rPr lang="en-US" dirty="0" smtClean="0"/>
              <a:t> </a:t>
            </a:r>
            <a:endParaRPr lang="en-US" dirty="0"/>
          </a:p>
        </p:txBody>
      </p:sp>
      <p:sp>
        <p:nvSpPr>
          <p:cNvPr id="8" name="Footer Placeholder 7"/>
          <p:cNvSpPr>
            <a:spLocks noGrp="1"/>
          </p:cNvSpPr>
          <p:nvPr>
            <p:ph type="ftr" sz="quarter" idx="14"/>
          </p:nvPr>
        </p:nvSpPr>
        <p:spPr/>
        <p:txBody>
          <a:bodyPr/>
          <a:lstStyle/>
          <a:p>
            <a:r>
              <a:rPr lang="en-US" dirty="0"/>
              <a:t>CONFIDENTIAL - FOR TRAINING PURPOSES ONLY</a:t>
            </a:r>
          </a:p>
        </p:txBody>
      </p:sp>
      <p:sp>
        <p:nvSpPr>
          <p:cNvPr id="9" name="Slide Number Placeholder 8"/>
          <p:cNvSpPr>
            <a:spLocks noGrp="1"/>
          </p:cNvSpPr>
          <p:nvPr>
            <p:ph type="sldNum" sz="quarter" idx="15"/>
          </p:nvPr>
        </p:nvSpPr>
        <p:spPr/>
        <p:txBody>
          <a:bodyPr/>
          <a:lstStyle/>
          <a:p>
            <a:fld id="{104FC826-72BB-4AF1-BA01-A94F7396A7DC}" type="slidenum">
              <a:rPr lang="en-US" smtClean="0"/>
              <a:pPr/>
              <a:t>50</a:t>
            </a:fld>
            <a:endParaRPr lang="en-US" dirty="0"/>
          </a:p>
        </p:txBody>
      </p:sp>
    </p:spTree>
    <p:custDataLst>
      <p:tags r:id="rId1"/>
    </p:custDataLst>
    <p:extLst>
      <p:ext uri="{BB962C8B-B14F-4D97-AF65-F5344CB8AC3E}">
        <p14:creationId xmlns:p14="http://schemas.microsoft.com/office/powerpoint/2010/main" val="420170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Features </a:t>
            </a:r>
          </a:p>
        </p:txBody>
      </p:sp>
      <p:sp>
        <p:nvSpPr>
          <p:cNvPr id="4" name="Footer Placeholder 3"/>
          <p:cNvSpPr>
            <a:spLocks noGrp="1"/>
          </p:cNvSpPr>
          <p:nvPr>
            <p:ph type="ftr" sz="quarter" idx="18"/>
          </p:nvPr>
        </p:nvSpPr>
        <p:spPr/>
        <p:txBody>
          <a:bodyPr/>
          <a:lstStyle/>
          <a:p>
            <a:r>
              <a:rPr lang="en-US" dirty="0">
                <a:solidFill>
                  <a:srgbClr val="787871"/>
                </a:solidFill>
              </a:rPr>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solidFill>
                  <a:srgbClr val="787871"/>
                </a:solidFill>
              </a:rPr>
              <a:pPr defTabSz="1088421">
                <a:buFontTx/>
                <a:buBlip>
                  <a:blip r:embed="rId3"/>
                </a:buBlip>
              </a:pPr>
              <a:t>6</a:t>
            </a:fld>
            <a:endParaRPr lang="en-US" dirty="0">
              <a:solidFill>
                <a:srgbClr val="787871"/>
              </a:solidFill>
            </a:endParaRPr>
          </a:p>
        </p:txBody>
      </p:sp>
      <p:graphicFrame>
        <p:nvGraphicFramePr>
          <p:cNvPr id="6" name="Diagram 5"/>
          <p:cNvGraphicFramePr/>
          <p:nvPr>
            <p:extLst>
              <p:ext uri="{D42A27DB-BD31-4B8C-83A1-F6EECF244321}">
                <p14:modId xmlns:p14="http://schemas.microsoft.com/office/powerpoint/2010/main" val="3971972030"/>
              </p:ext>
            </p:extLst>
          </p:nvPr>
        </p:nvGraphicFramePr>
        <p:xfrm>
          <a:off x="2178879" y="988162"/>
          <a:ext cx="7834243" cy="51742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733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Components </a:t>
            </a:r>
          </a:p>
        </p:txBody>
      </p:sp>
      <p:sp>
        <p:nvSpPr>
          <p:cNvPr id="3" name="Text Placeholder 2"/>
          <p:cNvSpPr>
            <a:spLocks noGrp="1"/>
          </p:cNvSpPr>
          <p:nvPr>
            <p:ph type="body" sz="quarter" idx="17"/>
          </p:nvPr>
        </p:nvSpPr>
        <p:spPr/>
        <p:txBody>
          <a:bodyPr>
            <a:normAutofit/>
          </a:bodyPr>
          <a:lstStyle/>
          <a:p>
            <a:r>
              <a:rPr lang="en-US" dirty="0"/>
              <a:t>When you deploy Kubernetes, you get a cluster </a:t>
            </a:r>
          </a:p>
          <a:p>
            <a:r>
              <a:rPr lang="en-US" dirty="0"/>
              <a:t>Kubernetes cluster consists of</a:t>
            </a:r>
          </a:p>
          <a:p>
            <a:pPr lvl="1"/>
            <a:r>
              <a:rPr lang="en-US" dirty="0"/>
              <a:t>Nodes – Runs containerized applications</a:t>
            </a:r>
          </a:p>
          <a:p>
            <a:pPr lvl="2"/>
            <a:r>
              <a:rPr lang="en-US" dirty="0"/>
              <a:t>Following are node components </a:t>
            </a:r>
          </a:p>
          <a:p>
            <a:pPr lvl="3"/>
            <a:r>
              <a:rPr lang="en-US" dirty="0"/>
              <a:t>kubelet</a:t>
            </a:r>
          </a:p>
          <a:p>
            <a:pPr lvl="3"/>
            <a:r>
              <a:rPr lang="en-US" dirty="0"/>
              <a:t>kube-proxy</a:t>
            </a:r>
          </a:p>
          <a:p>
            <a:pPr lvl="3"/>
            <a:r>
              <a:rPr lang="en-US" dirty="0"/>
              <a:t>Container runtime </a:t>
            </a:r>
          </a:p>
          <a:p>
            <a:pPr lvl="1"/>
            <a:r>
              <a:rPr lang="en-US" dirty="0"/>
              <a:t>Control Plane – Makes global decisions about cluster, detects and responds to cluster events</a:t>
            </a:r>
          </a:p>
          <a:p>
            <a:pPr lvl="2"/>
            <a:r>
              <a:rPr lang="en-US" dirty="0"/>
              <a:t>Following are control plane components </a:t>
            </a:r>
          </a:p>
          <a:p>
            <a:pPr lvl="3"/>
            <a:r>
              <a:rPr lang="en-US" dirty="0"/>
              <a:t>kube-api-server</a:t>
            </a:r>
          </a:p>
          <a:p>
            <a:pPr lvl="3"/>
            <a:r>
              <a:rPr lang="en-US" dirty="0"/>
              <a:t>etcd</a:t>
            </a:r>
          </a:p>
          <a:p>
            <a:pPr lvl="3"/>
            <a:r>
              <a:rPr lang="en-US" dirty="0"/>
              <a:t>kube-scheduler</a:t>
            </a:r>
          </a:p>
          <a:p>
            <a:pPr lvl="3"/>
            <a:r>
              <a:rPr lang="en-US" dirty="0"/>
              <a:t>kube-controller-manager</a:t>
            </a:r>
          </a:p>
          <a:p>
            <a:pPr lvl="3"/>
            <a:r>
              <a:rPr lang="en-US" dirty="0"/>
              <a:t>cloud-controller-manager</a:t>
            </a:r>
          </a:p>
          <a:p>
            <a:r>
              <a:rPr lang="en-US" dirty="0"/>
              <a:t>In production, control plane runs across multiple machines and cluster runs multiple nodes, for high availability and fault tolerance </a:t>
            </a:r>
          </a:p>
        </p:txBody>
      </p:sp>
      <p:sp>
        <p:nvSpPr>
          <p:cNvPr id="4" name="Footer Placeholder 3"/>
          <p:cNvSpPr>
            <a:spLocks noGrp="1"/>
          </p:cNvSpPr>
          <p:nvPr>
            <p:ph type="ftr" sz="quarter" idx="18"/>
          </p:nvPr>
        </p:nvSpPr>
        <p:spPr/>
        <p:txBody>
          <a:bodyPr/>
          <a:lstStyle/>
          <a:p>
            <a:r>
              <a:rPr lang="en-US" dirty="0">
                <a:solidFill>
                  <a:srgbClr val="787871"/>
                </a:solidFill>
              </a:rPr>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solidFill>
                  <a:srgbClr val="787871"/>
                </a:solidFill>
              </a:rPr>
              <a:pPr defTabSz="1088421">
                <a:buFontTx/>
                <a:buBlip>
                  <a:blip r:embed="rId3"/>
                </a:buBlip>
              </a:pPr>
              <a:t>7</a:t>
            </a:fld>
            <a:endParaRPr lang="en-US" dirty="0">
              <a:solidFill>
                <a:srgbClr val="787871"/>
              </a:solidFill>
            </a:endParaRPr>
          </a:p>
        </p:txBody>
      </p:sp>
    </p:spTree>
    <p:extLst>
      <p:ext uri="{BB962C8B-B14F-4D97-AF65-F5344CB8AC3E}">
        <p14:creationId xmlns:p14="http://schemas.microsoft.com/office/powerpoint/2010/main" val="61196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Cluster diagram </a:t>
            </a:r>
          </a:p>
        </p:txBody>
      </p:sp>
      <p:sp>
        <p:nvSpPr>
          <p:cNvPr id="3" name="Footer Placeholder 2"/>
          <p:cNvSpPr>
            <a:spLocks noGrp="1"/>
          </p:cNvSpPr>
          <p:nvPr>
            <p:ph type="ftr" sz="quarter" idx="10"/>
          </p:nvPr>
        </p:nvSpPr>
        <p:spPr/>
        <p:txBody>
          <a:bodyPr/>
          <a:lstStyle/>
          <a:p>
            <a:r>
              <a:rPr lang="en-US" dirty="0">
                <a:solidFill>
                  <a:srgbClr val="787871"/>
                </a:solidFill>
              </a:rPr>
              <a:t>Confidential – For Training Purposes Only</a:t>
            </a:r>
          </a:p>
        </p:txBody>
      </p:sp>
      <p:sp>
        <p:nvSpPr>
          <p:cNvPr id="4" name="Slide Number Placeholder 3"/>
          <p:cNvSpPr>
            <a:spLocks noGrp="1"/>
          </p:cNvSpPr>
          <p:nvPr>
            <p:ph type="sldNum" sz="quarter" idx="11"/>
          </p:nvPr>
        </p:nvSpPr>
        <p:spPr/>
        <p:txBody>
          <a:bodyPr/>
          <a:lstStyle/>
          <a:p>
            <a:pPr defTabSz="1088421">
              <a:buFontTx/>
              <a:buBlip>
                <a:blip r:embed="rId3"/>
              </a:buBlip>
            </a:pPr>
            <a:fld id="{104FC826-72BB-4AF1-BA01-A94F7396A7DC}" type="slidenum">
              <a:rPr lang="en-US" smtClean="0">
                <a:solidFill>
                  <a:srgbClr val="787871"/>
                </a:solidFill>
              </a:rPr>
              <a:pPr defTabSz="1088421">
                <a:buFontTx/>
                <a:buBlip>
                  <a:blip r:embed="rId3"/>
                </a:buBlip>
              </a:pPr>
              <a:t>8</a:t>
            </a:fld>
            <a:endParaRPr lang="en-US" dirty="0">
              <a:solidFill>
                <a:srgbClr val="787871"/>
              </a:solidFill>
            </a:endParaRPr>
          </a:p>
        </p:txBody>
      </p:sp>
      <p:sp>
        <p:nvSpPr>
          <p:cNvPr id="5" name="Rectangle 4"/>
          <p:cNvSpPr/>
          <p:nvPr/>
        </p:nvSpPr>
        <p:spPr bwMode="ltGray">
          <a:xfrm>
            <a:off x="817079" y="1232452"/>
            <a:ext cx="4768713" cy="477078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dirty="0">
                <a:solidFill>
                  <a:sysClr val="windowText" lastClr="000000"/>
                </a:solidFill>
              </a:rPr>
              <a:t>Kubernetes Control Plane </a:t>
            </a:r>
          </a:p>
        </p:txBody>
      </p:sp>
      <p:sp>
        <p:nvSpPr>
          <p:cNvPr id="6" name="Rectangle 5"/>
          <p:cNvSpPr/>
          <p:nvPr/>
        </p:nvSpPr>
        <p:spPr bwMode="ltGray">
          <a:xfrm>
            <a:off x="6507959" y="2951922"/>
            <a:ext cx="4768713" cy="305131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dirty="0">
                <a:solidFill>
                  <a:sysClr val="windowText" lastClr="000000"/>
                </a:solidFill>
              </a:rPr>
              <a:t>Kubernetes Nodes </a:t>
            </a:r>
          </a:p>
        </p:txBody>
      </p:sp>
      <p:sp>
        <p:nvSpPr>
          <p:cNvPr id="7" name="Cloud 6"/>
          <p:cNvSpPr/>
          <p:nvPr/>
        </p:nvSpPr>
        <p:spPr bwMode="ltGray">
          <a:xfrm>
            <a:off x="7702826" y="1147327"/>
            <a:ext cx="2385391" cy="1003852"/>
          </a:xfrm>
          <a:prstGeom prst="cloud">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Cloud</a:t>
            </a:r>
          </a:p>
        </p:txBody>
      </p:sp>
      <p:sp>
        <p:nvSpPr>
          <p:cNvPr id="9" name="Can 8"/>
          <p:cNvSpPr/>
          <p:nvPr/>
        </p:nvSpPr>
        <p:spPr bwMode="ltGray">
          <a:xfrm>
            <a:off x="1282148" y="4621696"/>
            <a:ext cx="874644" cy="1043608"/>
          </a:xfrm>
          <a:prstGeom prst="can">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etcd</a:t>
            </a:r>
          </a:p>
        </p:txBody>
      </p:sp>
      <p:sp>
        <p:nvSpPr>
          <p:cNvPr id="10" name="Rectangle 9"/>
          <p:cNvSpPr/>
          <p:nvPr/>
        </p:nvSpPr>
        <p:spPr bwMode="ltGray">
          <a:xfrm>
            <a:off x="1073426" y="2017643"/>
            <a:ext cx="1689652" cy="824948"/>
          </a:xfrm>
          <a:prstGeom prst="rect">
            <a:avLst/>
          </a:prstGeom>
          <a:solidFill>
            <a:schemeClr val="accent2">
              <a:lumMod val="60000"/>
              <a:lumOff val="4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bg1"/>
              </a:solidFill>
            </a:endParaRPr>
          </a:p>
        </p:txBody>
      </p:sp>
      <p:sp>
        <p:nvSpPr>
          <p:cNvPr id="11" name="Rectangle 10"/>
          <p:cNvSpPr/>
          <p:nvPr/>
        </p:nvSpPr>
        <p:spPr bwMode="ltGray">
          <a:xfrm>
            <a:off x="1225826" y="2170043"/>
            <a:ext cx="1689652" cy="824948"/>
          </a:xfrm>
          <a:prstGeom prst="rect">
            <a:avLst/>
          </a:prstGeom>
          <a:solidFill>
            <a:schemeClr val="accent2">
              <a:lumMod val="75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kube-controller manager</a:t>
            </a:r>
          </a:p>
        </p:txBody>
      </p:sp>
      <p:sp>
        <p:nvSpPr>
          <p:cNvPr id="12" name="Rectangle 11"/>
          <p:cNvSpPr/>
          <p:nvPr/>
        </p:nvSpPr>
        <p:spPr bwMode="ltGray">
          <a:xfrm>
            <a:off x="3457678" y="2017643"/>
            <a:ext cx="1689652" cy="824948"/>
          </a:xfrm>
          <a:prstGeom prst="rect">
            <a:avLst/>
          </a:prstGeom>
          <a:solidFill>
            <a:schemeClr val="accent2">
              <a:lumMod val="60000"/>
              <a:lumOff val="4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bg1"/>
              </a:solidFill>
            </a:endParaRPr>
          </a:p>
        </p:txBody>
      </p:sp>
      <p:sp>
        <p:nvSpPr>
          <p:cNvPr id="13" name="Rectangle 12"/>
          <p:cNvSpPr/>
          <p:nvPr/>
        </p:nvSpPr>
        <p:spPr bwMode="ltGray">
          <a:xfrm>
            <a:off x="3457678" y="4687956"/>
            <a:ext cx="1689652" cy="824948"/>
          </a:xfrm>
          <a:prstGeom prst="rect">
            <a:avLst/>
          </a:prstGeom>
          <a:solidFill>
            <a:schemeClr val="accent2">
              <a:lumMod val="60000"/>
              <a:lumOff val="4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bg1"/>
              </a:solidFill>
            </a:endParaRPr>
          </a:p>
        </p:txBody>
      </p:sp>
      <p:sp>
        <p:nvSpPr>
          <p:cNvPr id="14" name="Rectangle 13"/>
          <p:cNvSpPr/>
          <p:nvPr/>
        </p:nvSpPr>
        <p:spPr bwMode="ltGray">
          <a:xfrm>
            <a:off x="3610078" y="2170043"/>
            <a:ext cx="1689652" cy="824948"/>
          </a:xfrm>
          <a:prstGeom prst="rect">
            <a:avLst/>
          </a:prstGeom>
          <a:solidFill>
            <a:schemeClr val="accent2">
              <a:lumMod val="75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cloud-controller manager</a:t>
            </a:r>
          </a:p>
        </p:txBody>
      </p:sp>
      <p:sp>
        <p:nvSpPr>
          <p:cNvPr id="15" name="Rectangle 14"/>
          <p:cNvSpPr/>
          <p:nvPr/>
        </p:nvSpPr>
        <p:spPr bwMode="ltGray">
          <a:xfrm>
            <a:off x="3610078" y="4840356"/>
            <a:ext cx="1689652" cy="824948"/>
          </a:xfrm>
          <a:prstGeom prst="rect">
            <a:avLst/>
          </a:prstGeom>
          <a:solidFill>
            <a:schemeClr val="accent2">
              <a:lumMod val="75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kube-scheduler</a:t>
            </a:r>
          </a:p>
        </p:txBody>
      </p:sp>
      <p:sp>
        <p:nvSpPr>
          <p:cNvPr id="16" name="Rectangle 15"/>
          <p:cNvSpPr/>
          <p:nvPr/>
        </p:nvSpPr>
        <p:spPr bwMode="ltGray">
          <a:xfrm>
            <a:off x="2208091" y="3501886"/>
            <a:ext cx="1986687" cy="705678"/>
          </a:xfrm>
          <a:prstGeom prst="rect">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kube-api-server </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8591" y="4632721"/>
            <a:ext cx="1021557" cy="1021557"/>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1536" y="4632721"/>
            <a:ext cx="1021557" cy="1021557"/>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4481" y="4632721"/>
            <a:ext cx="1021557" cy="1021557"/>
          </a:xfrm>
          <a:prstGeom prst="rect">
            <a:avLst/>
          </a:prstGeom>
        </p:spPr>
      </p:pic>
      <p:sp>
        <p:nvSpPr>
          <p:cNvPr id="23" name="Rectangle 22"/>
          <p:cNvSpPr/>
          <p:nvPr/>
        </p:nvSpPr>
        <p:spPr bwMode="ltGray">
          <a:xfrm>
            <a:off x="6933969" y="3674991"/>
            <a:ext cx="1021557" cy="352839"/>
          </a:xfrm>
          <a:prstGeom prst="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kubelet</a:t>
            </a:r>
          </a:p>
        </p:txBody>
      </p:sp>
      <p:sp>
        <p:nvSpPr>
          <p:cNvPr id="24" name="Rectangle 23"/>
          <p:cNvSpPr/>
          <p:nvPr/>
        </p:nvSpPr>
        <p:spPr bwMode="ltGray">
          <a:xfrm>
            <a:off x="8381536" y="3674990"/>
            <a:ext cx="1021557" cy="352839"/>
          </a:xfrm>
          <a:prstGeom prst="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kubelet</a:t>
            </a:r>
          </a:p>
        </p:txBody>
      </p:sp>
      <p:sp>
        <p:nvSpPr>
          <p:cNvPr id="25" name="Rectangle 24"/>
          <p:cNvSpPr/>
          <p:nvPr/>
        </p:nvSpPr>
        <p:spPr bwMode="ltGray">
          <a:xfrm>
            <a:off x="9814480" y="3674989"/>
            <a:ext cx="1021557" cy="352839"/>
          </a:xfrm>
          <a:prstGeom prst="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kubelet</a:t>
            </a:r>
          </a:p>
        </p:txBody>
      </p:sp>
      <p:sp>
        <p:nvSpPr>
          <p:cNvPr id="26" name="Rectangle 25"/>
          <p:cNvSpPr/>
          <p:nvPr/>
        </p:nvSpPr>
        <p:spPr bwMode="ltGray">
          <a:xfrm>
            <a:off x="6882986" y="4197758"/>
            <a:ext cx="1123521" cy="318329"/>
          </a:xfrm>
          <a:prstGeom prst="rect">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Kube-proxy</a:t>
            </a:r>
          </a:p>
        </p:txBody>
      </p:sp>
      <p:sp>
        <p:nvSpPr>
          <p:cNvPr id="27" name="Rectangle 26"/>
          <p:cNvSpPr/>
          <p:nvPr/>
        </p:nvSpPr>
        <p:spPr bwMode="ltGray">
          <a:xfrm>
            <a:off x="8330553" y="4197759"/>
            <a:ext cx="1123521" cy="318329"/>
          </a:xfrm>
          <a:prstGeom prst="rect">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Kube-proxy</a:t>
            </a:r>
          </a:p>
        </p:txBody>
      </p:sp>
      <p:sp>
        <p:nvSpPr>
          <p:cNvPr id="28" name="Rectangle 27"/>
          <p:cNvSpPr/>
          <p:nvPr/>
        </p:nvSpPr>
        <p:spPr bwMode="ltGray">
          <a:xfrm>
            <a:off x="9763497" y="4197760"/>
            <a:ext cx="1123521" cy="318329"/>
          </a:xfrm>
          <a:prstGeom prst="rect">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Kube-proxy</a:t>
            </a:r>
          </a:p>
        </p:txBody>
      </p:sp>
      <p:cxnSp>
        <p:nvCxnSpPr>
          <p:cNvPr id="42" name="Elbow Connector 41"/>
          <p:cNvCxnSpPr>
            <a:stCxn id="16" idx="3"/>
            <a:endCxn id="23" idx="1"/>
          </p:cNvCxnSpPr>
          <p:nvPr/>
        </p:nvCxnSpPr>
        <p:spPr>
          <a:xfrm flipV="1">
            <a:off x="4194778" y="3851411"/>
            <a:ext cx="2739191" cy="3314"/>
          </a:xfrm>
          <a:prstGeom prst="bentConnector3">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6" idx="3"/>
            <a:endCxn id="26" idx="1"/>
          </p:cNvCxnSpPr>
          <p:nvPr/>
        </p:nvCxnSpPr>
        <p:spPr>
          <a:xfrm>
            <a:off x="4194778" y="3854725"/>
            <a:ext cx="2688208" cy="502198"/>
          </a:xfrm>
          <a:prstGeom prst="bentConnector3">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4" idx="3"/>
            <a:endCxn id="7" idx="2"/>
          </p:cNvCxnSpPr>
          <p:nvPr/>
        </p:nvCxnSpPr>
        <p:spPr>
          <a:xfrm flipV="1">
            <a:off x="5299730" y="1649253"/>
            <a:ext cx="2410495" cy="933264"/>
          </a:xfrm>
          <a:prstGeom prst="bentConnector3">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0800000" flipV="1">
            <a:off x="2176232" y="4211249"/>
            <a:ext cx="1025203" cy="932250"/>
          </a:xfrm>
          <a:prstGeom prst="bentConnector3">
            <a:avLst>
              <a:gd name="adj1" fmla="val -413"/>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4" idx="1"/>
            <a:endCxn id="16" idx="0"/>
          </p:cNvCxnSpPr>
          <p:nvPr/>
        </p:nvCxnSpPr>
        <p:spPr>
          <a:xfrm rot="10800000" flipV="1">
            <a:off x="3201436" y="2582516"/>
            <a:ext cx="408643" cy="919369"/>
          </a:xfrm>
          <a:prstGeom prst="bentConnector2">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1" idx="2"/>
          </p:cNvCxnSpPr>
          <p:nvPr/>
        </p:nvCxnSpPr>
        <p:spPr>
          <a:xfrm>
            <a:off x="2070652" y="2994991"/>
            <a:ext cx="137439" cy="506895"/>
          </a:xfrm>
          <a:prstGeom prst="straightConnector1">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0"/>
          </p:cNvCxnSpPr>
          <p:nvPr/>
        </p:nvCxnSpPr>
        <p:spPr>
          <a:xfrm flipH="1" flipV="1">
            <a:off x="4194778" y="4197758"/>
            <a:ext cx="260126" cy="642598"/>
          </a:xfrm>
          <a:prstGeom prst="straightConnector1">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61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 Deployment   </a:t>
            </a:r>
          </a:p>
        </p:txBody>
      </p:sp>
      <p:sp>
        <p:nvSpPr>
          <p:cNvPr id="3" name="Text Placeholder 2"/>
          <p:cNvSpPr>
            <a:spLocks noGrp="1"/>
          </p:cNvSpPr>
          <p:nvPr>
            <p:ph type="body" sz="quarter" idx="17"/>
          </p:nvPr>
        </p:nvSpPr>
        <p:spPr>
          <a:xfrm>
            <a:off x="388938" y="1018211"/>
            <a:ext cx="5673932" cy="5077790"/>
          </a:xfrm>
        </p:spPr>
        <p:txBody>
          <a:bodyPr/>
          <a:lstStyle/>
          <a:p>
            <a:r>
              <a:rPr lang="en-US" dirty="0"/>
              <a:t>Deployment provides declarative updates for Pods and ReplicaSets</a:t>
            </a:r>
          </a:p>
          <a:p>
            <a:r>
              <a:rPr lang="en-US" dirty="0"/>
              <a:t>Deployment is used for</a:t>
            </a:r>
          </a:p>
          <a:p>
            <a:pPr lvl="1"/>
            <a:r>
              <a:rPr lang="en-US" dirty="0"/>
              <a:t>Creating a new ReplicaSets</a:t>
            </a:r>
          </a:p>
          <a:p>
            <a:pPr lvl="1"/>
            <a:r>
              <a:rPr lang="en-US" dirty="0"/>
              <a:t>Remove existing deployments</a:t>
            </a:r>
          </a:p>
          <a:p>
            <a:pPr lvl="1"/>
            <a:r>
              <a:rPr lang="en-US" dirty="0"/>
              <a:t>Rollback</a:t>
            </a:r>
          </a:p>
          <a:p>
            <a:pPr lvl="1"/>
            <a:r>
              <a:rPr lang="en-US" dirty="0"/>
              <a:t>Upgrades</a:t>
            </a:r>
          </a:p>
          <a:p>
            <a:pPr lvl="1"/>
            <a:r>
              <a:rPr lang="en-US" dirty="0"/>
              <a:t>Scaling</a:t>
            </a:r>
          </a:p>
          <a:p>
            <a:pPr lvl="1"/>
            <a:r>
              <a:rPr lang="en-US" dirty="0"/>
              <a:t>Pause &amp; Resume change</a:t>
            </a:r>
          </a:p>
        </p:txBody>
      </p:sp>
      <p:sp>
        <p:nvSpPr>
          <p:cNvPr id="4" name="Footer Placeholder 3"/>
          <p:cNvSpPr>
            <a:spLocks noGrp="1"/>
          </p:cNvSpPr>
          <p:nvPr>
            <p:ph type="ftr" sz="quarter" idx="18"/>
          </p:nvPr>
        </p:nvSpPr>
        <p:spPr/>
        <p:txBody>
          <a:bodyPr/>
          <a:lstStyle/>
          <a:p>
            <a:r>
              <a:rPr lang="en-US" dirty="0">
                <a:solidFill>
                  <a:srgbClr val="787871"/>
                </a:solidFill>
              </a:rPr>
              <a:t>Confidential – For Training Purposes Only</a:t>
            </a:r>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solidFill>
                  <a:srgbClr val="787871"/>
                </a:solidFill>
              </a:rPr>
              <a:pPr defTabSz="1088421">
                <a:buFontTx/>
                <a:buBlip>
                  <a:blip r:embed="rId3"/>
                </a:buBlip>
              </a:pPr>
              <a:t>9</a:t>
            </a:fld>
            <a:endParaRPr lang="en-US" dirty="0">
              <a:solidFill>
                <a:srgbClr val="787871"/>
              </a:solidFill>
            </a:endParaRPr>
          </a:p>
        </p:txBody>
      </p:sp>
      <p:sp>
        <p:nvSpPr>
          <p:cNvPr id="6" name="Rectangle 5"/>
          <p:cNvSpPr/>
          <p:nvPr/>
        </p:nvSpPr>
        <p:spPr bwMode="ltGray">
          <a:xfrm>
            <a:off x="7583557" y="1441173"/>
            <a:ext cx="3717234" cy="4485367"/>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300" dirty="0">
                <a:solidFill>
                  <a:sysClr val="windowText" lastClr="000000"/>
                </a:solidFill>
                <a:latin typeface="Courier New" panose="02070309020205020404" pitchFamily="49" charset="0"/>
                <a:cs typeface="Courier New" panose="02070309020205020404" pitchFamily="49" charset="0"/>
              </a:rPr>
              <a:t>apiVersion: apps/v1</a:t>
            </a:r>
          </a:p>
          <a:p>
            <a:r>
              <a:rPr lang="en-US" sz="1300" dirty="0">
                <a:solidFill>
                  <a:sysClr val="windowText" lastClr="000000"/>
                </a:solidFill>
                <a:latin typeface="Courier New" panose="02070309020205020404" pitchFamily="49" charset="0"/>
                <a:cs typeface="Courier New" panose="02070309020205020404" pitchFamily="49" charset="0"/>
              </a:rPr>
              <a:t>kind: Deployment</a:t>
            </a:r>
          </a:p>
          <a:p>
            <a:r>
              <a:rPr lang="en-US" sz="1300" dirty="0">
                <a:solidFill>
                  <a:sysClr val="windowText" lastClr="000000"/>
                </a:solidFill>
                <a:latin typeface="Courier New" panose="02070309020205020404" pitchFamily="49" charset="0"/>
                <a:cs typeface="Courier New" panose="02070309020205020404" pitchFamily="49" charset="0"/>
              </a:rPr>
              <a:t>metadata:</a:t>
            </a:r>
          </a:p>
          <a:p>
            <a:r>
              <a:rPr lang="en-US" sz="1300" dirty="0">
                <a:solidFill>
                  <a:sysClr val="windowText" lastClr="000000"/>
                </a:solidFill>
                <a:latin typeface="Courier New" panose="02070309020205020404" pitchFamily="49" charset="0"/>
                <a:cs typeface="Courier New" panose="02070309020205020404" pitchFamily="49" charset="0"/>
              </a:rPr>
              <a:t>  name: nginx-deployment</a:t>
            </a:r>
          </a:p>
          <a:p>
            <a:r>
              <a:rPr lang="en-US" sz="1300" dirty="0">
                <a:solidFill>
                  <a:sysClr val="windowText" lastClr="000000"/>
                </a:solidFill>
                <a:latin typeface="Courier New" panose="02070309020205020404" pitchFamily="49" charset="0"/>
                <a:cs typeface="Courier New" panose="02070309020205020404" pitchFamily="49" charset="0"/>
              </a:rPr>
              <a:t>  labels:</a:t>
            </a:r>
          </a:p>
          <a:p>
            <a:r>
              <a:rPr lang="en-US" sz="1300" dirty="0">
                <a:solidFill>
                  <a:sysClr val="windowText" lastClr="000000"/>
                </a:solidFill>
                <a:latin typeface="Courier New" panose="02070309020205020404" pitchFamily="49" charset="0"/>
                <a:cs typeface="Courier New" panose="02070309020205020404" pitchFamily="49" charset="0"/>
              </a:rPr>
              <a:t>    app: nginx</a:t>
            </a:r>
          </a:p>
          <a:p>
            <a:r>
              <a:rPr lang="en-US" sz="1300" dirty="0">
                <a:solidFill>
                  <a:sysClr val="windowText" lastClr="000000"/>
                </a:solidFill>
                <a:latin typeface="Courier New" panose="02070309020205020404" pitchFamily="49" charset="0"/>
                <a:cs typeface="Courier New" panose="02070309020205020404" pitchFamily="49" charset="0"/>
              </a:rPr>
              <a:t>spec:</a:t>
            </a:r>
          </a:p>
          <a:p>
            <a:r>
              <a:rPr lang="en-US" sz="1300" dirty="0">
                <a:solidFill>
                  <a:sysClr val="windowText" lastClr="000000"/>
                </a:solidFill>
                <a:latin typeface="Courier New" panose="02070309020205020404" pitchFamily="49" charset="0"/>
                <a:cs typeface="Courier New" panose="02070309020205020404" pitchFamily="49" charset="0"/>
              </a:rPr>
              <a:t>  replicas: 3</a:t>
            </a:r>
          </a:p>
          <a:p>
            <a:r>
              <a:rPr lang="en-US" sz="1300" dirty="0">
                <a:solidFill>
                  <a:sysClr val="windowText" lastClr="000000"/>
                </a:solidFill>
                <a:latin typeface="Courier New" panose="02070309020205020404" pitchFamily="49" charset="0"/>
                <a:cs typeface="Courier New" panose="02070309020205020404" pitchFamily="49" charset="0"/>
              </a:rPr>
              <a:t>  selector:</a:t>
            </a:r>
          </a:p>
          <a:p>
            <a:r>
              <a:rPr lang="en-US" sz="1300" dirty="0">
                <a:solidFill>
                  <a:sysClr val="windowText" lastClr="000000"/>
                </a:solidFill>
                <a:latin typeface="Courier New" panose="02070309020205020404" pitchFamily="49" charset="0"/>
                <a:cs typeface="Courier New" panose="02070309020205020404" pitchFamily="49" charset="0"/>
              </a:rPr>
              <a:t>    matchLabels:</a:t>
            </a:r>
          </a:p>
          <a:p>
            <a:r>
              <a:rPr lang="en-US" sz="1300" dirty="0">
                <a:solidFill>
                  <a:sysClr val="windowText" lastClr="000000"/>
                </a:solidFill>
                <a:latin typeface="Courier New" panose="02070309020205020404" pitchFamily="49" charset="0"/>
                <a:cs typeface="Courier New" panose="02070309020205020404" pitchFamily="49" charset="0"/>
              </a:rPr>
              <a:t>      app: nginx</a:t>
            </a:r>
          </a:p>
          <a:p>
            <a:r>
              <a:rPr lang="en-US" sz="1300" dirty="0">
                <a:solidFill>
                  <a:sysClr val="windowText" lastClr="000000"/>
                </a:solidFill>
                <a:latin typeface="Courier New" panose="02070309020205020404" pitchFamily="49" charset="0"/>
                <a:cs typeface="Courier New" panose="02070309020205020404" pitchFamily="49" charset="0"/>
              </a:rPr>
              <a:t>  template:</a:t>
            </a:r>
          </a:p>
          <a:p>
            <a:r>
              <a:rPr lang="en-US" sz="1300" dirty="0">
                <a:solidFill>
                  <a:sysClr val="windowText" lastClr="000000"/>
                </a:solidFill>
                <a:latin typeface="Courier New" panose="02070309020205020404" pitchFamily="49" charset="0"/>
                <a:cs typeface="Courier New" panose="02070309020205020404" pitchFamily="49" charset="0"/>
              </a:rPr>
              <a:t>    metadata:</a:t>
            </a:r>
          </a:p>
          <a:p>
            <a:r>
              <a:rPr lang="en-US" sz="1300" dirty="0">
                <a:solidFill>
                  <a:sysClr val="windowText" lastClr="000000"/>
                </a:solidFill>
                <a:latin typeface="Courier New" panose="02070309020205020404" pitchFamily="49" charset="0"/>
                <a:cs typeface="Courier New" panose="02070309020205020404" pitchFamily="49" charset="0"/>
              </a:rPr>
              <a:t>      labels:</a:t>
            </a:r>
          </a:p>
          <a:p>
            <a:r>
              <a:rPr lang="en-US" sz="1300" dirty="0">
                <a:solidFill>
                  <a:sysClr val="windowText" lastClr="000000"/>
                </a:solidFill>
                <a:latin typeface="Courier New" panose="02070309020205020404" pitchFamily="49" charset="0"/>
                <a:cs typeface="Courier New" panose="02070309020205020404" pitchFamily="49" charset="0"/>
              </a:rPr>
              <a:t>        app: nginx</a:t>
            </a:r>
          </a:p>
          <a:p>
            <a:r>
              <a:rPr lang="en-US" sz="1300" dirty="0">
                <a:solidFill>
                  <a:sysClr val="windowText" lastClr="000000"/>
                </a:solidFill>
                <a:latin typeface="Courier New" panose="02070309020205020404" pitchFamily="49" charset="0"/>
                <a:cs typeface="Courier New" panose="02070309020205020404" pitchFamily="49" charset="0"/>
              </a:rPr>
              <a:t>    spec:</a:t>
            </a:r>
          </a:p>
          <a:p>
            <a:r>
              <a:rPr lang="en-US" sz="1300" dirty="0">
                <a:solidFill>
                  <a:sysClr val="windowText" lastClr="000000"/>
                </a:solidFill>
                <a:latin typeface="Courier New" panose="02070309020205020404" pitchFamily="49" charset="0"/>
                <a:cs typeface="Courier New" panose="02070309020205020404" pitchFamily="49" charset="0"/>
              </a:rPr>
              <a:t>      containers:</a:t>
            </a:r>
          </a:p>
          <a:p>
            <a:r>
              <a:rPr lang="en-US" sz="1300" dirty="0">
                <a:solidFill>
                  <a:sysClr val="windowText" lastClr="000000"/>
                </a:solidFill>
                <a:latin typeface="Courier New" panose="02070309020205020404" pitchFamily="49" charset="0"/>
                <a:cs typeface="Courier New" panose="02070309020205020404" pitchFamily="49" charset="0"/>
              </a:rPr>
              <a:t>      - name: nginx</a:t>
            </a:r>
          </a:p>
          <a:p>
            <a:r>
              <a:rPr lang="en-US" sz="1300" dirty="0">
                <a:solidFill>
                  <a:sysClr val="windowText" lastClr="000000"/>
                </a:solidFill>
                <a:latin typeface="Courier New" panose="02070309020205020404" pitchFamily="49" charset="0"/>
                <a:cs typeface="Courier New" panose="02070309020205020404" pitchFamily="49" charset="0"/>
              </a:rPr>
              <a:t>        image: nginx:1.7.9</a:t>
            </a:r>
          </a:p>
          <a:p>
            <a:r>
              <a:rPr lang="en-US" sz="1300" dirty="0">
                <a:solidFill>
                  <a:sysClr val="windowText" lastClr="000000"/>
                </a:solidFill>
                <a:latin typeface="Courier New" panose="02070309020205020404" pitchFamily="49" charset="0"/>
                <a:cs typeface="Courier New" panose="02070309020205020404" pitchFamily="49" charset="0"/>
              </a:rPr>
              <a:t>        ports:</a:t>
            </a:r>
          </a:p>
          <a:p>
            <a:r>
              <a:rPr lang="en-US" sz="1300" dirty="0">
                <a:solidFill>
                  <a:sysClr val="windowText" lastClr="000000"/>
                </a:solidFill>
                <a:latin typeface="Courier New" panose="02070309020205020404" pitchFamily="49" charset="0"/>
                <a:cs typeface="Courier New" panose="02070309020205020404" pitchFamily="49" charset="0"/>
              </a:rPr>
              <a:t>        - containerPort: 80</a:t>
            </a:r>
          </a:p>
        </p:txBody>
      </p:sp>
      <p:sp>
        <p:nvSpPr>
          <p:cNvPr id="7" name="TextBox 6"/>
          <p:cNvSpPr txBox="1"/>
          <p:nvPr/>
        </p:nvSpPr>
        <p:spPr>
          <a:xfrm>
            <a:off x="6768548" y="850242"/>
            <a:ext cx="5423452" cy="5909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sz="1600" dirty="0"/>
              <a:t>Sample YAML file for Nginx deployment – deployment.yaml </a:t>
            </a:r>
          </a:p>
        </p:txBody>
      </p:sp>
    </p:spTree>
    <p:extLst>
      <p:ext uri="{BB962C8B-B14F-4D97-AF65-F5344CB8AC3E}">
        <p14:creationId xmlns:p14="http://schemas.microsoft.com/office/powerpoint/2010/main" val="134896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HPE_Standard_Metric_16x9_080117">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57150">
          <a:solidFill>
            <a:schemeClr val="accent1"/>
          </a:solidFill>
        </a:ln>
      </a:spPr>
      <a:bodyPr tIns="91440" bIns="9144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91440" tIns="91440" rIns="91440" bIns="91440" rtlCol="0">
        <a:spAutoFit/>
      </a:bodyPr>
      <a:lstStyle>
        <a:defPPr marL="285750" indent="-285750" algn="l">
          <a:lnSpc>
            <a:spcPct val="90000"/>
          </a:lnSpc>
          <a:spcBef>
            <a:spcPts val="400"/>
          </a:spcBef>
          <a:buFont typeface="MetricHPE" panose="020B0503030202060203" pitchFamily="34" charset="0"/>
          <a:buChar char="•"/>
          <a:defRPr dirty="0" err="1" smtClean="0"/>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HPE Standard 16x9 White Template.pptx" id="{AAF2CD36-BE7C-4F9F-B1DB-31FDF85A2F69}" vid="{E2B6C186-1D44-4ABF-AD5A-782CC18F677B}"/>
    </a:ext>
  </a:extLst>
</a:theme>
</file>

<file path=ppt/theme/theme2.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theme>
</file>

<file path=docProps/app.xml><?xml version="1.0" encoding="utf-8"?>
<Properties xmlns="http://schemas.openxmlformats.org/officeDocument/2006/extended-properties" xmlns:vt="http://schemas.openxmlformats.org/officeDocument/2006/docPropsVTypes">
  <TotalTime>2455</TotalTime>
  <Words>2644</Words>
  <Application>Microsoft Office PowerPoint</Application>
  <PresentationFormat>Widescreen</PresentationFormat>
  <Paragraphs>551</Paragraphs>
  <Slides>50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Courier New</vt:lpstr>
      <vt:lpstr>MetricHPE Light</vt:lpstr>
      <vt:lpstr>MetricHPE Black</vt:lpstr>
      <vt:lpstr>MetricHPE</vt:lpstr>
      <vt:lpstr>HPE_Standard_Metric_16x9_080117</vt:lpstr>
      <vt:lpstr>HPE Container Platform – Application Image development for Kubernetes Day 1 </vt:lpstr>
      <vt:lpstr>Pre-requisites</vt:lpstr>
      <vt:lpstr>Agenda </vt:lpstr>
      <vt:lpstr>Introduction to Kubernetes </vt:lpstr>
      <vt:lpstr>Introduction to Kubernetes </vt:lpstr>
      <vt:lpstr>Kubernetes Features </vt:lpstr>
      <vt:lpstr>Kubernetes Components </vt:lpstr>
      <vt:lpstr>Kubernetes Cluster diagram </vt:lpstr>
      <vt:lpstr>Kubernetes – Deployment   </vt:lpstr>
      <vt:lpstr>Deployment file </vt:lpstr>
      <vt:lpstr>Deployment – Commands </vt:lpstr>
      <vt:lpstr>Kubernetes – Services </vt:lpstr>
      <vt:lpstr>Service – Commands </vt:lpstr>
      <vt:lpstr>Service – Commands (Cont…)</vt:lpstr>
      <vt:lpstr>HPECP – Kubernetes Application Development  </vt:lpstr>
      <vt:lpstr>Kubernetes Application Overview </vt:lpstr>
      <vt:lpstr>Application Overview </vt:lpstr>
      <vt:lpstr>Application workflow </vt:lpstr>
      <vt:lpstr>Application workflow </vt:lpstr>
      <vt:lpstr>Application workflow </vt:lpstr>
      <vt:lpstr>Application workflow </vt:lpstr>
      <vt:lpstr>Labels to support HPECP features </vt:lpstr>
      <vt:lpstr>FS Mount Label </vt:lpstr>
      <vt:lpstr>DataTap Label </vt:lpstr>
      <vt:lpstr>Gateway Mapping Label </vt:lpstr>
      <vt:lpstr>Port Name Override  </vt:lpstr>
      <vt:lpstr>Example for Gateway Mapping and Port name override label  </vt:lpstr>
      <vt:lpstr>Service Endpoints </vt:lpstr>
      <vt:lpstr>Access Service Endpoints </vt:lpstr>
      <vt:lpstr>Developing &amp; Deploying applications </vt:lpstr>
      <vt:lpstr>METHODS OF DEPLOYING APPLICATIONS</vt:lpstr>
      <vt:lpstr>Approaches of developing application </vt:lpstr>
      <vt:lpstr>Deployment YAML approach </vt:lpstr>
      <vt:lpstr>Deployment YAML Approach Example</vt:lpstr>
      <vt:lpstr>Service YAML Approach Example</vt:lpstr>
      <vt:lpstr>Service YAML Approach Example</vt:lpstr>
      <vt:lpstr>Lab #1 Initial Login </vt:lpstr>
      <vt:lpstr>Lab #2 Deploy “hello world” Kubernetes application via web terminal</vt:lpstr>
      <vt:lpstr>Lab #3 Deploy “Springboot” Kubernetes application via web terminal</vt:lpstr>
      <vt:lpstr>KubeDirector</vt:lpstr>
      <vt:lpstr>KubeDirector overview </vt:lpstr>
      <vt:lpstr>KubeDirector Concepts: Custom resource definitions </vt:lpstr>
      <vt:lpstr>KubeDirector concepts </vt:lpstr>
      <vt:lpstr>Deploy application with KubeDirector</vt:lpstr>
      <vt:lpstr>KubeDirector Approach </vt:lpstr>
      <vt:lpstr>JSON File </vt:lpstr>
      <vt:lpstr>JSON File</vt:lpstr>
      <vt:lpstr>Lab #4  Deploy “Springboot” Kubernetes application (KubeDirector) via web terminal </vt:lpstr>
      <vt:lpstr>Q&amp;A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template guidelines</dc:title>
  <dc:creator>Kolakowski, Artur</dc:creator>
  <cp:lastModifiedBy>Devadiga, Amritha</cp:lastModifiedBy>
  <cp:revision>139</cp:revision>
  <dcterms:created xsi:type="dcterms:W3CDTF">2020-02-19T09:43:51Z</dcterms:created>
  <dcterms:modified xsi:type="dcterms:W3CDTF">2020-04-14T04:50:25Z</dcterms:modified>
</cp:coreProperties>
</file>