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49A7E-28E2-4EF6-882D-8284959BDF4F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96807-BDB3-4FED-ACBB-74E60A1D1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06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49A7E-28E2-4EF6-882D-8284959BDF4F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96807-BDB3-4FED-ACBB-74E60A1D1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949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49A7E-28E2-4EF6-882D-8284959BDF4F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96807-BDB3-4FED-ACBB-74E60A1D1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18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49A7E-28E2-4EF6-882D-8284959BDF4F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96807-BDB3-4FED-ACBB-74E60A1D1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36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49A7E-28E2-4EF6-882D-8284959BDF4F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96807-BDB3-4FED-ACBB-74E60A1D1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64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49A7E-28E2-4EF6-882D-8284959BDF4F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96807-BDB3-4FED-ACBB-74E60A1D1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0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49A7E-28E2-4EF6-882D-8284959BDF4F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96807-BDB3-4FED-ACBB-74E60A1D1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56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49A7E-28E2-4EF6-882D-8284959BDF4F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96807-BDB3-4FED-ACBB-74E60A1D1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070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49A7E-28E2-4EF6-882D-8284959BDF4F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96807-BDB3-4FED-ACBB-74E60A1D1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83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49A7E-28E2-4EF6-882D-8284959BDF4F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96807-BDB3-4FED-ACBB-74E60A1D1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48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49A7E-28E2-4EF6-882D-8284959BDF4F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96807-BDB3-4FED-ACBB-74E60A1D1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15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49A7E-28E2-4EF6-882D-8284959BDF4F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96807-BDB3-4FED-ACBB-74E60A1D1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54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test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97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Amritha Menon</dc:creator>
  <cp:lastModifiedBy>Amritha Menon</cp:lastModifiedBy>
  <cp:revision>2</cp:revision>
  <dcterms:created xsi:type="dcterms:W3CDTF">2017-12-13T20:03:48Z</dcterms:created>
  <dcterms:modified xsi:type="dcterms:W3CDTF">2017-12-13T20:04:04Z</dcterms:modified>
</cp:coreProperties>
</file>