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7" r:id="rId9"/>
    <p:sldId id="266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835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0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70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36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42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1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79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9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7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5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1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6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2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1916" y="2958437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 detection and classification in real time challenging environment</a:t>
            </a:r>
            <a:endParaRPr lang="en-GB" sz="4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06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Traffic sign detection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 detection still faces a number of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difficulties: illumination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Variations: Overexposure or inadequate illumination reduces detection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 Weather: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Snow, rain, and fog can make it difficult to see traffic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signs. Occlusions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Motion Blur: Movement can cause signs to become partially obscured 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blurred. Computational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Restrictions: Quantization and pruning are two optimization strategies needed for deploying deep learning models on edge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 Researchers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better network topologies, edge AI improvements, and data augmentation strategies to overcome these issues.</a:t>
            </a:r>
          </a:p>
        </p:txBody>
      </p:sp>
    </p:spTree>
    <p:extLst>
      <p:ext uri="{BB962C8B-B14F-4D97-AF65-F5344CB8AC3E}">
        <p14:creationId xmlns:p14="http://schemas.microsoft.com/office/powerpoint/2010/main" val="206853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5800" y="3128556"/>
            <a:ext cx="105613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core deep learning model into practice.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and improve the model's performance under demanding settings.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comparative analysis using various architectures.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ready for the viva and final submission.</a:t>
            </a:r>
          </a:p>
        </p:txBody>
      </p:sp>
    </p:spTree>
    <p:extLst>
      <p:ext uri="{BB962C8B-B14F-4D97-AF65-F5344CB8AC3E}">
        <p14:creationId xmlns:p14="http://schemas.microsoft.com/office/powerpoint/2010/main" val="335477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GB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Plan</a:t>
            </a:r>
          </a:p>
          <a:p>
            <a:r>
              <a:rPr lang="en-GB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management Plan</a:t>
            </a: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2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50720"/>
            <a:ext cx="10820400" cy="4267965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use edge computing and deep learning to create an AI-powered system for detecting and classifying traffic signs. The goal is to develop a model that can reliably recognize and categorize traffic signs in real time, especially in the face of difficult circumstances including bad weather, occlusions, and inadequate lighting.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convolutional neural networks (CNNs) and object identification models such as Faster R-CNN or YOLO (You Only Look Once) to improve the safety of autonomous driving and help driver assistance systems (ADAS). In order to enable effective and low-latency processing for practical applications, the project additionally improves the model for edge devices.</a:t>
            </a:r>
          </a:p>
        </p:txBody>
      </p:sp>
    </p:spTree>
    <p:extLst>
      <p:ext uri="{BB962C8B-B14F-4D97-AF65-F5344CB8AC3E}">
        <p14:creationId xmlns:p14="http://schemas.microsoft.com/office/powerpoint/2010/main" val="151990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can Traffic sign detection and classification based on deep learning be optimized for real-time performance under challenging environmental conditions on edge computing devices?</a:t>
            </a: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9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and classifying traffic-signal in Real Time is crucial for autonomous driving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0" indent="0"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Challenging environment like fog, rain, darkness etc..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4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timeline: 27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January 2025 to 13</a:t>
            </a:r>
            <a:r>
              <a:rPr lang="en-GB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May 2025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Milestones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Pre-processing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Optimization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and Final Submission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 to be provided separately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0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plan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Public traffic sign datasets + real world images.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Images from Open Images, Roboflow and real-time captures.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Storage: Cloud storage, regular backups and GitHub repository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Considerations: Compliance with AI fairness and GDPR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5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820400" cy="4847085"/>
          </a:xfrm>
        </p:spPr>
        <p:txBody>
          <a:bodyPr/>
          <a:lstStyle/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77293"/>
              </p:ext>
            </p:extLst>
          </p:nvPr>
        </p:nvGraphicFramePr>
        <p:xfrm>
          <a:off x="4754882" y="223521"/>
          <a:ext cx="7335518" cy="65326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0384">
                  <a:extLst>
                    <a:ext uri="{9D8B030D-6E8A-4147-A177-3AD203B41FA5}">
                      <a16:colId xmlns:a16="http://schemas.microsoft.com/office/drawing/2014/main" val="3668263849"/>
                    </a:ext>
                  </a:extLst>
                </a:gridCol>
                <a:gridCol w="2701678">
                  <a:extLst>
                    <a:ext uri="{9D8B030D-6E8A-4147-A177-3AD203B41FA5}">
                      <a16:colId xmlns:a16="http://schemas.microsoft.com/office/drawing/2014/main" val="1194174882"/>
                    </a:ext>
                  </a:extLst>
                </a:gridCol>
                <a:gridCol w="1601510">
                  <a:extLst>
                    <a:ext uri="{9D8B030D-6E8A-4147-A177-3AD203B41FA5}">
                      <a16:colId xmlns:a16="http://schemas.microsoft.com/office/drawing/2014/main" val="4196104511"/>
                    </a:ext>
                  </a:extLst>
                </a:gridCol>
                <a:gridCol w="1141946">
                  <a:extLst>
                    <a:ext uri="{9D8B030D-6E8A-4147-A177-3AD203B41FA5}">
                      <a16:colId xmlns:a16="http://schemas.microsoft.com/office/drawing/2014/main" val="1056702403"/>
                    </a:ext>
                  </a:extLst>
                </a:gridCol>
              </a:tblGrid>
              <a:tr h="350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 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r>
                        <a:rPr lang="en-GB" sz="11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 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2910"/>
                  </a:ext>
                </a:extLst>
              </a:tr>
              <a:tr h="648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the literature in-depth with an emphasis on deep learning and edge computing techniques for traffic-sign recognition and categorization.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27/01/2025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29/01/2025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29706"/>
                  </a:ext>
                </a:extLst>
              </a:tr>
              <a:tr h="648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Acquisition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Gather and prepare data sets of traffic science from open images, roboflow universe and actual photos taken in various settings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30/01/2025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02//02/2025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41478"/>
                  </a:ext>
                </a:extLst>
              </a:tr>
              <a:tr h="648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data for model training, visualize data distribution, and do exploratory data analysis (EDA). Determine any trends all discrepancies. 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03/02/2025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06/02/2025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659931"/>
                  </a:ext>
                </a:extLst>
              </a:tr>
              <a:tr h="701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PDM plan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Project Development and Management(PDM) strategy that includes important milestones, risk assessment, and methodology. Send in for evaluation.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07/02/2025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09/02/2025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13045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Ethic quiz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make sure data handling and Ai model creation adhere to ethical standards and laws, take and ethics compliance quiz. 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10/02/2025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19/02/2025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48081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Model Development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a base line regression model to classify traffic indicators initially. Adjust the hyper parameters to increase accuracy.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20/02/2025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29/02/2025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62227"/>
                  </a:ext>
                </a:extLst>
              </a:tr>
              <a:tr h="701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Comparative  Analysis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find the best model for real-time traffic sign detection, compare various deep learning architectures (such as YOLO, Faster R-CNN, and SSD).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01/03/2025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25/03/2025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446461"/>
                  </a:ext>
                </a:extLst>
              </a:tr>
              <a:tr h="526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Documentation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the final project submission record the methods, data sets, model performance and system deployment specifics.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26/03/2025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19/04/2025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138910"/>
                  </a:ext>
                </a:extLst>
              </a:tr>
              <a:tr h="4842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Project Report Submission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 final project report and submit it with all the conclusions, assessments, and findings.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19/02/2025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28/04/2025</a:t>
                      </a:r>
                      <a:endParaRPr lang="en-GB" sz="9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216026"/>
                  </a:ext>
                </a:extLst>
              </a:tr>
              <a:tr h="6484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Viva preparation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the project results, polish the presentations, and prepare for any questions that may come up during the final viva.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29/04/2025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12/05/2025</a:t>
                      </a:r>
                      <a:endParaRPr lang="en-GB" sz="9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621" marR="46621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69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82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2720"/>
            <a:ext cx="10820400" cy="4775965"/>
          </a:xfrm>
        </p:spPr>
        <p:txBody>
          <a:bodyPr/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endParaRPr lang="en-GB" dirty="0"/>
          </a:p>
        </p:txBody>
      </p:sp>
      <p:pic>
        <p:nvPicPr>
          <p:cNvPr id="4" name="Picture 3" descr="Output imag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2086610"/>
            <a:ext cx="8260080" cy="3826510"/>
          </a:xfrm>
          <a:prstGeom prst="rect">
            <a:avLst/>
          </a:prstGeom>
          <a:noFill/>
          <a:extLst/>
        </p:spPr>
      </p:pic>
    </p:spTree>
    <p:extLst>
      <p:ext uri="{BB962C8B-B14F-4D97-AF65-F5344CB8AC3E}">
        <p14:creationId xmlns:p14="http://schemas.microsoft.com/office/powerpoint/2010/main" val="32728365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476</TotalTime>
  <Words>680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Vapor Trail</vt:lpstr>
      <vt:lpstr>Project Title: Traffic sign detection and classification in real time challenging environment</vt:lpstr>
      <vt:lpstr>Agenda</vt:lpstr>
      <vt:lpstr>overview</vt:lpstr>
      <vt:lpstr>Research Question</vt:lpstr>
      <vt:lpstr>PowerPoint Presentation</vt:lpstr>
      <vt:lpstr>Project Plan</vt:lpstr>
      <vt:lpstr>Data management plan</vt:lpstr>
      <vt:lpstr>PowerPoint Presentation</vt:lpstr>
      <vt:lpstr>PowerPoint Presentation</vt:lpstr>
      <vt:lpstr>Challenges in Traffic sign detection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Traffic sign detection and classification in real time challenging environment</dc:title>
  <dc:creator>user</dc:creator>
  <cp:lastModifiedBy>user</cp:lastModifiedBy>
  <cp:revision>8</cp:revision>
  <dcterms:created xsi:type="dcterms:W3CDTF">2025-02-10T04:34:32Z</dcterms:created>
  <dcterms:modified xsi:type="dcterms:W3CDTF">2025-02-10T12:30:56Z</dcterms:modified>
</cp:coreProperties>
</file>