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9" r:id="rId3"/>
    <p:sldId id="258" r:id="rId4"/>
    <p:sldId id="260" r:id="rId5"/>
    <p:sldId id="261" r:id="rId6"/>
    <p:sldId id="277" r:id="rId7"/>
    <p:sldId id="264" r:id="rId8"/>
    <p:sldId id="265" r:id="rId9"/>
    <p:sldId id="287" r:id="rId10"/>
    <p:sldId id="273" r:id="rId11"/>
    <p:sldId id="282" r:id="rId12"/>
    <p:sldId id="283" r:id="rId13"/>
    <p:sldId id="284" r:id="rId14"/>
    <p:sldId id="285" r:id="rId15"/>
    <p:sldId id="288" r:id="rId16"/>
    <p:sldId id="289" r:id="rId17"/>
    <p:sldId id="275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99A50-266A-4941-AF2A-594DBB7BFE92}" v="14" dt="2025-05-12T17:00:0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007/s10639-023-11747-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28800" y="2119233"/>
            <a:ext cx="864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R</a:t>
            </a:r>
            <a:r>
              <a:rPr lang="en-IN" sz="2800" b="1" dirty="0">
                <a:latin typeface="Arial Narrow" panose="020B0606020202030204" pitchFamily="34" charset="0"/>
              </a:rPr>
              <a:t>EVOLUTIONIZING EDUCATION WITH</a:t>
            </a:r>
            <a:br>
              <a:rPr lang="en-IN" sz="2800" b="1" dirty="0">
                <a:latin typeface="Arial Narrow" panose="020B0606020202030204" pitchFamily="34" charset="0"/>
              </a:rPr>
            </a:br>
            <a:r>
              <a:rPr lang="en-IN" sz="2800" b="1" dirty="0">
                <a:latin typeface="Arial Narrow" panose="020B0606020202030204" pitchFamily="34" charset="0"/>
              </a:rPr>
              <a:t> AI-DRIVEN BOOK SUMMARIZATION</a:t>
            </a:r>
            <a:endParaRPr lang="en-US" sz="2800" b="1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US" sz="28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Mrs</a:t>
            </a:r>
            <a:r>
              <a:rPr lang="en-US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Vallipriyadharshini</a:t>
            </a:r>
            <a:endParaRPr lang="en-US" sz="28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(M.E.(</a:t>
            </a:r>
            <a:r>
              <a:rPr lang="en-US" sz="28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Ph.D</a:t>
            </a:r>
            <a:r>
              <a:rPr lang="en-US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))</a:t>
            </a:r>
            <a:endParaRPr lang="en-IN" sz="28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US" sz="28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Amritha V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(811722104009)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Boomika T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(811722104022)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Harinee M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(811722104049)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1894482"/>
            <a:ext cx="10162563" cy="431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sz="2400" b="1" dirty="0"/>
              <a:t>Purpose:</a:t>
            </a:r>
            <a:br>
              <a:rPr lang="en-GB" sz="2400" dirty="0"/>
            </a:br>
            <a:r>
              <a:rPr lang="en-GB" sz="2400" dirty="0"/>
              <a:t>To prepare raw text for effective summarization by cleaning and standardizing it.</a:t>
            </a:r>
          </a:p>
          <a:p>
            <a:pPr>
              <a:buNone/>
            </a:pPr>
            <a:r>
              <a:rPr lang="en-GB" sz="2400" b="1" dirty="0"/>
              <a:t>Details: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Removes stop words, punctuation, special characters, and extra spaces to reduce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Splits text into tokens (words or sentences) for easier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Applies stemming and lemmatization to normalize words to their base forms, improving summarization accuracy.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 Summarization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498" y="2044199"/>
            <a:ext cx="11612502" cy="464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sz="2400" b="1" dirty="0"/>
              <a:t>Purpose:</a:t>
            </a:r>
            <a:br>
              <a:rPr lang="en-GB" sz="2400" dirty="0"/>
            </a:br>
            <a:r>
              <a:rPr lang="en-GB" sz="2400" dirty="0"/>
              <a:t>To generate concise, meaningful summaries that capture the core ideas of the original text.</a:t>
            </a:r>
          </a:p>
          <a:p>
            <a:pPr>
              <a:buNone/>
            </a:pPr>
            <a:r>
              <a:rPr lang="en-GB" sz="2400" b="1" dirty="0"/>
              <a:t>Details: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Uses advanced NLP models for two summarization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Extractive: selects key sentences directly from the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Abstractive: creates new sentences that paraphrase the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Employs pre-trained models like BART and T5, fine-tuned for educational 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Produces summaries that retain essential meaning with reduced length.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 Keyword Extraction &amp; Concept Mapping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8594" y="1943086"/>
            <a:ext cx="11036666" cy="431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sz="2400" b="1" dirty="0"/>
              <a:t>Purpose:</a:t>
            </a:r>
            <a:br>
              <a:rPr lang="en-GB" sz="2400" dirty="0"/>
            </a:br>
            <a:r>
              <a:rPr lang="en-GB" sz="2400" dirty="0"/>
              <a:t>To highlight important terms and visually show relationships between concepts for better understanding.</a:t>
            </a:r>
          </a:p>
          <a:p>
            <a:pPr>
              <a:buNone/>
            </a:pPr>
            <a:r>
              <a:rPr lang="en-GB" sz="2400" b="1" dirty="0"/>
              <a:t>Details: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Extracts keywords using TF-IDF and Named Entity Recognition (NER) to identify critical terms and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Identifies categories such as people, places, dates, and organizations.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Creates concept maps that graphically represent connections between key ideas, aiding comprehension especially for visual learners.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User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" y="2005495"/>
            <a:ext cx="10928512" cy="449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sz="2400" b="1" dirty="0"/>
              <a:t>Purpose:</a:t>
            </a:r>
            <a:br>
              <a:rPr lang="en-GB" sz="2400" dirty="0"/>
            </a:br>
            <a:r>
              <a:rPr lang="en-GB" sz="2400" dirty="0"/>
              <a:t>To ensure a smooth, intuitive, and engaging user experience with easy navigation and controls.</a:t>
            </a:r>
          </a:p>
          <a:p>
            <a:pPr>
              <a:buNone/>
            </a:pPr>
            <a:r>
              <a:rPr lang="en-GB" sz="2400" b="1" dirty="0"/>
              <a:t>Details: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Minimalist and clean layout emphasizing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Interactive elements (buttons, sliders, dropdowns) for controlling summary length, style, and accessibility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Quick access to all core functions: input, summary, keywords, and personalization.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E9A541-126B-0832-16FE-277C330B0F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47020" y="1817283"/>
            <a:ext cx="9537290" cy="44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8C9F2-F90E-759F-4914-297F47DEC4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5136" y="2025736"/>
            <a:ext cx="6499122" cy="422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9D365-867C-0D9E-2D13-283C2D8AEF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84258" y="1855323"/>
            <a:ext cx="3677264" cy="44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9517" y="1850387"/>
            <a:ext cx="10725743" cy="510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AI-Driven Book Summarization System</a:t>
            </a:r>
            <a:r>
              <a:rPr lang="en-GB" dirty="0"/>
              <a:t> presents a transformative solution for modern education by simplifying the way students and professionals consume information. Through intelligent modules—ranging from advanced text input handling and preprocessing to powerful NLP-based summarization, keyword extraction, and personalized accessibility features—the system significantly reduces the time and effort needed to understand large volumes of content.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/>
              <a:t>Future Enhancement: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Add support for multiple languages.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mobile application version.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Include speech-to-text for voice input summarization.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Integrate personalized content recommendations.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Improve summarization accuracy with domain-specific training.</a:t>
            </a:r>
            <a:endParaRPr lang="en-IN" dirty="0"/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3" y="1845734"/>
            <a:ext cx="11023301" cy="4279764"/>
          </a:xfrm>
        </p:spPr>
        <p:txBody>
          <a:bodyPr>
            <a:noAutofit/>
          </a:bodyPr>
          <a:lstStyle/>
          <a:p>
            <a:pPr marL="574675" marR="236220" indent="-342900" algn="l">
              <a:lnSpc>
                <a:spcPct val="100000"/>
              </a:lnSpc>
              <a:spcAft>
                <a:spcPts val="1440"/>
              </a:spcAft>
              <a:buAutoNum type="arabicPeriod"/>
            </a:pPr>
            <a:r>
              <a:rPr lang="en-I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Enhancing Educational Accessibility through Natural Language Processing and AI Summarization Tools</a:t>
            </a:r>
            <a:r>
              <a:rPr lang="en-I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Makenzie Gilkison, Nadine </a:t>
            </a:r>
            <a:r>
              <a:rPr lang="en-I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Gilkison, Alexis Reid, Paul Sanft  (</a:t>
            </a:r>
            <a:r>
              <a:rPr lang="en-I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2023) </a:t>
            </a:r>
            <a:endParaRPr lang="en-IN" sz="16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4675" marR="236220" indent="-342900" algn="l">
              <a:lnSpc>
                <a:spcPct val="100000"/>
              </a:lnSpc>
              <a:spcAft>
                <a:spcPts val="1440"/>
              </a:spcAft>
              <a:buAutoNum type="arabicPeriod"/>
            </a:pPr>
            <a:r>
              <a:rPr lang="en-IN" sz="1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Sajja, R., </a:t>
            </a:r>
            <a:r>
              <a:rPr lang="en-IN" sz="16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Sermet</a:t>
            </a:r>
            <a:r>
              <a:rPr lang="en-IN" sz="1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Y., </a:t>
            </a:r>
            <a:r>
              <a:rPr lang="en-IN" sz="16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Cikmaz</a:t>
            </a:r>
            <a:r>
              <a:rPr lang="en-IN" sz="1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IN" sz="16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Cwiertny</a:t>
            </a:r>
            <a:r>
              <a:rPr lang="en-IN" sz="1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D., &amp; Demir, I. (2023).</a:t>
            </a:r>
            <a:r>
              <a:rPr lang="en-I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Artificial Intelligence-Enabled Intelligent Assistant for Personalized and Adaptive Learning in Higher Education. </a:t>
            </a:r>
            <a:r>
              <a:rPr lang="en-IN" sz="16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 and Information Technologies</a:t>
            </a:r>
            <a:r>
              <a:rPr lang="en-I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4675" marR="236220" indent="-342900" algn="l">
              <a:lnSpc>
                <a:spcPct val="100000"/>
              </a:lnSpc>
              <a:spcAft>
                <a:spcPts val="1440"/>
              </a:spcAft>
              <a:buAutoNum type="arabicPeriod"/>
            </a:pPr>
            <a:r>
              <a:rPr lang="en-I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IN" sz="1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Pinto, P. G., Arantes, L. P. R., &amp; Ochoa, F. A. G. (2022).</a:t>
            </a:r>
            <a:r>
              <a:rPr lang="en-I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Hybrid Model for Extractive and Abstractive Summarization of Scientific Papers. </a:t>
            </a:r>
          </a:p>
          <a:p>
            <a:pPr marL="574675" marR="236220" indent="-342900" algn="l">
              <a:lnSpc>
                <a:spcPct val="100000"/>
              </a:lnSpc>
              <a:spcAft>
                <a:spcPts val="1440"/>
              </a:spcAft>
              <a:buAutoNum type="arabicPeriod"/>
            </a:pPr>
            <a:r>
              <a:rPr lang="en-I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IN" sz="1600" b="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International Conference on Artificial Intelligence</a:t>
            </a:r>
            <a:r>
              <a:rPr lang="en-I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4.</a:t>
            </a:r>
            <a:r>
              <a:rPr lang="en-IN" sz="1600" b="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Multi-Document Summarization: A Survey of Evaluation Measures and Methods</a:t>
            </a:r>
            <a:r>
              <a:rPr lang="en-I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R. Barrios, M. </a:t>
            </a:r>
            <a:r>
              <a:rPr lang="en-IN" sz="1600" b="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Gelbukh</a:t>
            </a:r>
            <a:r>
              <a:rPr lang="en-I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K. S. M. Ali</a:t>
            </a:r>
            <a:r>
              <a:rPr lang="en-IN" sz="1600" b="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2022) </a:t>
            </a:r>
          </a:p>
          <a:p>
            <a:pPr marL="574675" marR="236220" indent="-342900" algn="l">
              <a:lnSpc>
                <a:spcPct val="100000"/>
              </a:lnSpc>
              <a:spcAft>
                <a:spcPts val="1440"/>
              </a:spcAft>
              <a:buAutoNum type="arabicPeriod"/>
            </a:pPr>
            <a:r>
              <a:rPr lang="en-IN" sz="1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Barrios, R., </a:t>
            </a:r>
            <a:r>
              <a:rPr lang="en-IN" sz="16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Gelbukh</a:t>
            </a:r>
            <a:r>
              <a:rPr lang="en-IN" sz="1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Ali, G. K. S. M. (2021).</a:t>
            </a:r>
            <a:r>
              <a:rPr lang="en-I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Multi-Document Summarization: A Survey of Evaluation Measures and Methods. </a:t>
            </a:r>
            <a:r>
              <a:rPr lang="en-IN" sz="16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Processing &amp; Management, 58</a:t>
            </a:r>
            <a:r>
              <a:rPr lang="en-I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(3), 102466.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529937" y="1865341"/>
            <a:ext cx="109727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education system is overloaded with extensive textual materials, making learning time-consuming and overwhelming.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This project introduces an AI-driven book summarization system to streamline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Utilizes NLP and machine learning to automatically summarize academic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Aims to enhance comprehension, facilitate revision, and save time for students and educators.</a:t>
            </a:r>
            <a:endParaRPr lang="en-IN" sz="2800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F59DF-33C6-B926-B819-B0619572B6F6}"/>
              </a:ext>
            </a:extLst>
          </p:cNvPr>
          <p:cNvSpPr txBox="1"/>
          <p:nvPr/>
        </p:nvSpPr>
        <p:spPr>
          <a:xfrm>
            <a:off x="1097279" y="2113935"/>
            <a:ext cx="10058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Develop an AI-based tool for summarizing educational books.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Minimize cognitive load through concise summaries.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Improve comprehension and retention.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Implement NLP for extracting key ideas and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a scalable and adaptable system for different educational domains.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51540"/>
              </p:ext>
            </p:extLst>
          </p:nvPr>
        </p:nvGraphicFramePr>
        <p:xfrm>
          <a:off x="1097279" y="1939597"/>
          <a:ext cx="10294191" cy="417606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0449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699607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483853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3960282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393387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1166256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Transformer-Based Abstractive Summarization for Educational Content Compression: A Study on BART and T5 Models </a:t>
                      </a:r>
                      <a:endParaRPr lang="en-US" sz="1800" b="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2024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/>
                        <a:t>Demonstrates the effectiveness of transformer models (BART, T5) in educational content summarization.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450167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Enhancing Educational Accessibility through Natural Language 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 and AI Summarization Tools  </a:t>
                      </a:r>
                    </a:p>
                    <a:p>
                      <a:pPr algn="just"/>
                      <a:endParaRPr lang="en-US" sz="1800" b="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Highlights how NLP tools improve inclusivity and learning efficiency in education.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1166256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Extractive-Abstractive Approach for Multi-Document Summarization of Scientific Articles for Literature Review </a:t>
                      </a:r>
                      <a:endParaRPr lang="en-US" sz="1800" b="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/>
                        <a:t>Combines both extractive and abstractive techniques to generate concise multi-document summaries for academic use.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83790"/>
              </p:ext>
            </p:extLst>
          </p:nvPr>
        </p:nvGraphicFramePr>
        <p:xfrm>
          <a:off x="1096962" y="1846262"/>
          <a:ext cx="10488900" cy="40651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9169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SKT5SciSumm: Revisiting Extractive-Generative Approach for 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MultiDocument</a:t>
                      </a: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Scientific Summarization  </a:t>
                      </a:r>
                    </a:p>
                    <a:p>
                      <a:pPr marL="0" algn="just" defTabSz="914400" rtl="0" eaLnBrk="1" latinLnBrk="0" hangingPunct="1"/>
                      <a:endParaRPr lang="en-IN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2000" dirty="0"/>
                        <a:t>Proposes an enhanced extractive-generative hybrid summarization model for research literature.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Multi-Document Summarization: A Survey of Evaluation Measures and </a:t>
                      </a:r>
                    </a:p>
                    <a:p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  </a:t>
                      </a:r>
                    </a:p>
                    <a:p>
                      <a:pPr marL="0" algn="just" defTabSz="914400" rtl="0" eaLnBrk="1" latinLnBrk="0" hangingPunct="1"/>
                      <a:endParaRPr lang="en-IN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2000" dirty="0"/>
                        <a:t>Provides an overview of evaluation metrics and techniques used in multi-document summarization systems.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05205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</a:t>
                      </a:r>
                      <a:r>
                        <a:rPr lang="en-IN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AwareMulti</a:t>
                      </a: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-Document Summarization with Transformer Models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2000" dirty="0"/>
                        <a:t>Focuses on leveraging contextual understanding in transformer models for improved summarization accuracy.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FB50A1AC-722B-AE8A-D8AF-D4FE26724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05" y="2345483"/>
            <a:ext cx="6428589" cy="3174366"/>
          </a:xfrm>
        </p:spPr>
      </p:pic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0B9CCAB-FB5D-EA2B-383D-41E36608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5" y="1881544"/>
            <a:ext cx="10164848" cy="4225596"/>
          </a:xfrm>
        </p:spPr>
      </p:pic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5F6AF-2AD0-81C9-31C3-EF3352CC77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6723" y="1737360"/>
            <a:ext cx="7363736" cy="45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Text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1837006"/>
            <a:ext cx="10833854" cy="500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sz="2400" b="1" dirty="0"/>
              <a:t>Purpose:</a:t>
            </a:r>
            <a:br>
              <a:rPr lang="en-GB" sz="2400" dirty="0"/>
            </a:br>
            <a:r>
              <a:rPr lang="en-GB" sz="2400" dirty="0"/>
              <a:t>To allow users to easily provide the content they want summarized in various formats.</a:t>
            </a:r>
          </a:p>
          <a:p>
            <a:pPr>
              <a:buNone/>
            </a:pPr>
            <a:r>
              <a:rPr lang="en-GB" sz="2400" b="1" dirty="0"/>
              <a:t>Details: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Supports file uploads (PDF, Word, plain text), copy-paste, and URLs.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Automatically fetches and processes online content from URLs.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Validates inputs for format compatibility and correctness.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Cleans input text by removing unwanted characters and formatting issues before processing.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1187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EXISTING SYSTEM</vt:lpstr>
      <vt:lpstr>PROPOSED SYSTEM </vt:lpstr>
      <vt:lpstr>SYSTEM ARCHITECTURE</vt:lpstr>
      <vt:lpstr>MODULE 1 : Text Input</vt:lpstr>
      <vt:lpstr>MODULE 2 : Preprocessing</vt:lpstr>
      <vt:lpstr>MODULE 3 : Summarization Algorithm</vt:lpstr>
      <vt:lpstr>MODULE 4 : Keyword Extraction &amp; Concept Mapping</vt:lpstr>
      <vt:lpstr>MODULE 5 : User Interface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Matheswaran P</dc:creator>
  <cp:lastModifiedBy>BALAJI S</cp:lastModifiedBy>
  <cp:revision>9</cp:revision>
  <dcterms:created xsi:type="dcterms:W3CDTF">2025-05-09T08:00:13Z</dcterms:created>
  <dcterms:modified xsi:type="dcterms:W3CDTF">2025-06-04T08:04:06Z</dcterms:modified>
</cp:coreProperties>
</file>