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4"/>
  </p:notesMasterIdLst>
  <p:handoutMasterIdLst>
    <p:handoutMasterId r:id="rId15"/>
  </p:handoutMasterIdLst>
  <p:sldIdLst>
    <p:sldId id="272" r:id="rId5"/>
    <p:sldId id="273" r:id="rId6"/>
    <p:sldId id="259" r:id="rId7"/>
    <p:sldId id="287" r:id="rId8"/>
    <p:sldId id="278" r:id="rId9"/>
    <p:sldId id="268" r:id="rId10"/>
    <p:sldId id="283" r:id="rId11"/>
    <p:sldId id="285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82" autoAdjust="0"/>
  </p:normalViewPr>
  <p:slideViewPr>
    <p:cSldViewPr snapToGrid="0">
      <p:cViewPr>
        <p:scale>
          <a:sx n="63" d="100"/>
          <a:sy n="63" d="100"/>
        </p:scale>
        <p:origin x="804" y="5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436AE4-AF1D-4877-A6B1-2DED3EEB261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6477B46-98AF-4FF8-B6A8-9A6DAB142A53}">
      <dgm:prSet/>
      <dgm:spPr/>
      <dgm:t>
        <a:bodyPr/>
        <a:lstStyle/>
        <a:p>
          <a:pPr>
            <a:defRPr cap="all"/>
          </a:pPr>
          <a:r>
            <a:rPr lang="en-IN" b="1"/>
            <a:t>1.Bucket</a:t>
          </a:r>
          <a:endParaRPr lang="en-US"/>
        </a:p>
      </dgm:t>
    </dgm:pt>
    <dgm:pt modelId="{250A6178-4ECD-4937-960B-9EFDDC37342C}" type="parTrans" cxnId="{020DD681-9426-4C5F-BF85-C6E4DB415D3C}">
      <dgm:prSet/>
      <dgm:spPr/>
      <dgm:t>
        <a:bodyPr/>
        <a:lstStyle/>
        <a:p>
          <a:endParaRPr lang="en-US"/>
        </a:p>
      </dgm:t>
    </dgm:pt>
    <dgm:pt modelId="{BF9A4A12-6B08-4A3C-A984-F8A2FF57E84A}" type="sibTrans" cxnId="{020DD681-9426-4C5F-BF85-C6E4DB415D3C}">
      <dgm:prSet/>
      <dgm:spPr/>
      <dgm:t>
        <a:bodyPr/>
        <a:lstStyle/>
        <a:p>
          <a:endParaRPr lang="en-US"/>
        </a:p>
      </dgm:t>
    </dgm:pt>
    <dgm:pt modelId="{954152CA-9F3A-4295-9837-90CEC21E14AD}">
      <dgm:prSet/>
      <dgm:spPr/>
      <dgm:t>
        <a:bodyPr/>
        <a:lstStyle/>
        <a:p>
          <a:pPr>
            <a:defRPr cap="all"/>
          </a:pPr>
          <a:r>
            <a:rPr lang="en-IN" b="1"/>
            <a:t>2.PostgreSQL instance</a:t>
          </a:r>
          <a:endParaRPr lang="en-US"/>
        </a:p>
      </dgm:t>
    </dgm:pt>
    <dgm:pt modelId="{CA44A71C-D52D-4D29-8A78-87892EAF7F47}" type="parTrans" cxnId="{D278AA43-57A2-4DD3-A711-74A487BC4104}">
      <dgm:prSet/>
      <dgm:spPr/>
      <dgm:t>
        <a:bodyPr/>
        <a:lstStyle/>
        <a:p>
          <a:endParaRPr lang="en-US"/>
        </a:p>
      </dgm:t>
    </dgm:pt>
    <dgm:pt modelId="{B1A24B53-6797-4E5A-9068-FDA78E56217A}" type="sibTrans" cxnId="{D278AA43-57A2-4DD3-A711-74A487BC4104}">
      <dgm:prSet/>
      <dgm:spPr/>
      <dgm:t>
        <a:bodyPr/>
        <a:lstStyle/>
        <a:p>
          <a:endParaRPr lang="en-US"/>
        </a:p>
      </dgm:t>
    </dgm:pt>
    <dgm:pt modelId="{D7EB9EAB-ADF3-42B9-98C5-2144DA0C2DBC}">
      <dgm:prSet/>
      <dgm:spPr/>
      <dgm:t>
        <a:bodyPr/>
        <a:lstStyle/>
        <a:p>
          <a:pPr>
            <a:defRPr cap="all"/>
          </a:pPr>
          <a:r>
            <a:rPr lang="en-IN" b="1"/>
            <a:t>3.Cloud shell</a:t>
          </a:r>
          <a:endParaRPr lang="en-US"/>
        </a:p>
      </dgm:t>
    </dgm:pt>
    <dgm:pt modelId="{1B393E03-47AA-4EC2-AEB1-2CF52EA7445B}" type="parTrans" cxnId="{969A07C0-A627-4683-AC3F-BC15E7C1DABF}">
      <dgm:prSet/>
      <dgm:spPr/>
      <dgm:t>
        <a:bodyPr/>
        <a:lstStyle/>
        <a:p>
          <a:endParaRPr lang="en-US"/>
        </a:p>
      </dgm:t>
    </dgm:pt>
    <dgm:pt modelId="{A0177641-92CD-4EB4-B9AC-73A39FE9D32D}" type="sibTrans" cxnId="{969A07C0-A627-4683-AC3F-BC15E7C1DABF}">
      <dgm:prSet/>
      <dgm:spPr/>
      <dgm:t>
        <a:bodyPr/>
        <a:lstStyle/>
        <a:p>
          <a:endParaRPr lang="en-US"/>
        </a:p>
      </dgm:t>
    </dgm:pt>
    <dgm:pt modelId="{275A2018-5BF5-471D-A3FC-FA1085F55336}">
      <dgm:prSet/>
      <dgm:spPr/>
      <dgm:t>
        <a:bodyPr/>
        <a:lstStyle/>
        <a:p>
          <a:pPr>
            <a:defRPr cap="all"/>
          </a:pPr>
          <a:r>
            <a:rPr lang="en-IN" b="1"/>
            <a:t>4.Bigquery</a:t>
          </a:r>
          <a:endParaRPr lang="en-US"/>
        </a:p>
      </dgm:t>
    </dgm:pt>
    <dgm:pt modelId="{57ADD18B-06BF-4E76-806A-B4F50DCE35B3}" type="parTrans" cxnId="{63D6E62E-F902-47E6-A8F5-BC7DDEA0A4EA}">
      <dgm:prSet/>
      <dgm:spPr/>
      <dgm:t>
        <a:bodyPr/>
        <a:lstStyle/>
        <a:p>
          <a:endParaRPr lang="en-US"/>
        </a:p>
      </dgm:t>
    </dgm:pt>
    <dgm:pt modelId="{5AF709D4-538A-48E3-B56F-9441106452C5}" type="sibTrans" cxnId="{63D6E62E-F902-47E6-A8F5-BC7DDEA0A4EA}">
      <dgm:prSet/>
      <dgm:spPr/>
      <dgm:t>
        <a:bodyPr/>
        <a:lstStyle/>
        <a:p>
          <a:endParaRPr lang="en-US"/>
        </a:p>
      </dgm:t>
    </dgm:pt>
    <dgm:pt modelId="{7FDB30ED-2D7B-4ABE-8F47-A8EBBAA7995C}">
      <dgm:prSet/>
      <dgm:spPr/>
      <dgm:t>
        <a:bodyPr/>
        <a:lstStyle/>
        <a:p>
          <a:pPr>
            <a:defRPr cap="all"/>
          </a:pPr>
          <a:r>
            <a:rPr lang="en-IN" b="1"/>
            <a:t>5.IAM and admin</a:t>
          </a:r>
          <a:endParaRPr lang="en-US"/>
        </a:p>
      </dgm:t>
    </dgm:pt>
    <dgm:pt modelId="{0B37FFD6-EE29-449D-9C10-2EE9C3CD135E}" type="parTrans" cxnId="{ECB6D855-22BA-4260-A01F-6F35CBFA42AF}">
      <dgm:prSet/>
      <dgm:spPr/>
      <dgm:t>
        <a:bodyPr/>
        <a:lstStyle/>
        <a:p>
          <a:endParaRPr lang="en-US"/>
        </a:p>
      </dgm:t>
    </dgm:pt>
    <dgm:pt modelId="{F4B0D0D4-3DF8-42C3-B79A-5C74069C3545}" type="sibTrans" cxnId="{ECB6D855-22BA-4260-A01F-6F35CBFA42AF}">
      <dgm:prSet/>
      <dgm:spPr/>
      <dgm:t>
        <a:bodyPr/>
        <a:lstStyle/>
        <a:p>
          <a:endParaRPr lang="en-US"/>
        </a:p>
      </dgm:t>
    </dgm:pt>
    <dgm:pt modelId="{1B00279E-F5C3-4AC1-A34C-6C2C3273ACC2}" type="pres">
      <dgm:prSet presAssocID="{4D436AE4-AF1D-4877-A6B1-2DED3EEB261E}" presName="root" presStyleCnt="0">
        <dgm:presLayoutVars>
          <dgm:dir/>
          <dgm:resizeHandles val="exact"/>
        </dgm:presLayoutVars>
      </dgm:prSet>
      <dgm:spPr/>
    </dgm:pt>
    <dgm:pt modelId="{985958D5-8790-4752-ABC1-9F61175500B9}" type="pres">
      <dgm:prSet presAssocID="{D6477B46-98AF-4FF8-B6A8-9A6DAB142A53}" presName="compNode" presStyleCnt="0"/>
      <dgm:spPr/>
    </dgm:pt>
    <dgm:pt modelId="{97EFA75D-1153-4749-8A6F-548C879879C9}" type="pres">
      <dgm:prSet presAssocID="{D6477B46-98AF-4FF8-B6A8-9A6DAB142A53}" presName="iconBgRect" presStyleLbl="bgShp" presStyleIdx="0" presStyleCnt="5"/>
      <dgm:spPr/>
    </dgm:pt>
    <dgm:pt modelId="{82DD5971-87A6-41F8-94F3-1CA1B39199AC}" type="pres">
      <dgm:prSet presAssocID="{D6477B46-98AF-4FF8-B6A8-9A6DAB142A5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57DD47F0-74B5-4C95-A17B-248FC88AFE08}" type="pres">
      <dgm:prSet presAssocID="{D6477B46-98AF-4FF8-B6A8-9A6DAB142A53}" presName="spaceRect" presStyleCnt="0"/>
      <dgm:spPr/>
    </dgm:pt>
    <dgm:pt modelId="{969C10D3-22DB-4FFE-88CE-770CC72CAE68}" type="pres">
      <dgm:prSet presAssocID="{D6477B46-98AF-4FF8-B6A8-9A6DAB142A53}" presName="textRect" presStyleLbl="revTx" presStyleIdx="0" presStyleCnt="5">
        <dgm:presLayoutVars>
          <dgm:chMax val="1"/>
          <dgm:chPref val="1"/>
        </dgm:presLayoutVars>
      </dgm:prSet>
      <dgm:spPr/>
    </dgm:pt>
    <dgm:pt modelId="{72C5730F-4ECA-4A3B-93F0-2E3E8F82B129}" type="pres">
      <dgm:prSet presAssocID="{BF9A4A12-6B08-4A3C-A984-F8A2FF57E84A}" presName="sibTrans" presStyleCnt="0"/>
      <dgm:spPr/>
    </dgm:pt>
    <dgm:pt modelId="{29204622-6FBD-48CC-8A11-8DF282E82E21}" type="pres">
      <dgm:prSet presAssocID="{954152CA-9F3A-4295-9837-90CEC21E14AD}" presName="compNode" presStyleCnt="0"/>
      <dgm:spPr/>
    </dgm:pt>
    <dgm:pt modelId="{9718143F-856D-4581-89DE-40A453A9C9ED}" type="pres">
      <dgm:prSet presAssocID="{954152CA-9F3A-4295-9837-90CEC21E14AD}" presName="iconBgRect" presStyleLbl="bgShp" presStyleIdx="1" presStyleCnt="5"/>
      <dgm:spPr/>
    </dgm:pt>
    <dgm:pt modelId="{AEE93AF1-8F5A-4706-8A53-1CB46B9DE8F5}" type="pres">
      <dgm:prSet presAssocID="{954152CA-9F3A-4295-9837-90CEC21E14A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84D7D79-EE19-4D26-B299-02E7614AB5ED}" type="pres">
      <dgm:prSet presAssocID="{954152CA-9F3A-4295-9837-90CEC21E14AD}" presName="spaceRect" presStyleCnt="0"/>
      <dgm:spPr/>
    </dgm:pt>
    <dgm:pt modelId="{D69690F3-F16E-4B91-AFDB-797A46CE9A6F}" type="pres">
      <dgm:prSet presAssocID="{954152CA-9F3A-4295-9837-90CEC21E14AD}" presName="textRect" presStyleLbl="revTx" presStyleIdx="1" presStyleCnt="5">
        <dgm:presLayoutVars>
          <dgm:chMax val="1"/>
          <dgm:chPref val="1"/>
        </dgm:presLayoutVars>
      </dgm:prSet>
      <dgm:spPr/>
    </dgm:pt>
    <dgm:pt modelId="{C2642B3A-F923-4287-AEAD-869C11E00054}" type="pres">
      <dgm:prSet presAssocID="{B1A24B53-6797-4E5A-9068-FDA78E56217A}" presName="sibTrans" presStyleCnt="0"/>
      <dgm:spPr/>
    </dgm:pt>
    <dgm:pt modelId="{CD09B7A9-7372-4D11-A9DC-B502DDDE46E6}" type="pres">
      <dgm:prSet presAssocID="{D7EB9EAB-ADF3-42B9-98C5-2144DA0C2DBC}" presName="compNode" presStyleCnt="0"/>
      <dgm:spPr/>
    </dgm:pt>
    <dgm:pt modelId="{7F3913E4-36E4-49AD-AEF3-D01E6BDA7E95}" type="pres">
      <dgm:prSet presAssocID="{D7EB9EAB-ADF3-42B9-98C5-2144DA0C2DBC}" presName="iconBgRect" presStyleLbl="bgShp" presStyleIdx="2" presStyleCnt="5"/>
      <dgm:spPr/>
    </dgm:pt>
    <dgm:pt modelId="{7FD05CF3-226F-4E5E-9518-CEA85C29314D}" type="pres">
      <dgm:prSet presAssocID="{D7EB9EAB-ADF3-42B9-98C5-2144DA0C2DB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B4119C90-F007-4D90-9A35-4BC72673E2E3}" type="pres">
      <dgm:prSet presAssocID="{D7EB9EAB-ADF3-42B9-98C5-2144DA0C2DBC}" presName="spaceRect" presStyleCnt="0"/>
      <dgm:spPr/>
    </dgm:pt>
    <dgm:pt modelId="{EC33C631-7456-4900-A249-38F564507DA2}" type="pres">
      <dgm:prSet presAssocID="{D7EB9EAB-ADF3-42B9-98C5-2144DA0C2DBC}" presName="textRect" presStyleLbl="revTx" presStyleIdx="2" presStyleCnt="5">
        <dgm:presLayoutVars>
          <dgm:chMax val="1"/>
          <dgm:chPref val="1"/>
        </dgm:presLayoutVars>
      </dgm:prSet>
      <dgm:spPr/>
    </dgm:pt>
    <dgm:pt modelId="{E691D4A6-7DB5-4D7D-B85C-B77B3919B35E}" type="pres">
      <dgm:prSet presAssocID="{A0177641-92CD-4EB4-B9AC-73A39FE9D32D}" presName="sibTrans" presStyleCnt="0"/>
      <dgm:spPr/>
    </dgm:pt>
    <dgm:pt modelId="{9EFC75F0-9BB7-4D8F-BF9C-FFCDFB411A76}" type="pres">
      <dgm:prSet presAssocID="{275A2018-5BF5-471D-A3FC-FA1085F55336}" presName="compNode" presStyleCnt="0"/>
      <dgm:spPr/>
    </dgm:pt>
    <dgm:pt modelId="{536640F0-927E-4484-A36E-FFB29660C98D}" type="pres">
      <dgm:prSet presAssocID="{275A2018-5BF5-471D-A3FC-FA1085F55336}" presName="iconBgRect" presStyleLbl="bgShp" presStyleIdx="3" presStyleCnt="5"/>
      <dgm:spPr/>
    </dgm:pt>
    <dgm:pt modelId="{B1C031F2-3438-4923-B7CD-9EC3D4D60A7F}" type="pres">
      <dgm:prSet presAssocID="{275A2018-5BF5-471D-A3FC-FA1085F5533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CA771C08-FE84-49A4-B9D4-549FD57C0C11}" type="pres">
      <dgm:prSet presAssocID="{275A2018-5BF5-471D-A3FC-FA1085F55336}" presName="spaceRect" presStyleCnt="0"/>
      <dgm:spPr/>
    </dgm:pt>
    <dgm:pt modelId="{CC8E76EF-8855-4E30-9B2B-275C514A7182}" type="pres">
      <dgm:prSet presAssocID="{275A2018-5BF5-471D-A3FC-FA1085F55336}" presName="textRect" presStyleLbl="revTx" presStyleIdx="3" presStyleCnt="5">
        <dgm:presLayoutVars>
          <dgm:chMax val="1"/>
          <dgm:chPref val="1"/>
        </dgm:presLayoutVars>
      </dgm:prSet>
      <dgm:spPr/>
    </dgm:pt>
    <dgm:pt modelId="{9AAE2AF6-6BD3-4048-A8DD-406E4673F30E}" type="pres">
      <dgm:prSet presAssocID="{5AF709D4-538A-48E3-B56F-9441106452C5}" presName="sibTrans" presStyleCnt="0"/>
      <dgm:spPr/>
    </dgm:pt>
    <dgm:pt modelId="{A31D5F04-E492-4A7D-AB1F-13061DD20451}" type="pres">
      <dgm:prSet presAssocID="{7FDB30ED-2D7B-4ABE-8F47-A8EBBAA7995C}" presName="compNode" presStyleCnt="0"/>
      <dgm:spPr/>
    </dgm:pt>
    <dgm:pt modelId="{5BB6110C-86B0-4291-9B78-DCA73D12CB31}" type="pres">
      <dgm:prSet presAssocID="{7FDB30ED-2D7B-4ABE-8F47-A8EBBAA7995C}" presName="iconBgRect" presStyleLbl="bgShp" presStyleIdx="4" presStyleCnt="5"/>
      <dgm:spPr/>
    </dgm:pt>
    <dgm:pt modelId="{26E4B336-A529-4040-B95F-552300C11639}" type="pres">
      <dgm:prSet presAssocID="{7FDB30ED-2D7B-4ABE-8F47-A8EBBAA7995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7404B3B4-813E-447B-BA28-49BD29996FF4}" type="pres">
      <dgm:prSet presAssocID="{7FDB30ED-2D7B-4ABE-8F47-A8EBBAA7995C}" presName="spaceRect" presStyleCnt="0"/>
      <dgm:spPr/>
    </dgm:pt>
    <dgm:pt modelId="{C03E1094-B2F7-4795-ACB2-4DBCBCE8457B}" type="pres">
      <dgm:prSet presAssocID="{7FDB30ED-2D7B-4ABE-8F47-A8EBBAA7995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3D6E62E-F902-47E6-A8F5-BC7DDEA0A4EA}" srcId="{4D436AE4-AF1D-4877-A6B1-2DED3EEB261E}" destId="{275A2018-5BF5-471D-A3FC-FA1085F55336}" srcOrd="3" destOrd="0" parTransId="{57ADD18B-06BF-4E76-806A-B4F50DCE35B3}" sibTransId="{5AF709D4-538A-48E3-B56F-9441106452C5}"/>
    <dgm:cxn modelId="{1308A740-9849-4024-B539-D12D9839A042}" type="presOf" srcId="{4D436AE4-AF1D-4877-A6B1-2DED3EEB261E}" destId="{1B00279E-F5C3-4AC1-A34C-6C2C3273ACC2}" srcOrd="0" destOrd="0" presId="urn:microsoft.com/office/officeart/2018/5/layout/IconCircleLabelList"/>
    <dgm:cxn modelId="{D278AA43-57A2-4DD3-A711-74A487BC4104}" srcId="{4D436AE4-AF1D-4877-A6B1-2DED3EEB261E}" destId="{954152CA-9F3A-4295-9837-90CEC21E14AD}" srcOrd="1" destOrd="0" parTransId="{CA44A71C-D52D-4D29-8A78-87892EAF7F47}" sibTransId="{B1A24B53-6797-4E5A-9068-FDA78E56217A}"/>
    <dgm:cxn modelId="{5A88EF65-C553-4856-8964-FF2E12AAE35B}" type="presOf" srcId="{275A2018-5BF5-471D-A3FC-FA1085F55336}" destId="{CC8E76EF-8855-4E30-9B2B-275C514A7182}" srcOrd="0" destOrd="0" presId="urn:microsoft.com/office/officeart/2018/5/layout/IconCircleLabelList"/>
    <dgm:cxn modelId="{CB6DC966-880E-4DE1-B32B-8F59E841139C}" type="presOf" srcId="{D7EB9EAB-ADF3-42B9-98C5-2144DA0C2DBC}" destId="{EC33C631-7456-4900-A249-38F564507DA2}" srcOrd="0" destOrd="0" presId="urn:microsoft.com/office/officeart/2018/5/layout/IconCircleLabelList"/>
    <dgm:cxn modelId="{ECB6D855-22BA-4260-A01F-6F35CBFA42AF}" srcId="{4D436AE4-AF1D-4877-A6B1-2DED3EEB261E}" destId="{7FDB30ED-2D7B-4ABE-8F47-A8EBBAA7995C}" srcOrd="4" destOrd="0" parTransId="{0B37FFD6-EE29-449D-9C10-2EE9C3CD135E}" sibTransId="{F4B0D0D4-3DF8-42C3-B79A-5C74069C3545}"/>
    <dgm:cxn modelId="{020DD681-9426-4C5F-BF85-C6E4DB415D3C}" srcId="{4D436AE4-AF1D-4877-A6B1-2DED3EEB261E}" destId="{D6477B46-98AF-4FF8-B6A8-9A6DAB142A53}" srcOrd="0" destOrd="0" parTransId="{250A6178-4ECD-4937-960B-9EFDDC37342C}" sibTransId="{BF9A4A12-6B08-4A3C-A984-F8A2FF57E84A}"/>
    <dgm:cxn modelId="{C984C7A7-2370-46E2-99BB-4B4F02972826}" type="presOf" srcId="{7FDB30ED-2D7B-4ABE-8F47-A8EBBAA7995C}" destId="{C03E1094-B2F7-4795-ACB2-4DBCBCE8457B}" srcOrd="0" destOrd="0" presId="urn:microsoft.com/office/officeart/2018/5/layout/IconCircleLabelList"/>
    <dgm:cxn modelId="{E8E0CAAE-02A2-4EE3-93BD-BAF1F72CC5CD}" type="presOf" srcId="{954152CA-9F3A-4295-9837-90CEC21E14AD}" destId="{D69690F3-F16E-4B91-AFDB-797A46CE9A6F}" srcOrd="0" destOrd="0" presId="urn:microsoft.com/office/officeart/2018/5/layout/IconCircleLabelList"/>
    <dgm:cxn modelId="{969A07C0-A627-4683-AC3F-BC15E7C1DABF}" srcId="{4D436AE4-AF1D-4877-A6B1-2DED3EEB261E}" destId="{D7EB9EAB-ADF3-42B9-98C5-2144DA0C2DBC}" srcOrd="2" destOrd="0" parTransId="{1B393E03-47AA-4EC2-AEB1-2CF52EA7445B}" sibTransId="{A0177641-92CD-4EB4-B9AC-73A39FE9D32D}"/>
    <dgm:cxn modelId="{7BDF39E9-5F96-4143-A94E-A91C675BFD4D}" type="presOf" srcId="{D6477B46-98AF-4FF8-B6A8-9A6DAB142A53}" destId="{969C10D3-22DB-4FFE-88CE-770CC72CAE68}" srcOrd="0" destOrd="0" presId="urn:microsoft.com/office/officeart/2018/5/layout/IconCircleLabelList"/>
    <dgm:cxn modelId="{54D31A70-E75A-48EA-AEDE-CE89E55FDA88}" type="presParOf" srcId="{1B00279E-F5C3-4AC1-A34C-6C2C3273ACC2}" destId="{985958D5-8790-4752-ABC1-9F61175500B9}" srcOrd="0" destOrd="0" presId="urn:microsoft.com/office/officeart/2018/5/layout/IconCircleLabelList"/>
    <dgm:cxn modelId="{AB9FBC9B-1427-4EBE-8FA7-6930BD53747A}" type="presParOf" srcId="{985958D5-8790-4752-ABC1-9F61175500B9}" destId="{97EFA75D-1153-4749-8A6F-548C879879C9}" srcOrd="0" destOrd="0" presId="urn:microsoft.com/office/officeart/2018/5/layout/IconCircleLabelList"/>
    <dgm:cxn modelId="{B29964AC-B3EC-4C5B-88BA-249A91ECD884}" type="presParOf" srcId="{985958D5-8790-4752-ABC1-9F61175500B9}" destId="{82DD5971-87A6-41F8-94F3-1CA1B39199AC}" srcOrd="1" destOrd="0" presId="urn:microsoft.com/office/officeart/2018/5/layout/IconCircleLabelList"/>
    <dgm:cxn modelId="{ACCF5E71-CECE-420B-9735-54FC6BFF389F}" type="presParOf" srcId="{985958D5-8790-4752-ABC1-9F61175500B9}" destId="{57DD47F0-74B5-4C95-A17B-248FC88AFE08}" srcOrd="2" destOrd="0" presId="urn:microsoft.com/office/officeart/2018/5/layout/IconCircleLabelList"/>
    <dgm:cxn modelId="{C33A2F30-779C-48C7-9C1B-922C1994CF61}" type="presParOf" srcId="{985958D5-8790-4752-ABC1-9F61175500B9}" destId="{969C10D3-22DB-4FFE-88CE-770CC72CAE68}" srcOrd="3" destOrd="0" presId="urn:microsoft.com/office/officeart/2018/5/layout/IconCircleLabelList"/>
    <dgm:cxn modelId="{5E72863B-96C9-40E3-A0A3-C3137D028E22}" type="presParOf" srcId="{1B00279E-F5C3-4AC1-A34C-6C2C3273ACC2}" destId="{72C5730F-4ECA-4A3B-93F0-2E3E8F82B129}" srcOrd="1" destOrd="0" presId="urn:microsoft.com/office/officeart/2018/5/layout/IconCircleLabelList"/>
    <dgm:cxn modelId="{752A7040-7BA9-42A8-A977-5DBC4B36230A}" type="presParOf" srcId="{1B00279E-F5C3-4AC1-A34C-6C2C3273ACC2}" destId="{29204622-6FBD-48CC-8A11-8DF282E82E21}" srcOrd="2" destOrd="0" presId="urn:microsoft.com/office/officeart/2018/5/layout/IconCircleLabelList"/>
    <dgm:cxn modelId="{1D53EB84-A4E2-4E55-98D3-E3A3A0FF22A5}" type="presParOf" srcId="{29204622-6FBD-48CC-8A11-8DF282E82E21}" destId="{9718143F-856D-4581-89DE-40A453A9C9ED}" srcOrd="0" destOrd="0" presId="urn:microsoft.com/office/officeart/2018/5/layout/IconCircleLabelList"/>
    <dgm:cxn modelId="{4F5F4396-015D-4BD2-B2F1-772A9A2DBE39}" type="presParOf" srcId="{29204622-6FBD-48CC-8A11-8DF282E82E21}" destId="{AEE93AF1-8F5A-4706-8A53-1CB46B9DE8F5}" srcOrd="1" destOrd="0" presId="urn:microsoft.com/office/officeart/2018/5/layout/IconCircleLabelList"/>
    <dgm:cxn modelId="{48FC3666-1349-4EBB-AE8B-D45BC087A5A9}" type="presParOf" srcId="{29204622-6FBD-48CC-8A11-8DF282E82E21}" destId="{884D7D79-EE19-4D26-B299-02E7614AB5ED}" srcOrd="2" destOrd="0" presId="urn:microsoft.com/office/officeart/2018/5/layout/IconCircleLabelList"/>
    <dgm:cxn modelId="{27E0EA45-F2EC-43F0-A988-0853BEC315F2}" type="presParOf" srcId="{29204622-6FBD-48CC-8A11-8DF282E82E21}" destId="{D69690F3-F16E-4B91-AFDB-797A46CE9A6F}" srcOrd="3" destOrd="0" presId="urn:microsoft.com/office/officeart/2018/5/layout/IconCircleLabelList"/>
    <dgm:cxn modelId="{182E830A-A32C-441A-A1AF-61FA07827AEB}" type="presParOf" srcId="{1B00279E-F5C3-4AC1-A34C-6C2C3273ACC2}" destId="{C2642B3A-F923-4287-AEAD-869C11E00054}" srcOrd="3" destOrd="0" presId="urn:microsoft.com/office/officeart/2018/5/layout/IconCircleLabelList"/>
    <dgm:cxn modelId="{F0607159-50AB-439F-ACF3-2EA7A233AAD0}" type="presParOf" srcId="{1B00279E-F5C3-4AC1-A34C-6C2C3273ACC2}" destId="{CD09B7A9-7372-4D11-A9DC-B502DDDE46E6}" srcOrd="4" destOrd="0" presId="urn:microsoft.com/office/officeart/2018/5/layout/IconCircleLabelList"/>
    <dgm:cxn modelId="{89F5ED36-007E-44AE-B1CD-7FDF98217940}" type="presParOf" srcId="{CD09B7A9-7372-4D11-A9DC-B502DDDE46E6}" destId="{7F3913E4-36E4-49AD-AEF3-D01E6BDA7E95}" srcOrd="0" destOrd="0" presId="urn:microsoft.com/office/officeart/2018/5/layout/IconCircleLabelList"/>
    <dgm:cxn modelId="{866CBD81-474F-489D-8C4A-99FA51C91A84}" type="presParOf" srcId="{CD09B7A9-7372-4D11-A9DC-B502DDDE46E6}" destId="{7FD05CF3-226F-4E5E-9518-CEA85C29314D}" srcOrd="1" destOrd="0" presId="urn:microsoft.com/office/officeart/2018/5/layout/IconCircleLabelList"/>
    <dgm:cxn modelId="{26DCBF66-3680-4DB0-BDC5-E540BDCC6845}" type="presParOf" srcId="{CD09B7A9-7372-4D11-A9DC-B502DDDE46E6}" destId="{B4119C90-F007-4D90-9A35-4BC72673E2E3}" srcOrd="2" destOrd="0" presId="urn:microsoft.com/office/officeart/2018/5/layout/IconCircleLabelList"/>
    <dgm:cxn modelId="{900B5A0A-3348-46CF-86C7-1DB95B51B4B0}" type="presParOf" srcId="{CD09B7A9-7372-4D11-A9DC-B502DDDE46E6}" destId="{EC33C631-7456-4900-A249-38F564507DA2}" srcOrd="3" destOrd="0" presId="urn:microsoft.com/office/officeart/2018/5/layout/IconCircleLabelList"/>
    <dgm:cxn modelId="{C6B53B77-08F1-44B2-9A07-6ED9A2DF38DA}" type="presParOf" srcId="{1B00279E-F5C3-4AC1-A34C-6C2C3273ACC2}" destId="{E691D4A6-7DB5-4D7D-B85C-B77B3919B35E}" srcOrd="5" destOrd="0" presId="urn:microsoft.com/office/officeart/2018/5/layout/IconCircleLabelList"/>
    <dgm:cxn modelId="{7B2FA1D8-CB33-4E9F-861A-317C9F882B7D}" type="presParOf" srcId="{1B00279E-F5C3-4AC1-A34C-6C2C3273ACC2}" destId="{9EFC75F0-9BB7-4D8F-BF9C-FFCDFB411A76}" srcOrd="6" destOrd="0" presId="urn:microsoft.com/office/officeart/2018/5/layout/IconCircleLabelList"/>
    <dgm:cxn modelId="{734FDF9F-B2E8-4EBC-B271-D53D3999901E}" type="presParOf" srcId="{9EFC75F0-9BB7-4D8F-BF9C-FFCDFB411A76}" destId="{536640F0-927E-4484-A36E-FFB29660C98D}" srcOrd="0" destOrd="0" presId="urn:microsoft.com/office/officeart/2018/5/layout/IconCircleLabelList"/>
    <dgm:cxn modelId="{D5F7DE8B-D82C-442B-BD26-0E1728C9B2A8}" type="presParOf" srcId="{9EFC75F0-9BB7-4D8F-BF9C-FFCDFB411A76}" destId="{B1C031F2-3438-4923-B7CD-9EC3D4D60A7F}" srcOrd="1" destOrd="0" presId="urn:microsoft.com/office/officeart/2018/5/layout/IconCircleLabelList"/>
    <dgm:cxn modelId="{F4B872C7-223A-47F1-8E5F-94EFABB48B5F}" type="presParOf" srcId="{9EFC75F0-9BB7-4D8F-BF9C-FFCDFB411A76}" destId="{CA771C08-FE84-49A4-B9D4-549FD57C0C11}" srcOrd="2" destOrd="0" presId="urn:microsoft.com/office/officeart/2018/5/layout/IconCircleLabelList"/>
    <dgm:cxn modelId="{08297EC1-35D3-4943-98DA-AB520487E1EA}" type="presParOf" srcId="{9EFC75F0-9BB7-4D8F-BF9C-FFCDFB411A76}" destId="{CC8E76EF-8855-4E30-9B2B-275C514A7182}" srcOrd="3" destOrd="0" presId="urn:microsoft.com/office/officeart/2018/5/layout/IconCircleLabelList"/>
    <dgm:cxn modelId="{7AE02BA4-0258-4D65-999E-596A8DBA6DC7}" type="presParOf" srcId="{1B00279E-F5C3-4AC1-A34C-6C2C3273ACC2}" destId="{9AAE2AF6-6BD3-4048-A8DD-406E4673F30E}" srcOrd="7" destOrd="0" presId="urn:microsoft.com/office/officeart/2018/5/layout/IconCircleLabelList"/>
    <dgm:cxn modelId="{020947C2-C551-432B-8118-76B88C5A66C1}" type="presParOf" srcId="{1B00279E-F5C3-4AC1-A34C-6C2C3273ACC2}" destId="{A31D5F04-E492-4A7D-AB1F-13061DD20451}" srcOrd="8" destOrd="0" presId="urn:microsoft.com/office/officeart/2018/5/layout/IconCircleLabelList"/>
    <dgm:cxn modelId="{D9631D32-67D3-412B-961B-D72A1C27AC50}" type="presParOf" srcId="{A31D5F04-E492-4A7D-AB1F-13061DD20451}" destId="{5BB6110C-86B0-4291-9B78-DCA73D12CB31}" srcOrd="0" destOrd="0" presId="urn:microsoft.com/office/officeart/2018/5/layout/IconCircleLabelList"/>
    <dgm:cxn modelId="{383197B6-0DE6-4E0F-92A1-A3B1C61FF931}" type="presParOf" srcId="{A31D5F04-E492-4A7D-AB1F-13061DD20451}" destId="{26E4B336-A529-4040-B95F-552300C11639}" srcOrd="1" destOrd="0" presId="urn:microsoft.com/office/officeart/2018/5/layout/IconCircleLabelList"/>
    <dgm:cxn modelId="{FD5F0248-C23C-4116-867D-D3A1D04EC755}" type="presParOf" srcId="{A31D5F04-E492-4A7D-AB1F-13061DD20451}" destId="{7404B3B4-813E-447B-BA28-49BD29996FF4}" srcOrd="2" destOrd="0" presId="urn:microsoft.com/office/officeart/2018/5/layout/IconCircleLabelList"/>
    <dgm:cxn modelId="{276F84E3-5C4C-40D7-9765-E36AD95713AD}" type="presParOf" srcId="{A31D5F04-E492-4A7D-AB1F-13061DD20451}" destId="{C03E1094-B2F7-4795-ACB2-4DBCBCE8457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FA75D-1153-4749-8A6F-548C879879C9}">
      <dsp:nvSpPr>
        <dsp:cNvPr id="0" name=""/>
        <dsp:cNvSpPr/>
      </dsp:nvSpPr>
      <dsp:spPr>
        <a:xfrm>
          <a:off x="684914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DD5971-87A6-41F8-94F3-1CA1B39199AC}">
      <dsp:nvSpPr>
        <dsp:cNvPr id="0" name=""/>
        <dsp:cNvSpPr/>
      </dsp:nvSpPr>
      <dsp:spPr>
        <a:xfrm>
          <a:off x="91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C10D3-22DB-4FFE-88CE-770CC72CAE68}">
      <dsp:nvSpPr>
        <dsp:cNvPr id="0" name=""/>
        <dsp:cNvSpPr/>
      </dsp:nvSpPr>
      <dsp:spPr>
        <a:xfrm>
          <a:off x="33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200" b="1" kern="1200"/>
            <a:t>1.Bucket</a:t>
          </a:r>
          <a:endParaRPr lang="en-US" sz="2200" kern="1200"/>
        </a:p>
      </dsp:txBody>
      <dsp:txXfrm>
        <a:off x="333914" y="2456402"/>
        <a:ext cx="1800000" cy="720000"/>
      </dsp:txXfrm>
    </dsp:sp>
    <dsp:sp modelId="{9718143F-856D-4581-89DE-40A453A9C9ED}">
      <dsp:nvSpPr>
        <dsp:cNvPr id="0" name=""/>
        <dsp:cNvSpPr/>
      </dsp:nvSpPr>
      <dsp:spPr>
        <a:xfrm>
          <a:off x="2799914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93AF1-8F5A-4706-8A53-1CB46B9DE8F5}">
      <dsp:nvSpPr>
        <dsp:cNvPr id="0" name=""/>
        <dsp:cNvSpPr/>
      </dsp:nvSpPr>
      <dsp:spPr>
        <a:xfrm>
          <a:off x="303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690F3-F16E-4B91-AFDB-797A46CE9A6F}">
      <dsp:nvSpPr>
        <dsp:cNvPr id="0" name=""/>
        <dsp:cNvSpPr/>
      </dsp:nvSpPr>
      <dsp:spPr>
        <a:xfrm>
          <a:off x="244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200" b="1" kern="1200"/>
            <a:t>2.PostgreSQL instance</a:t>
          </a:r>
          <a:endParaRPr lang="en-US" sz="2200" kern="1200"/>
        </a:p>
      </dsp:txBody>
      <dsp:txXfrm>
        <a:off x="2448914" y="2456402"/>
        <a:ext cx="1800000" cy="720000"/>
      </dsp:txXfrm>
    </dsp:sp>
    <dsp:sp modelId="{7F3913E4-36E4-49AD-AEF3-D01E6BDA7E95}">
      <dsp:nvSpPr>
        <dsp:cNvPr id="0" name=""/>
        <dsp:cNvSpPr/>
      </dsp:nvSpPr>
      <dsp:spPr>
        <a:xfrm>
          <a:off x="4914914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D05CF3-226F-4E5E-9518-CEA85C29314D}">
      <dsp:nvSpPr>
        <dsp:cNvPr id="0" name=""/>
        <dsp:cNvSpPr/>
      </dsp:nvSpPr>
      <dsp:spPr>
        <a:xfrm>
          <a:off x="514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3C631-7456-4900-A249-38F564507DA2}">
      <dsp:nvSpPr>
        <dsp:cNvPr id="0" name=""/>
        <dsp:cNvSpPr/>
      </dsp:nvSpPr>
      <dsp:spPr>
        <a:xfrm>
          <a:off x="456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200" b="1" kern="1200"/>
            <a:t>3.Cloud shell</a:t>
          </a:r>
          <a:endParaRPr lang="en-US" sz="2200" kern="1200"/>
        </a:p>
      </dsp:txBody>
      <dsp:txXfrm>
        <a:off x="4563914" y="2456402"/>
        <a:ext cx="1800000" cy="720000"/>
      </dsp:txXfrm>
    </dsp:sp>
    <dsp:sp modelId="{536640F0-927E-4484-A36E-FFB29660C98D}">
      <dsp:nvSpPr>
        <dsp:cNvPr id="0" name=""/>
        <dsp:cNvSpPr/>
      </dsp:nvSpPr>
      <dsp:spPr>
        <a:xfrm>
          <a:off x="7029914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031F2-3438-4923-B7CD-9EC3D4D60A7F}">
      <dsp:nvSpPr>
        <dsp:cNvPr id="0" name=""/>
        <dsp:cNvSpPr/>
      </dsp:nvSpPr>
      <dsp:spPr>
        <a:xfrm>
          <a:off x="726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E76EF-8855-4E30-9B2B-275C514A7182}">
      <dsp:nvSpPr>
        <dsp:cNvPr id="0" name=""/>
        <dsp:cNvSpPr/>
      </dsp:nvSpPr>
      <dsp:spPr>
        <a:xfrm>
          <a:off x="667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200" b="1" kern="1200"/>
            <a:t>4.Bigquery</a:t>
          </a:r>
          <a:endParaRPr lang="en-US" sz="2200" kern="1200"/>
        </a:p>
      </dsp:txBody>
      <dsp:txXfrm>
        <a:off x="6678914" y="2456402"/>
        <a:ext cx="1800000" cy="720000"/>
      </dsp:txXfrm>
    </dsp:sp>
    <dsp:sp modelId="{5BB6110C-86B0-4291-9B78-DCA73D12CB31}">
      <dsp:nvSpPr>
        <dsp:cNvPr id="0" name=""/>
        <dsp:cNvSpPr/>
      </dsp:nvSpPr>
      <dsp:spPr>
        <a:xfrm>
          <a:off x="9144914" y="1016402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4B336-A529-4040-B95F-552300C11639}">
      <dsp:nvSpPr>
        <dsp:cNvPr id="0" name=""/>
        <dsp:cNvSpPr/>
      </dsp:nvSpPr>
      <dsp:spPr>
        <a:xfrm>
          <a:off x="937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E1094-B2F7-4795-ACB2-4DBCBCE8457B}">
      <dsp:nvSpPr>
        <dsp:cNvPr id="0" name=""/>
        <dsp:cNvSpPr/>
      </dsp:nvSpPr>
      <dsp:spPr>
        <a:xfrm>
          <a:off x="879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200" b="1" kern="1200"/>
            <a:t>5.IAM and admin</a:t>
          </a:r>
          <a:endParaRPr lang="en-US" sz="2200" kern="1200"/>
        </a:p>
      </dsp:txBody>
      <dsp:txXfrm>
        <a:off x="8793914" y="245640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10/11/2023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321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7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39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8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9BFD-7C65-6C8B-150C-4194671FF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1AFCE-CA38-3A07-EA7A-EC1938D1E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A65EB-F817-E082-FF8B-691742DC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BFC3D-EEC2-C785-01C3-D8DD2855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DFA87-998A-5AF9-F8E2-7BC6CA24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6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8E15-9BAF-66E9-1FA1-B150157A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F9057-24B7-D812-2966-27F7FF172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E8B30-43D5-CDCD-2B52-E9B996E79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C6A6-1232-5387-653C-4145813E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A3773-9C1E-C264-2535-B09C3D7D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7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EE360-3E6B-5010-A3FA-3261FEA18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01B9E-7AB4-7464-EFD9-461A27849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7C875-E1E8-B74F-0687-A61D9288E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6F73E-C6B4-6AA5-17CC-99A27F16A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ED5F-D633-54BA-D6E1-9C895A58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53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C82EFE5-7A60-2728-921A-D2048AD6B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207710" cy="6919556"/>
            <a:chOff x="1" y="0"/>
            <a:chExt cx="12207710" cy="691955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6B97A1A-D605-738D-8C08-D97B3BBB5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454554"/>
              <a:ext cx="7279953" cy="5403446"/>
            </a:xfrm>
            <a:custGeom>
              <a:avLst/>
              <a:gdLst>
                <a:gd name="connsiteX0" fmla="*/ 2849225 w 7279953"/>
                <a:gd name="connsiteY0" fmla="*/ 1991 h 5403446"/>
                <a:gd name="connsiteX1" fmla="*/ 5787175 w 7279953"/>
                <a:gd name="connsiteY1" fmla="*/ 802235 h 5403446"/>
                <a:gd name="connsiteX2" fmla="*/ 7222098 w 7279953"/>
                <a:gd name="connsiteY2" fmla="*/ 5257058 h 5403446"/>
                <a:gd name="connsiteX3" fmla="*/ 7198134 w 7279953"/>
                <a:gd name="connsiteY3" fmla="*/ 5403446 h 5403446"/>
                <a:gd name="connsiteX4" fmla="*/ 0 w 7279953"/>
                <a:gd name="connsiteY4" fmla="*/ 5403446 h 5403446"/>
                <a:gd name="connsiteX5" fmla="*/ 0 w 7279953"/>
                <a:gd name="connsiteY5" fmla="*/ 593527 h 5403446"/>
                <a:gd name="connsiteX6" fmla="*/ 151492 w 7279953"/>
                <a:gd name="connsiteY6" fmla="*/ 533307 h 5403446"/>
                <a:gd name="connsiteX7" fmla="*/ 2849225 w 7279953"/>
                <a:gd name="connsiteY7" fmla="*/ 1991 h 5403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79953" h="5403446">
                  <a:moveTo>
                    <a:pt x="2849225" y="1991"/>
                  </a:moveTo>
                  <a:cubicBezTo>
                    <a:pt x="3990388" y="-25010"/>
                    <a:pt x="5049890" y="221659"/>
                    <a:pt x="5787175" y="802235"/>
                  </a:cubicBezTo>
                  <a:cubicBezTo>
                    <a:pt x="6927689" y="1700322"/>
                    <a:pt x="7466345" y="3530716"/>
                    <a:pt x="7222098" y="5257058"/>
                  </a:cubicBezTo>
                  <a:lnTo>
                    <a:pt x="7198134" y="5403446"/>
                  </a:lnTo>
                  <a:lnTo>
                    <a:pt x="0" y="5403446"/>
                  </a:lnTo>
                  <a:lnTo>
                    <a:pt x="0" y="593527"/>
                  </a:lnTo>
                  <a:lnTo>
                    <a:pt x="151492" y="533307"/>
                  </a:lnTo>
                  <a:cubicBezTo>
                    <a:pt x="1024681" y="209544"/>
                    <a:pt x="1961653" y="22991"/>
                    <a:pt x="2849225" y="1991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58000"/>
              </a:schemeClr>
            </a:solidFill>
            <a:ln w="377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CC49F1D-4E95-A334-0DE1-5115637E4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5306847" cy="4114703"/>
            </a:xfrm>
            <a:custGeom>
              <a:avLst/>
              <a:gdLst>
                <a:gd name="connsiteX0" fmla="*/ 1128214 w 5306847"/>
                <a:gd name="connsiteY0" fmla="*/ 3116019 h 4114703"/>
                <a:gd name="connsiteX1" fmla="*/ 835809 w 5306847"/>
                <a:gd name="connsiteY1" fmla="*/ 3193860 h 4114703"/>
                <a:gd name="connsiteX2" fmla="*/ 1244658 w 5306847"/>
                <a:gd name="connsiteY2" fmla="*/ 3132653 h 4114703"/>
                <a:gd name="connsiteX3" fmla="*/ 1128214 w 5306847"/>
                <a:gd name="connsiteY3" fmla="*/ 3116019 h 4114703"/>
                <a:gd name="connsiteX4" fmla="*/ 593382 w 5306847"/>
                <a:gd name="connsiteY4" fmla="*/ 3062082 h 4114703"/>
                <a:gd name="connsiteX5" fmla="*/ 746859 w 5306847"/>
                <a:gd name="connsiteY5" fmla="*/ 3073079 h 4114703"/>
                <a:gd name="connsiteX6" fmla="*/ 593382 w 5306847"/>
                <a:gd name="connsiteY6" fmla="*/ 3062082 h 4114703"/>
                <a:gd name="connsiteX7" fmla="*/ 0 w 5306847"/>
                <a:gd name="connsiteY7" fmla="*/ 2705805 h 4114703"/>
                <a:gd name="connsiteX8" fmla="*/ 793045 w 5306847"/>
                <a:gd name="connsiteY8" fmla="*/ 2775067 h 4114703"/>
                <a:gd name="connsiteX9" fmla="*/ 1031840 w 5306847"/>
                <a:gd name="connsiteY9" fmla="*/ 2810847 h 4114703"/>
                <a:gd name="connsiteX10" fmla="*/ 1026371 w 5306847"/>
                <a:gd name="connsiteY10" fmla="*/ 2848980 h 4114703"/>
                <a:gd name="connsiteX11" fmla="*/ 59068 w 5306847"/>
                <a:gd name="connsiteY11" fmla="*/ 2811901 h 4114703"/>
                <a:gd name="connsiteX12" fmla="*/ 50283 w 5306847"/>
                <a:gd name="connsiteY12" fmla="*/ 2852290 h 4114703"/>
                <a:gd name="connsiteX13" fmla="*/ 316347 w 5306847"/>
                <a:gd name="connsiteY13" fmla="*/ 2928972 h 4114703"/>
                <a:gd name="connsiteX14" fmla="*/ 1075878 w 5306847"/>
                <a:gd name="connsiteY14" fmla="*/ 2984948 h 4114703"/>
                <a:gd name="connsiteX15" fmla="*/ 1383585 w 5306847"/>
                <a:gd name="connsiteY15" fmla="*/ 2941791 h 4114703"/>
                <a:gd name="connsiteX16" fmla="*/ 1495153 w 5306847"/>
                <a:gd name="connsiteY16" fmla="*/ 3004988 h 4114703"/>
                <a:gd name="connsiteX17" fmla="*/ 1311595 w 5306847"/>
                <a:gd name="connsiteY17" fmla="*/ 3096004 h 4114703"/>
                <a:gd name="connsiteX18" fmla="*/ 1793219 w 5306847"/>
                <a:gd name="connsiteY18" fmla="*/ 3146904 h 4114703"/>
                <a:gd name="connsiteX19" fmla="*/ 1246095 w 5306847"/>
                <a:gd name="connsiteY19" fmla="*/ 3233913 h 4114703"/>
                <a:gd name="connsiteX20" fmla="*/ 1243573 w 5306847"/>
                <a:gd name="connsiteY20" fmla="*/ 3281681 h 4114703"/>
                <a:gd name="connsiteX21" fmla="*/ 1569927 w 5306847"/>
                <a:gd name="connsiteY21" fmla="*/ 3348255 h 4114703"/>
                <a:gd name="connsiteX22" fmla="*/ 1898220 w 5306847"/>
                <a:gd name="connsiteY22" fmla="*/ 3518678 h 4114703"/>
                <a:gd name="connsiteX23" fmla="*/ 1379583 w 5306847"/>
                <a:gd name="connsiteY23" fmla="*/ 3393314 h 4114703"/>
                <a:gd name="connsiteX24" fmla="*/ 1365854 w 5306847"/>
                <a:gd name="connsiteY24" fmla="*/ 3430365 h 4114703"/>
                <a:gd name="connsiteX25" fmla="*/ 1899877 w 5306847"/>
                <a:gd name="connsiteY25" fmla="*/ 3756354 h 4114703"/>
                <a:gd name="connsiteX26" fmla="*/ 1390394 w 5306847"/>
                <a:gd name="connsiteY26" fmla="*/ 3559368 h 4114703"/>
                <a:gd name="connsiteX27" fmla="*/ 1652019 w 5306847"/>
                <a:gd name="connsiteY27" fmla="*/ 3834080 h 4114703"/>
                <a:gd name="connsiteX28" fmla="*/ 1277598 w 5306847"/>
                <a:gd name="connsiteY28" fmla="*/ 3652747 h 4114703"/>
                <a:gd name="connsiteX29" fmla="*/ 1363636 w 5306847"/>
                <a:gd name="connsiteY29" fmla="*/ 4114703 h 4114703"/>
                <a:gd name="connsiteX30" fmla="*/ 1003785 w 5306847"/>
                <a:gd name="connsiteY30" fmla="*/ 3536203 h 4114703"/>
                <a:gd name="connsiteX31" fmla="*/ 1137175 w 5306847"/>
                <a:gd name="connsiteY31" fmla="*/ 3932544 h 4114703"/>
                <a:gd name="connsiteX32" fmla="*/ 1092633 w 5306847"/>
                <a:gd name="connsiteY32" fmla="*/ 3954634 h 4114703"/>
                <a:gd name="connsiteX33" fmla="*/ 981708 w 5306847"/>
                <a:gd name="connsiteY33" fmla="*/ 3767746 h 4114703"/>
                <a:gd name="connsiteX34" fmla="*/ 816353 w 5306847"/>
                <a:gd name="connsiteY34" fmla="*/ 3458203 h 4114703"/>
                <a:gd name="connsiteX35" fmla="*/ 612237 w 5306847"/>
                <a:gd name="connsiteY35" fmla="*/ 3330261 h 4114703"/>
                <a:gd name="connsiteX36" fmla="*/ 782209 w 5306847"/>
                <a:gd name="connsiteY36" fmla="*/ 3785035 h 4114703"/>
                <a:gd name="connsiteX37" fmla="*/ 359536 w 5306847"/>
                <a:gd name="connsiteY37" fmla="*/ 3187049 h 4114703"/>
                <a:gd name="connsiteX38" fmla="*/ 316861 w 5306847"/>
                <a:gd name="connsiteY38" fmla="*/ 3207700 h 4114703"/>
                <a:gd name="connsiteX39" fmla="*/ 519543 w 5306847"/>
                <a:gd name="connsiteY39" fmla="*/ 3770012 h 4114703"/>
                <a:gd name="connsiteX40" fmla="*/ 119870 w 5306847"/>
                <a:gd name="connsiteY40" fmla="*/ 3080521 h 4114703"/>
                <a:gd name="connsiteX41" fmla="*/ 155937 w 5306847"/>
                <a:gd name="connsiteY41" fmla="*/ 3674683 h 4114703"/>
                <a:gd name="connsiteX42" fmla="*/ 39600 w 5306847"/>
                <a:gd name="connsiteY42" fmla="*/ 3316729 h 4114703"/>
                <a:gd name="connsiteX43" fmla="*/ 0 w 5306847"/>
                <a:gd name="connsiteY43" fmla="*/ 3138695 h 4114703"/>
                <a:gd name="connsiteX44" fmla="*/ 0 w 5306847"/>
                <a:gd name="connsiteY44" fmla="*/ 2448197 h 4114703"/>
                <a:gd name="connsiteX45" fmla="*/ 55485 w 5306847"/>
                <a:gd name="connsiteY45" fmla="*/ 2448349 h 4114703"/>
                <a:gd name="connsiteX46" fmla="*/ 127415 w 5306847"/>
                <a:gd name="connsiteY46" fmla="*/ 2484330 h 4114703"/>
                <a:gd name="connsiteX47" fmla="*/ 35102 w 5306847"/>
                <a:gd name="connsiteY47" fmla="*/ 2503119 h 4114703"/>
                <a:gd name="connsiteX48" fmla="*/ 0 w 5306847"/>
                <a:gd name="connsiteY48" fmla="*/ 2507241 h 4114703"/>
                <a:gd name="connsiteX49" fmla="*/ 0 w 5306847"/>
                <a:gd name="connsiteY49" fmla="*/ 1951810 h 4114703"/>
                <a:gd name="connsiteX50" fmla="*/ 65069 w 5306847"/>
                <a:gd name="connsiteY50" fmla="*/ 1993449 h 4114703"/>
                <a:gd name="connsiteX51" fmla="*/ 541335 w 5306847"/>
                <a:gd name="connsiteY51" fmla="*/ 2322212 h 4114703"/>
                <a:gd name="connsiteX52" fmla="*/ 95359 w 5306847"/>
                <a:gd name="connsiteY52" fmla="*/ 2112344 h 4114703"/>
                <a:gd name="connsiteX53" fmla="*/ 0 w 5306847"/>
                <a:gd name="connsiteY53" fmla="*/ 2070199 h 4114703"/>
                <a:gd name="connsiteX54" fmla="*/ 1493216 w 5306847"/>
                <a:gd name="connsiteY54" fmla="*/ 1252887 h 4114703"/>
                <a:gd name="connsiteX55" fmla="*/ 774195 w 5306847"/>
                <a:gd name="connsiteY55" fmla="*/ 1512992 h 4114703"/>
                <a:gd name="connsiteX56" fmla="*/ 1493216 w 5306847"/>
                <a:gd name="connsiteY56" fmla="*/ 1252887 h 4114703"/>
                <a:gd name="connsiteX57" fmla="*/ 76255 w 5306847"/>
                <a:gd name="connsiteY57" fmla="*/ 1097450 h 4114703"/>
                <a:gd name="connsiteX58" fmla="*/ 33618 w 5306847"/>
                <a:gd name="connsiteY58" fmla="*/ 1349175 h 4114703"/>
                <a:gd name="connsiteX59" fmla="*/ 0 w 5306847"/>
                <a:gd name="connsiteY59" fmla="*/ 1432332 h 4114703"/>
                <a:gd name="connsiteX60" fmla="*/ 0 w 5306847"/>
                <a:gd name="connsiteY60" fmla="*/ 1189112 h 4114703"/>
                <a:gd name="connsiteX61" fmla="*/ 2029776 w 5306847"/>
                <a:gd name="connsiteY61" fmla="*/ 932082 h 4114703"/>
                <a:gd name="connsiteX62" fmla="*/ 1584547 w 5306847"/>
                <a:gd name="connsiteY62" fmla="*/ 1035281 h 4114703"/>
                <a:gd name="connsiteX63" fmla="*/ 1855741 w 5306847"/>
                <a:gd name="connsiteY63" fmla="*/ 1119025 h 4114703"/>
                <a:gd name="connsiteX64" fmla="*/ 2029776 w 5306847"/>
                <a:gd name="connsiteY64" fmla="*/ 932082 h 4114703"/>
                <a:gd name="connsiteX65" fmla="*/ 2172757 w 5306847"/>
                <a:gd name="connsiteY65" fmla="*/ 756549 h 4114703"/>
                <a:gd name="connsiteX66" fmla="*/ 1449360 w 5306847"/>
                <a:gd name="connsiteY66" fmla="*/ 944440 h 4114703"/>
                <a:gd name="connsiteX67" fmla="*/ 1465019 w 5306847"/>
                <a:gd name="connsiteY67" fmla="*/ 953215 h 4114703"/>
                <a:gd name="connsiteX68" fmla="*/ 2108011 w 5306847"/>
                <a:gd name="connsiteY68" fmla="*/ 848645 h 4114703"/>
                <a:gd name="connsiteX69" fmla="*/ 2172757 w 5306847"/>
                <a:gd name="connsiteY69" fmla="*/ 756549 h 4114703"/>
                <a:gd name="connsiteX70" fmla="*/ 4252658 w 5306847"/>
                <a:gd name="connsiteY70" fmla="*/ 150792 h 4114703"/>
                <a:gd name="connsiteX71" fmla="*/ 3931686 w 5306847"/>
                <a:gd name="connsiteY71" fmla="*/ 459776 h 4114703"/>
                <a:gd name="connsiteX72" fmla="*/ 4132278 w 5306847"/>
                <a:gd name="connsiteY72" fmla="*/ 351481 h 4114703"/>
                <a:gd name="connsiteX73" fmla="*/ 4283202 w 5306847"/>
                <a:gd name="connsiteY73" fmla="*/ 178164 h 4114703"/>
                <a:gd name="connsiteX74" fmla="*/ 4252658 w 5306847"/>
                <a:gd name="connsiteY74" fmla="*/ 150792 h 4114703"/>
                <a:gd name="connsiteX75" fmla="*/ 3325439 w 5306847"/>
                <a:gd name="connsiteY75" fmla="*/ 0 h 4114703"/>
                <a:gd name="connsiteX76" fmla="*/ 3418746 w 5306847"/>
                <a:gd name="connsiteY76" fmla="*/ 0 h 4114703"/>
                <a:gd name="connsiteX77" fmla="*/ 3419677 w 5306847"/>
                <a:gd name="connsiteY77" fmla="*/ 8956 h 4114703"/>
                <a:gd name="connsiteX78" fmla="*/ 3293135 w 5306847"/>
                <a:gd name="connsiteY78" fmla="*/ 286266 h 4114703"/>
                <a:gd name="connsiteX79" fmla="*/ 3118350 w 5306847"/>
                <a:gd name="connsiteY79" fmla="*/ 657091 h 4114703"/>
                <a:gd name="connsiteX80" fmla="*/ 3329162 w 5306847"/>
                <a:gd name="connsiteY80" fmla="*/ 590326 h 4114703"/>
                <a:gd name="connsiteX81" fmla="*/ 3639279 w 5306847"/>
                <a:gd name="connsiteY81" fmla="*/ 4623 h 4114703"/>
                <a:gd name="connsiteX82" fmla="*/ 3642347 w 5306847"/>
                <a:gd name="connsiteY82" fmla="*/ 0 h 4114703"/>
                <a:gd name="connsiteX83" fmla="*/ 3767243 w 5306847"/>
                <a:gd name="connsiteY83" fmla="*/ 0 h 4114703"/>
                <a:gd name="connsiteX84" fmla="*/ 3613382 w 5306847"/>
                <a:gd name="connsiteY84" fmla="*/ 253431 h 4114703"/>
                <a:gd name="connsiteX85" fmla="*/ 3417993 w 5306847"/>
                <a:gd name="connsiteY85" fmla="*/ 575207 h 4114703"/>
                <a:gd name="connsiteX86" fmla="*/ 3686405 w 5306847"/>
                <a:gd name="connsiteY86" fmla="*/ 478980 h 4114703"/>
                <a:gd name="connsiteX87" fmla="*/ 3866549 w 5306847"/>
                <a:gd name="connsiteY87" fmla="*/ 110874 h 4114703"/>
                <a:gd name="connsiteX88" fmla="*/ 3929931 w 5306847"/>
                <a:gd name="connsiteY88" fmla="*/ 0 h 4114703"/>
                <a:gd name="connsiteX89" fmla="*/ 4126959 w 5306847"/>
                <a:gd name="connsiteY89" fmla="*/ 0 h 4114703"/>
                <a:gd name="connsiteX90" fmla="*/ 4117244 w 5306847"/>
                <a:gd name="connsiteY90" fmla="*/ 13877 h 4114703"/>
                <a:gd name="connsiteX91" fmla="*/ 4042900 w 5306847"/>
                <a:gd name="connsiteY91" fmla="*/ 153958 h 4114703"/>
                <a:gd name="connsiteX92" fmla="*/ 4386860 w 5306847"/>
                <a:gd name="connsiteY92" fmla="*/ 73668 h 4114703"/>
                <a:gd name="connsiteX93" fmla="*/ 4454900 w 5306847"/>
                <a:gd name="connsiteY93" fmla="*/ 0 h 4114703"/>
                <a:gd name="connsiteX94" fmla="*/ 4550359 w 5306847"/>
                <a:gd name="connsiteY94" fmla="*/ 0 h 4114703"/>
                <a:gd name="connsiteX95" fmla="*/ 4527388 w 5306847"/>
                <a:gd name="connsiteY95" fmla="*/ 31847 h 4114703"/>
                <a:gd name="connsiteX96" fmla="*/ 4376382 w 5306847"/>
                <a:gd name="connsiteY96" fmla="*/ 240637 h 4114703"/>
                <a:gd name="connsiteX97" fmla="*/ 4663766 w 5306847"/>
                <a:gd name="connsiteY97" fmla="*/ 12858 h 4114703"/>
                <a:gd name="connsiteX98" fmla="*/ 4679372 w 5306847"/>
                <a:gd name="connsiteY98" fmla="*/ 0 h 4114703"/>
                <a:gd name="connsiteX99" fmla="*/ 4869273 w 5306847"/>
                <a:gd name="connsiteY99" fmla="*/ 0 h 4114703"/>
                <a:gd name="connsiteX100" fmla="*/ 4683376 w 5306847"/>
                <a:gd name="connsiteY100" fmla="*/ 138589 h 4114703"/>
                <a:gd name="connsiteX101" fmla="*/ 4443736 w 5306847"/>
                <a:gd name="connsiteY101" fmla="*/ 322099 h 4114703"/>
                <a:gd name="connsiteX102" fmla="*/ 4371506 w 5306847"/>
                <a:gd name="connsiteY102" fmla="*/ 403295 h 4114703"/>
                <a:gd name="connsiteX103" fmla="*/ 5289989 w 5306847"/>
                <a:gd name="connsiteY103" fmla="*/ 73257 h 4114703"/>
                <a:gd name="connsiteX104" fmla="*/ 5306847 w 5306847"/>
                <a:gd name="connsiteY104" fmla="*/ 129614 h 4114703"/>
                <a:gd name="connsiteX105" fmla="*/ 4722826 w 5306847"/>
                <a:gd name="connsiteY105" fmla="*/ 358107 h 4114703"/>
                <a:gd name="connsiteX106" fmla="*/ 4732656 w 5306847"/>
                <a:gd name="connsiteY106" fmla="*/ 394876 h 4114703"/>
                <a:gd name="connsiteX107" fmla="*/ 5154856 w 5306847"/>
                <a:gd name="connsiteY107" fmla="*/ 369219 h 4114703"/>
                <a:gd name="connsiteX108" fmla="*/ 5086105 w 5306847"/>
                <a:gd name="connsiteY108" fmla="*/ 476601 h 4114703"/>
                <a:gd name="connsiteX109" fmla="*/ 4749699 w 5306847"/>
                <a:gd name="connsiteY109" fmla="*/ 535007 h 4114703"/>
                <a:gd name="connsiteX110" fmla="*/ 5008733 w 5306847"/>
                <a:gd name="connsiteY110" fmla="*/ 672153 h 4114703"/>
                <a:gd name="connsiteX111" fmla="*/ 4655581 w 5306847"/>
                <a:gd name="connsiteY111" fmla="*/ 652691 h 4114703"/>
                <a:gd name="connsiteX112" fmla="*/ 4644466 w 5306847"/>
                <a:gd name="connsiteY112" fmla="*/ 683862 h 4114703"/>
                <a:gd name="connsiteX113" fmla="*/ 4964410 w 5306847"/>
                <a:gd name="connsiteY113" fmla="*/ 830658 h 4114703"/>
                <a:gd name="connsiteX114" fmla="*/ 4658386 w 5306847"/>
                <a:gd name="connsiteY114" fmla="*/ 788605 h 4114703"/>
                <a:gd name="connsiteX115" fmla="*/ 4333885 w 5306847"/>
                <a:gd name="connsiteY115" fmla="*/ 723281 h 4114703"/>
                <a:gd name="connsiteX116" fmla="*/ 4008791 w 5306847"/>
                <a:gd name="connsiteY116" fmla="*/ 732211 h 4114703"/>
                <a:gd name="connsiteX117" fmla="*/ 4598281 w 5306847"/>
                <a:gd name="connsiteY117" fmla="*/ 981875 h 4114703"/>
                <a:gd name="connsiteX118" fmla="*/ 4465159 w 5306847"/>
                <a:gd name="connsiteY118" fmla="*/ 970683 h 4114703"/>
                <a:gd name="connsiteX119" fmla="*/ 3747111 w 5306847"/>
                <a:gd name="connsiteY119" fmla="*/ 785763 h 4114703"/>
                <a:gd name="connsiteX120" fmla="*/ 3529957 w 5306847"/>
                <a:gd name="connsiteY120" fmla="*/ 800574 h 4114703"/>
                <a:gd name="connsiteX121" fmla="*/ 4239375 w 5306847"/>
                <a:gd name="connsiteY121" fmla="*/ 1115034 h 4114703"/>
                <a:gd name="connsiteX122" fmla="*/ 4280974 w 5306847"/>
                <a:gd name="connsiteY122" fmla="*/ 1202039 h 4114703"/>
                <a:gd name="connsiteX123" fmla="*/ 3849984 w 5306847"/>
                <a:gd name="connsiteY123" fmla="*/ 1030627 h 4114703"/>
                <a:gd name="connsiteX124" fmla="*/ 3409429 w 5306847"/>
                <a:gd name="connsiteY124" fmla="*/ 870743 h 4114703"/>
                <a:gd name="connsiteX125" fmla="*/ 3000741 w 5306847"/>
                <a:gd name="connsiteY125" fmla="*/ 841661 h 4114703"/>
                <a:gd name="connsiteX126" fmla="*/ 3001634 w 5306847"/>
                <a:gd name="connsiteY126" fmla="*/ 868350 h 4114703"/>
                <a:gd name="connsiteX127" fmla="*/ 3977926 w 5306847"/>
                <a:gd name="connsiteY127" fmla="*/ 1183583 h 4114703"/>
                <a:gd name="connsiteX128" fmla="*/ 3987416 w 5306847"/>
                <a:gd name="connsiteY128" fmla="*/ 1246207 h 4114703"/>
                <a:gd name="connsiteX129" fmla="*/ 2715015 w 5306847"/>
                <a:gd name="connsiteY129" fmla="*/ 1008947 h 4114703"/>
                <a:gd name="connsiteX130" fmla="*/ 3348065 w 5306847"/>
                <a:gd name="connsiteY130" fmla="*/ 1206626 h 4114703"/>
                <a:gd name="connsiteX131" fmla="*/ 3259910 w 5306847"/>
                <a:gd name="connsiteY131" fmla="*/ 1230747 h 4114703"/>
                <a:gd name="connsiteX132" fmla="*/ 3182468 w 5306847"/>
                <a:gd name="connsiteY132" fmla="*/ 1221624 h 4114703"/>
                <a:gd name="connsiteX133" fmla="*/ 2536035 w 5306847"/>
                <a:gd name="connsiteY133" fmla="*/ 1073823 h 4114703"/>
                <a:gd name="connsiteX134" fmla="*/ 2329567 w 5306847"/>
                <a:gd name="connsiteY134" fmla="*/ 1080109 h 4114703"/>
                <a:gd name="connsiteX135" fmla="*/ 1490638 w 5306847"/>
                <a:gd name="connsiteY135" fmla="*/ 1410800 h 4114703"/>
                <a:gd name="connsiteX136" fmla="*/ 1579656 w 5306847"/>
                <a:gd name="connsiteY136" fmla="*/ 1399406 h 4114703"/>
                <a:gd name="connsiteX137" fmla="*/ 2568862 w 5306847"/>
                <a:gd name="connsiteY137" fmla="*/ 1198528 h 4114703"/>
                <a:gd name="connsiteX138" fmla="*/ 2724042 w 5306847"/>
                <a:gd name="connsiteY138" fmla="*/ 1259695 h 4114703"/>
                <a:gd name="connsiteX139" fmla="*/ 2265993 w 5306847"/>
                <a:gd name="connsiteY139" fmla="*/ 1324555 h 4114703"/>
                <a:gd name="connsiteX140" fmla="*/ 3218786 w 5306847"/>
                <a:gd name="connsiteY140" fmla="*/ 1449876 h 4114703"/>
                <a:gd name="connsiteX141" fmla="*/ 2197564 w 5306847"/>
                <a:gd name="connsiteY141" fmla="*/ 1469480 h 4114703"/>
                <a:gd name="connsiteX142" fmla="*/ 3519100 w 5306847"/>
                <a:gd name="connsiteY142" fmla="*/ 1755212 h 4114703"/>
                <a:gd name="connsiteX143" fmla="*/ 3508692 w 5306847"/>
                <a:gd name="connsiteY143" fmla="*/ 1809348 h 4114703"/>
                <a:gd name="connsiteX144" fmla="*/ 2986339 w 5306847"/>
                <a:gd name="connsiteY144" fmla="*/ 1722848 h 4114703"/>
                <a:gd name="connsiteX145" fmla="*/ 2984790 w 5306847"/>
                <a:gd name="connsiteY145" fmla="*/ 1742491 h 4114703"/>
                <a:gd name="connsiteX146" fmla="*/ 3571283 w 5306847"/>
                <a:gd name="connsiteY146" fmla="*/ 2031955 h 4114703"/>
                <a:gd name="connsiteX147" fmla="*/ 3615118 w 5306847"/>
                <a:gd name="connsiteY147" fmla="*/ 2086291 h 4114703"/>
                <a:gd name="connsiteX148" fmla="*/ 2708513 w 5306847"/>
                <a:gd name="connsiteY148" fmla="*/ 1781688 h 4114703"/>
                <a:gd name="connsiteX149" fmla="*/ 3172418 w 5306847"/>
                <a:gd name="connsiteY149" fmla="*/ 2199742 h 4114703"/>
                <a:gd name="connsiteX150" fmla="*/ 2132197 w 5306847"/>
                <a:gd name="connsiteY150" fmla="*/ 1641209 h 4114703"/>
                <a:gd name="connsiteX151" fmla="*/ 2630167 w 5306847"/>
                <a:gd name="connsiteY151" fmla="*/ 2204145 h 4114703"/>
                <a:gd name="connsiteX152" fmla="*/ 2599847 w 5306847"/>
                <a:gd name="connsiteY152" fmla="*/ 2233140 h 4114703"/>
                <a:gd name="connsiteX153" fmla="*/ 2069682 w 5306847"/>
                <a:gd name="connsiteY153" fmla="*/ 1761346 h 4114703"/>
                <a:gd name="connsiteX154" fmla="*/ 2051614 w 5306847"/>
                <a:gd name="connsiteY154" fmla="*/ 1778826 h 4114703"/>
                <a:gd name="connsiteX155" fmla="*/ 2278737 w 5306847"/>
                <a:gd name="connsiteY155" fmla="*/ 2072065 h 4114703"/>
                <a:gd name="connsiteX156" fmla="*/ 2250256 w 5306847"/>
                <a:gd name="connsiteY156" fmla="*/ 2105001 h 4114703"/>
                <a:gd name="connsiteX157" fmla="*/ 2154719 w 5306847"/>
                <a:gd name="connsiteY157" fmla="*/ 2038687 h 4114703"/>
                <a:gd name="connsiteX158" fmla="*/ 1707849 w 5306847"/>
                <a:gd name="connsiteY158" fmla="*/ 1603352 h 4114703"/>
                <a:gd name="connsiteX159" fmla="*/ 1525666 w 5306847"/>
                <a:gd name="connsiteY159" fmla="*/ 1568923 h 4114703"/>
                <a:gd name="connsiteX160" fmla="*/ 1930439 w 5306847"/>
                <a:gd name="connsiteY160" fmla="*/ 2152124 h 4114703"/>
                <a:gd name="connsiteX161" fmla="*/ 1452634 w 5306847"/>
                <a:gd name="connsiteY161" fmla="*/ 1665318 h 4114703"/>
                <a:gd name="connsiteX162" fmla="*/ 1219821 w 5306847"/>
                <a:gd name="connsiteY162" fmla="*/ 1571963 h 4114703"/>
                <a:gd name="connsiteX163" fmla="*/ 1050195 w 5306847"/>
                <a:gd name="connsiteY163" fmla="*/ 1546914 h 4114703"/>
                <a:gd name="connsiteX164" fmla="*/ 1034486 w 5306847"/>
                <a:gd name="connsiteY164" fmla="*/ 1587574 h 4114703"/>
                <a:gd name="connsiteX165" fmla="*/ 1481611 w 5306847"/>
                <a:gd name="connsiteY165" fmla="*/ 1894459 h 4114703"/>
                <a:gd name="connsiteX166" fmla="*/ 1469161 w 5306847"/>
                <a:gd name="connsiteY166" fmla="*/ 1924278 h 4114703"/>
                <a:gd name="connsiteX167" fmla="*/ 1377537 w 5306847"/>
                <a:gd name="connsiteY167" fmla="*/ 1900183 h 4114703"/>
                <a:gd name="connsiteX168" fmla="*/ 999407 w 5306847"/>
                <a:gd name="connsiteY168" fmla="*/ 1697006 h 4114703"/>
                <a:gd name="connsiteX169" fmla="*/ 805960 w 5306847"/>
                <a:gd name="connsiteY169" fmla="*/ 1643277 h 4114703"/>
                <a:gd name="connsiteX170" fmla="*/ 793467 w 5306847"/>
                <a:gd name="connsiteY170" fmla="*/ 1681164 h 4114703"/>
                <a:gd name="connsiteX171" fmla="*/ 1024949 w 5306847"/>
                <a:gd name="connsiteY171" fmla="*/ 1811845 h 4114703"/>
                <a:gd name="connsiteX172" fmla="*/ 1212262 w 5306847"/>
                <a:gd name="connsiteY172" fmla="*/ 1972065 h 4114703"/>
                <a:gd name="connsiteX173" fmla="*/ 398553 w 5306847"/>
                <a:gd name="connsiteY173" fmla="*/ 1745032 h 4114703"/>
                <a:gd name="connsiteX174" fmla="*/ 824711 w 5306847"/>
                <a:gd name="connsiteY174" fmla="*/ 2090377 h 4114703"/>
                <a:gd name="connsiteX175" fmla="*/ 343018 w 5306847"/>
                <a:gd name="connsiteY175" fmla="*/ 1854143 h 4114703"/>
                <a:gd name="connsiteX176" fmla="*/ 17025 w 5306847"/>
                <a:gd name="connsiteY176" fmla="*/ 1831006 h 4114703"/>
                <a:gd name="connsiteX177" fmla="*/ 0 w 5306847"/>
                <a:gd name="connsiteY177" fmla="*/ 1837998 h 4114703"/>
                <a:gd name="connsiteX178" fmla="*/ 0 w 5306847"/>
                <a:gd name="connsiteY178" fmla="*/ 1569479 h 4114703"/>
                <a:gd name="connsiteX179" fmla="*/ 14353 w 5306847"/>
                <a:gd name="connsiteY179" fmla="*/ 1564248 h 4114703"/>
                <a:gd name="connsiteX180" fmla="*/ 94549 w 5306847"/>
                <a:gd name="connsiteY180" fmla="*/ 1453845 h 4114703"/>
                <a:gd name="connsiteX181" fmla="*/ 303185 w 5306847"/>
                <a:gd name="connsiteY181" fmla="*/ 713266 h 4114703"/>
                <a:gd name="connsiteX182" fmla="*/ 371403 w 5306847"/>
                <a:gd name="connsiteY182" fmla="*/ 807454 h 4114703"/>
                <a:gd name="connsiteX183" fmla="*/ 281093 w 5306847"/>
                <a:gd name="connsiteY183" fmla="*/ 1245667 h 4114703"/>
                <a:gd name="connsiteX184" fmla="*/ 235045 w 5306847"/>
                <a:gd name="connsiteY184" fmla="*/ 1398061 h 4114703"/>
                <a:gd name="connsiteX185" fmla="*/ 503757 w 5306847"/>
                <a:gd name="connsiteY185" fmla="*/ 1085268 h 4114703"/>
                <a:gd name="connsiteX186" fmla="*/ 543798 w 5306847"/>
                <a:gd name="connsiteY186" fmla="*/ 598266 h 4114703"/>
                <a:gd name="connsiteX187" fmla="*/ 585451 w 5306847"/>
                <a:gd name="connsiteY187" fmla="*/ 456397 h 4114703"/>
                <a:gd name="connsiteX188" fmla="*/ 630810 w 5306847"/>
                <a:gd name="connsiteY188" fmla="*/ 833318 h 4114703"/>
                <a:gd name="connsiteX189" fmla="*/ 605863 w 5306847"/>
                <a:gd name="connsiteY189" fmla="*/ 1179852 h 4114703"/>
                <a:gd name="connsiteX190" fmla="*/ 737759 w 5306847"/>
                <a:gd name="connsiteY190" fmla="*/ 1049453 h 4114703"/>
                <a:gd name="connsiteX191" fmla="*/ 860592 w 5306847"/>
                <a:gd name="connsiteY191" fmla="*/ 516272 h 4114703"/>
                <a:gd name="connsiteX192" fmla="*/ 919291 w 5306847"/>
                <a:gd name="connsiteY192" fmla="*/ 335094 h 4114703"/>
                <a:gd name="connsiteX193" fmla="*/ 935687 w 5306847"/>
                <a:gd name="connsiteY193" fmla="*/ 678965 h 4114703"/>
                <a:gd name="connsiteX194" fmla="*/ 843787 w 5306847"/>
                <a:gd name="connsiteY194" fmla="*/ 1045497 h 4114703"/>
                <a:gd name="connsiteX195" fmla="*/ 1055830 w 5306847"/>
                <a:gd name="connsiteY195" fmla="*/ 841497 h 4114703"/>
                <a:gd name="connsiteX196" fmla="*/ 1167925 w 5306847"/>
                <a:gd name="connsiteY196" fmla="*/ 148157 h 4114703"/>
                <a:gd name="connsiteX197" fmla="*/ 1224921 w 5306847"/>
                <a:gd name="connsiteY197" fmla="*/ 16199 h 4114703"/>
                <a:gd name="connsiteX198" fmla="*/ 1192163 w 5306847"/>
                <a:gd name="connsiteY198" fmla="*/ 811235 h 4114703"/>
                <a:gd name="connsiteX199" fmla="*/ 1288968 w 5306847"/>
                <a:gd name="connsiteY199" fmla="*/ 693566 h 4114703"/>
                <a:gd name="connsiteX200" fmla="*/ 1514227 w 5306847"/>
                <a:gd name="connsiteY200" fmla="*/ 173786 h 4114703"/>
                <a:gd name="connsiteX201" fmla="*/ 1591631 w 5306847"/>
                <a:gd name="connsiteY201" fmla="*/ 11535 h 4114703"/>
                <a:gd name="connsiteX202" fmla="*/ 1607996 w 5306847"/>
                <a:gd name="connsiteY202" fmla="*/ 242054 h 4114703"/>
                <a:gd name="connsiteX203" fmla="*/ 1512804 w 5306847"/>
                <a:gd name="connsiteY203" fmla="*/ 486736 h 4114703"/>
                <a:gd name="connsiteX204" fmla="*/ 2008275 w 5306847"/>
                <a:gd name="connsiteY204" fmla="*/ 120194 h 4114703"/>
                <a:gd name="connsiteX205" fmla="*/ 1694687 w 5306847"/>
                <a:gd name="connsiteY205" fmla="*/ 538951 h 4114703"/>
                <a:gd name="connsiteX206" fmla="*/ 1973612 w 5306847"/>
                <a:gd name="connsiteY206" fmla="*/ 427786 h 4114703"/>
                <a:gd name="connsiteX207" fmla="*/ 2252888 w 5306847"/>
                <a:gd name="connsiteY207" fmla="*/ 368128 h 4114703"/>
                <a:gd name="connsiteX208" fmla="*/ 1577384 w 5306847"/>
                <a:gd name="connsiteY208" fmla="*/ 763755 h 4114703"/>
                <a:gd name="connsiteX209" fmla="*/ 2290626 w 5306847"/>
                <a:gd name="connsiteY209" fmla="*/ 581598 h 4114703"/>
                <a:gd name="connsiteX210" fmla="*/ 2361773 w 5306847"/>
                <a:gd name="connsiteY210" fmla="*/ 450651 h 4114703"/>
                <a:gd name="connsiteX211" fmla="*/ 2428281 w 5306847"/>
                <a:gd name="connsiteY211" fmla="*/ 436648 h 4114703"/>
                <a:gd name="connsiteX212" fmla="*/ 2459792 w 5306847"/>
                <a:gd name="connsiteY212" fmla="*/ 496603 h 4114703"/>
                <a:gd name="connsiteX213" fmla="*/ 2342604 w 5306847"/>
                <a:gd name="connsiteY213" fmla="*/ 719236 h 4114703"/>
                <a:gd name="connsiteX214" fmla="*/ 2156442 w 5306847"/>
                <a:gd name="connsiteY214" fmla="*/ 992882 h 4114703"/>
                <a:gd name="connsiteX215" fmla="*/ 2377128 w 5306847"/>
                <a:gd name="connsiteY215" fmla="*/ 855431 h 4114703"/>
                <a:gd name="connsiteX216" fmla="*/ 2657869 w 5306847"/>
                <a:gd name="connsiteY216" fmla="*/ 275977 h 4114703"/>
                <a:gd name="connsiteX217" fmla="*/ 2717845 w 5306847"/>
                <a:gd name="connsiteY217" fmla="*/ 186956 h 4114703"/>
                <a:gd name="connsiteX218" fmla="*/ 2765311 w 5306847"/>
                <a:gd name="connsiteY218" fmla="*/ 317949 h 4114703"/>
                <a:gd name="connsiteX219" fmla="*/ 2594672 w 5306847"/>
                <a:gd name="connsiteY219" fmla="*/ 646600 h 4114703"/>
                <a:gd name="connsiteX220" fmla="*/ 2479362 w 5306847"/>
                <a:gd name="connsiteY220" fmla="*/ 845766 h 4114703"/>
                <a:gd name="connsiteX221" fmla="*/ 2760035 w 5306847"/>
                <a:gd name="connsiteY221" fmla="*/ 696655 h 4114703"/>
                <a:gd name="connsiteX222" fmla="*/ 3075725 w 5306847"/>
                <a:gd name="connsiteY222" fmla="*/ 112019 h 4114703"/>
                <a:gd name="connsiteX223" fmla="*/ 3201798 w 5306847"/>
                <a:gd name="connsiteY223" fmla="*/ 48294 h 4114703"/>
                <a:gd name="connsiteX224" fmla="*/ 2921347 w 5306847"/>
                <a:gd name="connsiteY224" fmla="*/ 651331 h 4114703"/>
                <a:gd name="connsiteX225" fmla="*/ 3060603 w 5306847"/>
                <a:gd name="connsiteY225" fmla="*/ 556032 h 4114703"/>
                <a:gd name="connsiteX226" fmla="*/ 3300399 w 5306847"/>
                <a:gd name="connsiteY226" fmla="*/ 42022 h 411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</a:cxnLst>
              <a:rect l="l" t="t" r="r" b="b"/>
              <a:pathLst>
                <a:path w="5306847" h="4114703">
                  <a:moveTo>
                    <a:pt x="1128214" y="3116019"/>
                  </a:moveTo>
                  <a:cubicBezTo>
                    <a:pt x="1020407" y="3112849"/>
                    <a:pt x="934621" y="3147254"/>
                    <a:pt x="835809" y="3193860"/>
                  </a:cubicBezTo>
                  <a:cubicBezTo>
                    <a:pt x="991711" y="3275302"/>
                    <a:pt x="1093677" y="3197996"/>
                    <a:pt x="1244658" y="3132653"/>
                  </a:cubicBezTo>
                  <a:cubicBezTo>
                    <a:pt x="1202531" y="3122307"/>
                    <a:pt x="1164149" y="3117076"/>
                    <a:pt x="1128214" y="3116019"/>
                  </a:cubicBezTo>
                  <a:close/>
                  <a:moveTo>
                    <a:pt x="593382" y="3062082"/>
                  </a:moveTo>
                  <a:cubicBezTo>
                    <a:pt x="666221" y="3122063"/>
                    <a:pt x="666221" y="3122063"/>
                    <a:pt x="746859" y="3073079"/>
                  </a:cubicBezTo>
                  <a:cubicBezTo>
                    <a:pt x="685821" y="3068289"/>
                    <a:pt x="639551" y="3064927"/>
                    <a:pt x="593382" y="3062082"/>
                  </a:cubicBezTo>
                  <a:close/>
                  <a:moveTo>
                    <a:pt x="0" y="2705805"/>
                  </a:moveTo>
                  <a:lnTo>
                    <a:pt x="793045" y="2775067"/>
                  </a:lnTo>
                  <a:cubicBezTo>
                    <a:pt x="872771" y="2782134"/>
                    <a:pt x="952141" y="2798402"/>
                    <a:pt x="1031840" y="2810847"/>
                  </a:cubicBezTo>
                  <a:cubicBezTo>
                    <a:pt x="1030016" y="2823558"/>
                    <a:pt x="1028194" y="2836269"/>
                    <a:pt x="1026371" y="2848980"/>
                  </a:cubicBezTo>
                  <a:cubicBezTo>
                    <a:pt x="704076" y="2836414"/>
                    <a:pt x="381363" y="2824467"/>
                    <a:pt x="59068" y="2811901"/>
                  </a:cubicBezTo>
                  <a:cubicBezTo>
                    <a:pt x="56312" y="2825330"/>
                    <a:pt x="53039" y="2838860"/>
                    <a:pt x="50283" y="2852290"/>
                  </a:cubicBezTo>
                  <a:cubicBezTo>
                    <a:pt x="138689" y="2879159"/>
                    <a:pt x="225990" y="2919674"/>
                    <a:pt x="316347" y="2928972"/>
                  </a:cubicBezTo>
                  <a:cubicBezTo>
                    <a:pt x="568414" y="2955726"/>
                    <a:pt x="822478" y="2976182"/>
                    <a:pt x="1075878" y="2984948"/>
                  </a:cubicBezTo>
                  <a:cubicBezTo>
                    <a:pt x="1177425" y="2988311"/>
                    <a:pt x="1280417" y="2952174"/>
                    <a:pt x="1383585" y="2941791"/>
                  </a:cubicBezTo>
                  <a:cubicBezTo>
                    <a:pt x="1419871" y="2937961"/>
                    <a:pt x="1457682" y="2958548"/>
                    <a:pt x="1495153" y="3004988"/>
                  </a:cubicBezTo>
                  <a:cubicBezTo>
                    <a:pt x="1442322" y="3031375"/>
                    <a:pt x="1389908" y="3057143"/>
                    <a:pt x="1311595" y="3096004"/>
                  </a:cubicBezTo>
                  <a:cubicBezTo>
                    <a:pt x="1483118" y="3133579"/>
                    <a:pt x="1639406" y="3001661"/>
                    <a:pt x="1793219" y="3146904"/>
                  </a:cubicBezTo>
                  <a:cubicBezTo>
                    <a:pt x="1595919" y="3178271"/>
                    <a:pt x="1420957" y="3205833"/>
                    <a:pt x="1246095" y="3233913"/>
                  </a:cubicBezTo>
                  <a:cubicBezTo>
                    <a:pt x="1245393" y="3249629"/>
                    <a:pt x="1244275" y="3265964"/>
                    <a:pt x="1243573" y="3281681"/>
                  </a:cubicBezTo>
                  <a:cubicBezTo>
                    <a:pt x="1352463" y="3303493"/>
                    <a:pt x="1462717" y="3321280"/>
                    <a:pt x="1569927" y="3348255"/>
                  </a:cubicBezTo>
                  <a:cubicBezTo>
                    <a:pt x="1677755" y="3375648"/>
                    <a:pt x="1800706" y="3375924"/>
                    <a:pt x="1898220" y="3518678"/>
                  </a:cubicBezTo>
                  <a:cubicBezTo>
                    <a:pt x="1702261" y="3471349"/>
                    <a:pt x="1541180" y="3432280"/>
                    <a:pt x="1379583" y="3393314"/>
                  </a:cubicBezTo>
                  <a:cubicBezTo>
                    <a:pt x="1374974" y="3405492"/>
                    <a:pt x="1370464" y="3418188"/>
                    <a:pt x="1365854" y="3430365"/>
                  </a:cubicBezTo>
                  <a:cubicBezTo>
                    <a:pt x="1540506" y="3542009"/>
                    <a:pt x="1762365" y="3576246"/>
                    <a:pt x="1899877" y="3756354"/>
                  </a:cubicBezTo>
                  <a:cubicBezTo>
                    <a:pt x="1729844" y="3690553"/>
                    <a:pt x="1560427" y="3625170"/>
                    <a:pt x="1390394" y="3559368"/>
                  </a:cubicBezTo>
                  <a:cubicBezTo>
                    <a:pt x="1455755" y="3666468"/>
                    <a:pt x="1602337" y="3672359"/>
                    <a:pt x="1652019" y="3834080"/>
                  </a:cubicBezTo>
                  <a:cubicBezTo>
                    <a:pt x="1517524" y="3768894"/>
                    <a:pt x="1411475" y="3717517"/>
                    <a:pt x="1277598" y="3652747"/>
                  </a:cubicBezTo>
                  <a:cubicBezTo>
                    <a:pt x="1304152" y="3811443"/>
                    <a:pt x="1438682" y="3929273"/>
                    <a:pt x="1363636" y="4114703"/>
                  </a:cubicBezTo>
                  <a:cubicBezTo>
                    <a:pt x="1272875" y="3885215"/>
                    <a:pt x="1192331" y="3677917"/>
                    <a:pt x="1003785" y="3536203"/>
                  </a:cubicBezTo>
                  <a:cubicBezTo>
                    <a:pt x="1048248" y="3668317"/>
                    <a:pt x="1092712" y="3800431"/>
                    <a:pt x="1137175" y="3932544"/>
                  </a:cubicBezTo>
                  <a:cubicBezTo>
                    <a:pt x="1121949" y="3939802"/>
                    <a:pt x="1107341" y="3947477"/>
                    <a:pt x="1092633" y="3954634"/>
                  </a:cubicBezTo>
                  <a:cubicBezTo>
                    <a:pt x="1055347" y="3892578"/>
                    <a:pt x="1016610" y="3831341"/>
                    <a:pt x="981708" y="3767746"/>
                  </a:cubicBezTo>
                  <a:cubicBezTo>
                    <a:pt x="925311" y="3665351"/>
                    <a:pt x="872750" y="3560598"/>
                    <a:pt x="816353" y="3458203"/>
                  </a:cubicBezTo>
                  <a:cubicBezTo>
                    <a:pt x="777054" y="3385793"/>
                    <a:pt x="717247" y="3343158"/>
                    <a:pt x="612237" y="3330261"/>
                  </a:cubicBezTo>
                  <a:cubicBezTo>
                    <a:pt x="672664" y="3492043"/>
                    <a:pt x="727487" y="3638798"/>
                    <a:pt x="782209" y="3785035"/>
                  </a:cubicBezTo>
                  <a:cubicBezTo>
                    <a:pt x="572042" y="3628721"/>
                    <a:pt x="552638" y="3346680"/>
                    <a:pt x="359536" y="3187049"/>
                  </a:cubicBezTo>
                  <a:cubicBezTo>
                    <a:pt x="345345" y="3194105"/>
                    <a:pt x="331052" y="3200644"/>
                    <a:pt x="316861" y="3207700"/>
                  </a:cubicBezTo>
                  <a:cubicBezTo>
                    <a:pt x="384388" y="3394965"/>
                    <a:pt x="452015" y="3582747"/>
                    <a:pt x="519543" y="3770012"/>
                  </a:cubicBezTo>
                  <a:cubicBezTo>
                    <a:pt x="317129" y="3592849"/>
                    <a:pt x="270637" y="3334341"/>
                    <a:pt x="119870" y="3080521"/>
                  </a:cubicBezTo>
                  <a:cubicBezTo>
                    <a:pt x="133778" y="3306683"/>
                    <a:pt x="144807" y="3490424"/>
                    <a:pt x="155937" y="3674683"/>
                  </a:cubicBezTo>
                  <a:cubicBezTo>
                    <a:pt x="79119" y="3565244"/>
                    <a:pt x="60423" y="3440074"/>
                    <a:pt x="39600" y="3316729"/>
                  </a:cubicBezTo>
                  <a:lnTo>
                    <a:pt x="0" y="3138695"/>
                  </a:lnTo>
                  <a:close/>
                  <a:moveTo>
                    <a:pt x="0" y="2448197"/>
                  </a:moveTo>
                  <a:lnTo>
                    <a:pt x="55485" y="2448349"/>
                  </a:lnTo>
                  <a:cubicBezTo>
                    <a:pt x="79143" y="2448585"/>
                    <a:pt x="102949" y="2460612"/>
                    <a:pt x="127415" y="2484330"/>
                  </a:cubicBezTo>
                  <a:cubicBezTo>
                    <a:pt x="96804" y="2492161"/>
                    <a:pt x="66039" y="2498292"/>
                    <a:pt x="35102" y="2503119"/>
                  </a:cubicBezTo>
                  <a:lnTo>
                    <a:pt x="0" y="2507241"/>
                  </a:lnTo>
                  <a:close/>
                  <a:moveTo>
                    <a:pt x="0" y="1951810"/>
                  </a:moveTo>
                  <a:lnTo>
                    <a:pt x="65069" y="1993449"/>
                  </a:lnTo>
                  <a:cubicBezTo>
                    <a:pt x="234655" y="2093527"/>
                    <a:pt x="417878" y="2161264"/>
                    <a:pt x="541335" y="2322212"/>
                  </a:cubicBezTo>
                  <a:cubicBezTo>
                    <a:pt x="393021" y="2252189"/>
                    <a:pt x="244921" y="2180513"/>
                    <a:pt x="95359" y="2112344"/>
                  </a:cubicBezTo>
                  <a:lnTo>
                    <a:pt x="0" y="2070199"/>
                  </a:lnTo>
                  <a:close/>
                  <a:moveTo>
                    <a:pt x="1493216" y="1252887"/>
                  </a:moveTo>
                  <a:cubicBezTo>
                    <a:pt x="1220896" y="1246187"/>
                    <a:pt x="976054" y="1320104"/>
                    <a:pt x="774195" y="1512992"/>
                  </a:cubicBezTo>
                  <a:cubicBezTo>
                    <a:pt x="1013835" y="1426118"/>
                    <a:pt x="1253575" y="1339762"/>
                    <a:pt x="1493216" y="1252887"/>
                  </a:cubicBezTo>
                  <a:close/>
                  <a:moveTo>
                    <a:pt x="76255" y="1097450"/>
                  </a:moveTo>
                  <a:cubicBezTo>
                    <a:pt x="86992" y="1188574"/>
                    <a:pt x="64019" y="1269865"/>
                    <a:pt x="33618" y="1349175"/>
                  </a:cubicBezTo>
                  <a:lnTo>
                    <a:pt x="0" y="1432332"/>
                  </a:lnTo>
                  <a:lnTo>
                    <a:pt x="0" y="1189112"/>
                  </a:lnTo>
                  <a:close/>
                  <a:moveTo>
                    <a:pt x="2029776" y="932082"/>
                  </a:moveTo>
                  <a:cubicBezTo>
                    <a:pt x="1883920" y="965807"/>
                    <a:pt x="1753992" y="995897"/>
                    <a:pt x="1584547" y="1035281"/>
                  </a:cubicBezTo>
                  <a:cubicBezTo>
                    <a:pt x="1704917" y="1074740"/>
                    <a:pt x="1779707" y="1117150"/>
                    <a:pt x="1855741" y="1119025"/>
                  </a:cubicBezTo>
                  <a:cubicBezTo>
                    <a:pt x="1949029" y="1121307"/>
                    <a:pt x="2015358" y="1062211"/>
                    <a:pt x="2029776" y="932082"/>
                  </a:cubicBezTo>
                  <a:close/>
                  <a:moveTo>
                    <a:pt x="2172757" y="756549"/>
                  </a:moveTo>
                  <a:cubicBezTo>
                    <a:pt x="1970568" y="754483"/>
                    <a:pt x="1576148" y="862311"/>
                    <a:pt x="1449360" y="944440"/>
                  </a:cubicBezTo>
                  <a:cubicBezTo>
                    <a:pt x="1454818" y="947677"/>
                    <a:pt x="1460264" y="953603"/>
                    <a:pt x="1465019" y="953215"/>
                  </a:cubicBezTo>
                  <a:cubicBezTo>
                    <a:pt x="1681267" y="933746"/>
                    <a:pt x="1879501" y="802270"/>
                    <a:pt x="2108011" y="848645"/>
                  </a:cubicBezTo>
                  <a:cubicBezTo>
                    <a:pt x="2119676" y="850676"/>
                    <a:pt x="2142252" y="801159"/>
                    <a:pt x="2172757" y="756549"/>
                  </a:cubicBezTo>
                  <a:close/>
                  <a:moveTo>
                    <a:pt x="4252658" y="150792"/>
                  </a:moveTo>
                  <a:cubicBezTo>
                    <a:pt x="4149128" y="250428"/>
                    <a:pt x="4046016" y="349445"/>
                    <a:pt x="3931686" y="459776"/>
                  </a:cubicBezTo>
                  <a:cubicBezTo>
                    <a:pt x="4064182" y="511921"/>
                    <a:pt x="4082927" y="404053"/>
                    <a:pt x="4132278" y="351481"/>
                  </a:cubicBezTo>
                  <a:cubicBezTo>
                    <a:pt x="4184746" y="295617"/>
                    <a:pt x="4233306" y="236214"/>
                    <a:pt x="4283202" y="178164"/>
                  </a:cubicBezTo>
                  <a:cubicBezTo>
                    <a:pt x="4272815" y="168900"/>
                    <a:pt x="4263045" y="160055"/>
                    <a:pt x="4252658" y="150792"/>
                  </a:cubicBezTo>
                  <a:close/>
                  <a:moveTo>
                    <a:pt x="3325439" y="0"/>
                  </a:moveTo>
                  <a:lnTo>
                    <a:pt x="3418746" y="0"/>
                  </a:lnTo>
                  <a:lnTo>
                    <a:pt x="3419677" y="8956"/>
                  </a:lnTo>
                  <a:cubicBezTo>
                    <a:pt x="3407198" y="112089"/>
                    <a:pt x="3333136" y="193875"/>
                    <a:pt x="3293135" y="286266"/>
                  </a:cubicBezTo>
                  <a:cubicBezTo>
                    <a:pt x="3239068" y="411208"/>
                    <a:pt x="3176956" y="533415"/>
                    <a:pt x="3118350" y="657091"/>
                  </a:cubicBezTo>
                  <a:cubicBezTo>
                    <a:pt x="3259221" y="708146"/>
                    <a:pt x="3272278" y="700772"/>
                    <a:pt x="3329162" y="590326"/>
                  </a:cubicBezTo>
                  <a:cubicBezTo>
                    <a:pt x="3429991" y="393974"/>
                    <a:pt x="3533709" y="198674"/>
                    <a:pt x="3639279" y="4623"/>
                  </a:cubicBezTo>
                  <a:lnTo>
                    <a:pt x="3642347" y="0"/>
                  </a:lnTo>
                  <a:lnTo>
                    <a:pt x="3767243" y="0"/>
                  </a:lnTo>
                  <a:lnTo>
                    <a:pt x="3613382" y="253431"/>
                  </a:lnTo>
                  <a:cubicBezTo>
                    <a:pt x="3548391" y="360484"/>
                    <a:pt x="3483856" y="466776"/>
                    <a:pt x="3417993" y="575207"/>
                  </a:cubicBezTo>
                  <a:cubicBezTo>
                    <a:pt x="3606999" y="608847"/>
                    <a:pt x="3625945" y="601403"/>
                    <a:pt x="3686405" y="478980"/>
                  </a:cubicBezTo>
                  <a:cubicBezTo>
                    <a:pt x="3746865" y="356556"/>
                    <a:pt x="3795788" y="227242"/>
                    <a:pt x="3866549" y="110874"/>
                  </a:cubicBezTo>
                  <a:lnTo>
                    <a:pt x="3929931" y="0"/>
                  </a:lnTo>
                  <a:lnTo>
                    <a:pt x="4126959" y="0"/>
                  </a:lnTo>
                  <a:lnTo>
                    <a:pt x="4117244" y="13877"/>
                  </a:lnTo>
                  <a:cubicBezTo>
                    <a:pt x="4088992" y="57697"/>
                    <a:pt x="4063180" y="103679"/>
                    <a:pt x="4042900" y="153958"/>
                  </a:cubicBezTo>
                  <a:cubicBezTo>
                    <a:pt x="4165646" y="133859"/>
                    <a:pt x="4232472" y="-80058"/>
                    <a:pt x="4386860" y="73668"/>
                  </a:cubicBezTo>
                  <a:lnTo>
                    <a:pt x="4454900" y="0"/>
                  </a:lnTo>
                  <a:lnTo>
                    <a:pt x="4550359" y="0"/>
                  </a:lnTo>
                  <a:lnTo>
                    <a:pt x="4527388" y="31847"/>
                  </a:lnTo>
                  <a:cubicBezTo>
                    <a:pt x="4475179" y="97331"/>
                    <a:pt x="4414739" y="156356"/>
                    <a:pt x="4376382" y="240637"/>
                  </a:cubicBezTo>
                  <a:cubicBezTo>
                    <a:pt x="4472143" y="164539"/>
                    <a:pt x="4566568" y="87088"/>
                    <a:pt x="4663766" y="12858"/>
                  </a:cubicBezTo>
                  <a:lnTo>
                    <a:pt x="4679372" y="0"/>
                  </a:lnTo>
                  <a:lnTo>
                    <a:pt x="4869273" y="0"/>
                  </a:lnTo>
                  <a:lnTo>
                    <a:pt x="4683376" y="138589"/>
                  </a:lnTo>
                  <a:cubicBezTo>
                    <a:pt x="4603308" y="199482"/>
                    <a:pt x="4523612" y="260907"/>
                    <a:pt x="4443736" y="322099"/>
                  </a:cubicBezTo>
                  <a:cubicBezTo>
                    <a:pt x="4423613" y="337293"/>
                    <a:pt x="4409754" y="359865"/>
                    <a:pt x="4371506" y="403295"/>
                  </a:cubicBezTo>
                  <a:cubicBezTo>
                    <a:pt x="4705179" y="314259"/>
                    <a:pt x="4963400" y="71734"/>
                    <a:pt x="5289989" y="73257"/>
                  </a:cubicBezTo>
                  <a:cubicBezTo>
                    <a:pt x="5295781" y="92010"/>
                    <a:pt x="5301056" y="110862"/>
                    <a:pt x="5306847" y="129614"/>
                  </a:cubicBezTo>
                  <a:cubicBezTo>
                    <a:pt x="5111795" y="205673"/>
                    <a:pt x="4917360" y="282148"/>
                    <a:pt x="4722826" y="358107"/>
                  </a:cubicBezTo>
                  <a:cubicBezTo>
                    <a:pt x="4725758" y="370429"/>
                    <a:pt x="4729207" y="382653"/>
                    <a:pt x="4732656" y="394876"/>
                  </a:cubicBezTo>
                  <a:cubicBezTo>
                    <a:pt x="4874768" y="386056"/>
                    <a:pt x="5016981" y="377753"/>
                    <a:pt x="5154856" y="369219"/>
                  </a:cubicBezTo>
                  <a:cubicBezTo>
                    <a:pt x="5172895" y="456506"/>
                    <a:pt x="5142444" y="471022"/>
                    <a:pt x="5086105" y="476601"/>
                  </a:cubicBezTo>
                  <a:cubicBezTo>
                    <a:pt x="4973843" y="487140"/>
                    <a:pt x="4855128" y="467236"/>
                    <a:pt x="4749699" y="535007"/>
                  </a:cubicBezTo>
                  <a:cubicBezTo>
                    <a:pt x="4818316" y="611925"/>
                    <a:pt x="4965226" y="495261"/>
                    <a:pt x="5008733" y="672153"/>
                  </a:cubicBezTo>
                  <a:cubicBezTo>
                    <a:pt x="4879619" y="665016"/>
                    <a:pt x="4767341" y="658904"/>
                    <a:pt x="4655581" y="652691"/>
                  </a:cubicBezTo>
                  <a:cubicBezTo>
                    <a:pt x="4651703" y="663115"/>
                    <a:pt x="4648343" y="673438"/>
                    <a:pt x="4644466" y="683862"/>
                  </a:cubicBezTo>
                  <a:cubicBezTo>
                    <a:pt x="4742284" y="728780"/>
                    <a:pt x="4840720" y="774115"/>
                    <a:pt x="4964410" y="830658"/>
                  </a:cubicBezTo>
                  <a:cubicBezTo>
                    <a:pt x="4825152" y="906616"/>
                    <a:pt x="4748385" y="807106"/>
                    <a:pt x="4658386" y="788605"/>
                  </a:cubicBezTo>
                  <a:cubicBezTo>
                    <a:pt x="4550430" y="766073"/>
                    <a:pt x="4443019" y="738062"/>
                    <a:pt x="4333885" y="723281"/>
                  </a:cubicBezTo>
                  <a:cubicBezTo>
                    <a:pt x="4235282" y="710213"/>
                    <a:pt x="4133400" y="671995"/>
                    <a:pt x="4008791" y="732211"/>
                  </a:cubicBezTo>
                  <a:cubicBezTo>
                    <a:pt x="4212201" y="837191"/>
                    <a:pt x="4433679" y="825299"/>
                    <a:pt x="4598281" y="981875"/>
                  </a:cubicBezTo>
                  <a:cubicBezTo>
                    <a:pt x="4554179" y="978629"/>
                    <a:pt x="4507982" y="981161"/>
                    <a:pt x="4465159" y="970683"/>
                  </a:cubicBezTo>
                  <a:cubicBezTo>
                    <a:pt x="4225455" y="910902"/>
                    <a:pt x="3986498" y="846679"/>
                    <a:pt x="3747111" y="785763"/>
                  </a:cubicBezTo>
                  <a:cubicBezTo>
                    <a:pt x="3674263" y="767152"/>
                    <a:pt x="3598698" y="734563"/>
                    <a:pt x="3529957" y="800574"/>
                  </a:cubicBezTo>
                  <a:cubicBezTo>
                    <a:pt x="3767152" y="905433"/>
                    <a:pt x="4004046" y="1008738"/>
                    <a:pt x="4239375" y="1115034"/>
                  </a:cubicBezTo>
                  <a:cubicBezTo>
                    <a:pt x="4251744" y="1120688"/>
                    <a:pt x="4255022" y="1145839"/>
                    <a:pt x="4280974" y="1202039"/>
                  </a:cubicBezTo>
                  <a:cubicBezTo>
                    <a:pt x="4115795" y="1136369"/>
                    <a:pt x="3983414" y="1082053"/>
                    <a:pt x="3849984" y="1030627"/>
                  </a:cubicBezTo>
                  <a:cubicBezTo>
                    <a:pt x="3703769" y="974163"/>
                    <a:pt x="3560511" y="905307"/>
                    <a:pt x="3409429" y="870743"/>
                  </a:cubicBezTo>
                  <a:cubicBezTo>
                    <a:pt x="3277956" y="840425"/>
                    <a:pt x="3137597" y="849979"/>
                    <a:pt x="3000741" y="841661"/>
                  </a:cubicBezTo>
                  <a:cubicBezTo>
                    <a:pt x="3000583" y="851899"/>
                    <a:pt x="3001045" y="862555"/>
                    <a:pt x="3001634" y="868350"/>
                  </a:cubicBezTo>
                  <a:cubicBezTo>
                    <a:pt x="3327376" y="973188"/>
                    <a:pt x="3653018" y="1077509"/>
                    <a:pt x="3977926" y="1183583"/>
                  </a:cubicBezTo>
                  <a:cubicBezTo>
                    <a:pt x="3983083" y="1185267"/>
                    <a:pt x="3981736" y="1205944"/>
                    <a:pt x="3987416" y="1246207"/>
                  </a:cubicBezTo>
                  <a:cubicBezTo>
                    <a:pt x="3562053" y="1145154"/>
                    <a:pt x="3161932" y="958607"/>
                    <a:pt x="2715015" y="1008947"/>
                  </a:cubicBezTo>
                  <a:cubicBezTo>
                    <a:pt x="2913892" y="1071290"/>
                    <a:pt x="3112670" y="1133115"/>
                    <a:pt x="3348065" y="1206626"/>
                  </a:cubicBezTo>
                  <a:cubicBezTo>
                    <a:pt x="3297258" y="1221338"/>
                    <a:pt x="3278613" y="1230335"/>
                    <a:pt x="3259910" y="1230747"/>
                  </a:cubicBezTo>
                  <a:cubicBezTo>
                    <a:pt x="3234183" y="1230912"/>
                    <a:pt x="3207751" y="1227454"/>
                    <a:pt x="3182468" y="1221624"/>
                  </a:cubicBezTo>
                  <a:cubicBezTo>
                    <a:pt x="2967301" y="1172117"/>
                    <a:pt x="2752780" y="1117650"/>
                    <a:pt x="2536035" y="1073823"/>
                  </a:cubicBezTo>
                  <a:cubicBezTo>
                    <a:pt x="2469667" y="1060936"/>
                    <a:pt x="2391980" y="1058844"/>
                    <a:pt x="2329567" y="1080109"/>
                  </a:cubicBezTo>
                  <a:cubicBezTo>
                    <a:pt x="2046689" y="1176463"/>
                    <a:pt x="1767377" y="1282868"/>
                    <a:pt x="1490638" y="1410800"/>
                  </a:cubicBezTo>
                  <a:cubicBezTo>
                    <a:pt x="1520617" y="1407659"/>
                    <a:pt x="1553455" y="1410945"/>
                    <a:pt x="1579656" y="1399406"/>
                  </a:cubicBezTo>
                  <a:cubicBezTo>
                    <a:pt x="1895696" y="1263834"/>
                    <a:pt x="2231071" y="1224969"/>
                    <a:pt x="2568862" y="1198528"/>
                  </a:cubicBezTo>
                  <a:cubicBezTo>
                    <a:pt x="2620130" y="1194472"/>
                    <a:pt x="2673542" y="1215249"/>
                    <a:pt x="2724042" y="1259695"/>
                  </a:cubicBezTo>
                  <a:cubicBezTo>
                    <a:pt x="2571530" y="1281281"/>
                    <a:pt x="2418503" y="1302968"/>
                    <a:pt x="2265993" y="1324555"/>
                  </a:cubicBezTo>
                  <a:cubicBezTo>
                    <a:pt x="2569176" y="1396172"/>
                    <a:pt x="2881348" y="1329044"/>
                    <a:pt x="3218786" y="1449876"/>
                  </a:cubicBezTo>
                  <a:cubicBezTo>
                    <a:pt x="2848240" y="1456896"/>
                    <a:pt x="2523160" y="1463138"/>
                    <a:pt x="2197564" y="1469480"/>
                  </a:cubicBezTo>
                  <a:cubicBezTo>
                    <a:pt x="2634364" y="1596247"/>
                    <a:pt x="3093386" y="1602651"/>
                    <a:pt x="3519100" y="1755212"/>
                  </a:cubicBezTo>
                  <a:cubicBezTo>
                    <a:pt x="3515698" y="1773602"/>
                    <a:pt x="3512195" y="1791475"/>
                    <a:pt x="3508692" y="1809348"/>
                  </a:cubicBezTo>
                  <a:cubicBezTo>
                    <a:pt x="3334541" y="1780341"/>
                    <a:pt x="3160491" y="1751854"/>
                    <a:pt x="2986339" y="1722848"/>
                  </a:cubicBezTo>
                  <a:cubicBezTo>
                    <a:pt x="2985995" y="1729362"/>
                    <a:pt x="2985134" y="1735976"/>
                    <a:pt x="2984790" y="1742491"/>
                  </a:cubicBezTo>
                  <a:cubicBezTo>
                    <a:pt x="3180599" y="1838739"/>
                    <a:pt x="3376308" y="1934470"/>
                    <a:pt x="3571283" y="2031955"/>
                  </a:cubicBezTo>
                  <a:cubicBezTo>
                    <a:pt x="3590246" y="2041162"/>
                    <a:pt x="3604298" y="2060996"/>
                    <a:pt x="3615118" y="2086291"/>
                  </a:cubicBezTo>
                  <a:cubicBezTo>
                    <a:pt x="3315979" y="1971984"/>
                    <a:pt x="3021953" y="1848086"/>
                    <a:pt x="2708513" y="1781688"/>
                  </a:cubicBezTo>
                  <a:cubicBezTo>
                    <a:pt x="2851625" y="1938142"/>
                    <a:pt x="3056208" y="2016031"/>
                    <a:pt x="3172418" y="2199742"/>
                  </a:cubicBezTo>
                  <a:cubicBezTo>
                    <a:pt x="2837500" y="2011804"/>
                    <a:pt x="2530831" y="1775932"/>
                    <a:pt x="2132197" y="1641209"/>
                  </a:cubicBezTo>
                  <a:cubicBezTo>
                    <a:pt x="2297210" y="1857876"/>
                    <a:pt x="2515461" y="1989518"/>
                    <a:pt x="2630167" y="2204145"/>
                  </a:cubicBezTo>
                  <a:cubicBezTo>
                    <a:pt x="2620199" y="2213603"/>
                    <a:pt x="2609815" y="2223681"/>
                    <a:pt x="2599847" y="2233140"/>
                  </a:cubicBezTo>
                  <a:cubicBezTo>
                    <a:pt x="2423365" y="2076186"/>
                    <a:pt x="2246266" y="1918816"/>
                    <a:pt x="2069682" y="1761346"/>
                  </a:cubicBezTo>
                  <a:cubicBezTo>
                    <a:pt x="2063866" y="1767312"/>
                    <a:pt x="2057531" y="1773378"/>
                    <a:pt x="2051614" y="1778826"/>
                  </a:cubicBezTo>
                  <a:cubicBezTo>
                    <a:pt x="2127561" y="1876885"/>
                    <a:pt x="2202890" y="1974525"/>
                    <a:pt x="2278737" y="2072065"/>
                  </a:cubicBezTo>
                  <a:cubicBezTo>
                    <a:pt x="2269071" y="2083077"/>
                    <a:pt x="2259922" y="2093989"/>
                    <a:pt x="2250256" y="2105001"/>
                  </a:cubicBezTo>
                  <a:cubicBezTo>
                    <a:pt x="2218132" y="2083308"/>
                    <a:pt x="2182376" y="2065008"/>
                    <a:pt x="2154719" y="2038687"/>
                  </a:cubicBezTo>
                  <a:cubicBezTo>
                    <a:pt x="2004929" y="1894811"/>
                    <a:pt x="1856806" y="1748464"/>
                    <a:pt x="1707849" y="1603352"/>
                  </a:cubicBezTo>
                  <a:cubicBezTo>
                    <a:pt x="1660151" y="1556751"/>
                    <a:pt x="1608475" y="1520056"/>
                    <a:pt x="1525666" y="1568923"/>
                  </a:cubicBezTo>
                  <a:cubicBezTo>
                    <a:pt x="1644305" y="1762370"/>
                    <a:pt x="1861291" y="1879215"/>
                    <a:pt x="1930439" y="2152124"/>
                  </a:cubicBezTo>
                  <a:cubicBezTo>
                    <a:pt x="1749961" y="1969085"/>
                    <a:pt x="1599063" y="1819516"/>
                    <a:pt x="1452634" y="1665318"/>
                  </a:cubicBezTo>
                  <a:cubicBezTo>
                    <a:pt x="1387177" y="1596381"/>
                    <a:pt x="1332323" y="1535053"/>
                    <a:pt x="1219821" y="1571963"/>
                  </a:cubicBezTo>
                  <a:cubicBezTo>
                    <a:pt x="1171385" y="1587826"/>
                    <a:pt x="1107384" y="1556750"/>
                    <a:pt x="1050195" y="1546914"/>
                  </a:cubicBezTo>
                  <a:cubicBezTo>
                    <a:pt x="1044753" y="1560328"/>
                    <a:pt x="1039928" y="1574160"/>
                    <a:pt x="1034486" y="1587574"/>
                  </a:cubicBezTo>
                  <a:cubicBezTo>
                    <a:pt x="1183149" y="1689764"/>
                    <a:pt x="1332431" y="1792370"/>
                    <a:pt x="1481611" y="1894459"/>
                  </a:cubicBezTo>
                  <a:cubicBezTo>
                    <a:pt x="1477633" y="1904365"/>
                    <a:pt x="1473139" y="1914372"/>
                    <a:pt x="1469161" y="1924278"/>
                  </a:cubicBezTo>
                  <a:cubicBezTo>
                    <a:pt x="1438720" y="1916764"/>
                    <a:pt x="1405048" y="1914714"/>
                    <a:pt x="1377537" y="1900183"/>
                  </a:cubicBezTo>
                  <a:cubicBezTo>
                    <a:pt x="1250800" y="1833487"/>
                    <a:pt x="1128026" y="1759575"/>
                    <a:pt x="999407" y="1697006"/>
                  </a:cubicBezTo>
                  <a:cubicBezTo>
                    <a:pt x="940148" y="1668231"/>
                    <a:pt x="870548" y="1660808"/>
                    <a:pt x="805960" y="1643277"/>
                  </a:cubicBezTo>
                  <a:cubicBezTo>
                    <a:pt x="801451" y="1655973"/>
                    <a:pt x="797459" y="1668568"/>
                    <a:pt x="793467" y="1681164"/>
                  </a:cubicBezTo>
                  <a:cubicBezTo>
                    <a:pt x="870528" y="1724206"/>
                    <a:pt x="949771" y="1764676"/>
                    <a:pt x="1024949" y="1811845"/>
                  </a:cubicBezTo>
                  <a:cubicBezTo>
                    <a:pt x="1093334" y="1854426"/>
                    <a:pt x="1157236" y="1904325"/>
                    <a:pt x="1212262" y="1972065"/>
                  </a:cubicBezTo>
                  <a:cubicBezTo>
                    <a:pt x="950723" y="1899338"/>
                    <a:pt x="731111" y="1691672"/>
                    <a:pt x="398553" y="1745032"/>
                  </a:cubicBezTo>
                  <a:cubicBezTo>
                    <a:pt x="563711" y="1874101"/>
                    <a:pt x="735352" y="1928845"/>
                    <a:pt x="824711" y="2090377"/>
                  </a:cubicBezTo>
                  <a:cubicBezTo>
                    <a:pt x="664042" y="2012011"/>
                    <a:pt x="501706" y="1936118"/>
                    <a:pt x="343018" y="1854143"/>
                  </a:cubicBezTo>
                  <a:cubicBezTo>
                    <a:pt x="232967" y="1797366"/>
                    <a:pt x="128499" y="1795713"/>
                    <a:pt x="17025" y="1831006"/>
                  </a:cubicBezTo>
                  <a:lnTo>
                    <a:pt x="0" y="1837998"/>
                  </a:lnTo>
                  <a:lnTo>
                    <a:pt x="0" y="1569479"/>
                  </a:lnTo>
                  <a:lnTo>
                    <a:pt x="14353" y="1564248"/>
                  </a:lnTo>
                  <a:cubicBezTo>
                    <a:pt x="65704" y="1543060"/>
                    <a:pt x="73561" y="1526020"/>
                    <a:pt x="94549" y="1453845"/>
                  </a:cubicBezTo>
                  <a:cubicBezTo>
                    <a:pt x="165450" y="1211199"/>
                    <a:pt x="231811" y="967286"/>
                    <a:pt x="303185" y="713266"/>
                  </a:cubicBezTo>
                  <a:cubicBezTo>
                    <a:pt x="363588" y="700988"/>
                    <a:pt x="379612" y="758581"/>
                    <a:pt x="371403" y="807454"/>
                  </a:cubicBezTo>
                  <a:cubicBezTo>
                    <a:pt x="347391" y="954490"/>
                    <a:pt x="313466" y="1100229"/>
                    <a:pt x="281093" y="1245667"/>
                  </a:cubicBezTo>
                  <a:cubicBezTo>
                    <a:pt x="270297" y="1295043"/>
                    <a:pt x="252074" y="1342102"/>
                    <a:pt x="235045" y="1398061"/>
                  </a:cubicBezTo>
                  <a:cubicBezTo>
                    <a:pt x="422030" y="1363327"/>
                    <a:pt x="499846" y="1261168"/>
                    <a:pt x="503757" y="1085268"/>
                  </a:cubicBezTo>
                  <a:cubicBezTo>
                    <a:pt x="507600" y="922811"/>
                    <a:pt x="527558" y="760445"/>
                    <a:pt x="543798" y="598266"/>
                  </a:cubicBezTo>
                  <a:cubicBezTo>
                    <a:pt x="547928" y="558781"/>
                    <a:pt x="566210" y="520307"/>
                    <a:pt x="585451" y="456397"/>
                  </a:cubicBezTo>
                  <a:cubicBezTo>
                    <a:pt x="691570" y="593718"/>
                    <a:pt x="634414" y="716573"/>
                    <a:pt x="630810" y="833318"/>
                  </a:cubicBezTo>
                  <a:cubicBezTo>
                    <a:pt x="626904" y="948510"/>
                    <a:pt x="614840" y="1063138"/>
                    <a:pt x="605863" y="1179852"/>
                  </a:cubicBezTo>
                  <a:cubicBezTo>
                    <a:pt x="710325" y="1178888"/>
                    <a:pt x="723374" y="1113495"/>
                    <a:pt x="737759" y="1049453"/>
                  </a:cubicBezTo>
                  <a:cubicBezTo>
                    <a:pt x="778358" y="871793"/>
                    <a:pt x="818340" y="693716"/>
                    <a:pt x="860592" y="516272"/>
                  </a:cubicBezTo>
                  <a:cubicBezTo>
                    <a:pt x="873370" y="463288"/>
                    <a:pt x="894091" y="412520"/>
                    <a:pt x="919291" y="335094"/>
                  </a:cubicBezTo>
                  <a:cubicBezTo>
                    <a:pt x="1046915" y="469847"/>
                    <a:pt x="949233" y="577479"/>
                    <a:pt x="935687" y="678965"/>
                  </a:cubicBezTo>
                  <a:cubicBezTo>
                    <a:pt x="921251" y="792442"/>
                    <a:pt x="881417" y="902260"/>
                    <a:pt x="843787" y="1045497"/>
                  </a:cubicBezTo>
                  <a:cubicBezTo>
                    <a:pt x="974086" y="1003516"/>
                    <a:pt x="1038951" y="947928"/>
                    <a:pt x="1055830" y="841497"/>
                  </a:cubicBezTo>
                  <a:cubicBezTo>
                    <a:pt x="1092988" y="610244"/>
                    <a:pt x="1129631" y="379092"/>
                    <a:pt x="1167925" y="148157"/>
                  </a:cubicBezTo>
                  <a:cubicBezTo>
                    <a:pt x="1175704" y="102592"/>
                    <a:pt x="1191126" y="57688"/>
                    <a:pt x="1224921" y="16199"/>
                  </a:cubicBezTo>
                  <a:cubicBezTo>
                    <a:pt x="1343641" y="273562"/>
                    <a:pt x="1211458" y="518449"/>
                    <a:pt x="1192163" y="811235"/>
                  </a:cubicBezTo>
                  <a:cubicBezTo>
                    <a:pt x="1240925" y="752868"/>
                    <a:pt x="1274018" y="727094"/>
                    <a:pt x="1288968" y="693566"/>
                  </a:cubicBezTo>
                  <a:cubicBezTo>
                    <a:pt x="1366529" y="521078"/>
                    <a:pt x="1438934" y="346907"/>
                    <a:pt x="1514227" y="173786"/>
                  </a:cubicBezTo>
                  <a:cubicBezTo>
                    <a:pt x="1536499" y="122717"/>
                    <a:pt x="1562277" y="73114"/>
                    <a:pt x="1591631" y="11535"/>
                  </a:cubicBezTo>
                  <a:cubicBezTo>
                    <a:pt x="1715369" y="98692"/>
                    <a:pt x="1626331" y="173484"/>
                    <a:pt x="1607996" y="242054"/>
                  </a:cubicBezTo>
                  <a:cubicBezTo>
                    <a:pt x="1588714" y="314031"/>
                    <a:pt x="1554578" y="381375"/>
                    <a:pt x="1512804" y="486736"/>
                  </a:cubicBezTo>
                  <a:cubicBezTo>
                    <a:pt x="1699705" y="368746"/>
                    <a:pt x="1809116" y="211019"/>
                    <a:pt x="2008275" y="120194"/>
                  </a:cubicBezTo>
                  <a:cubicBezTo>
                    <a:pt x="1975712" y="341957"/>
                    <a:pt x="1748143" y="352883"/>
                    <a:pt x="1694687" y="538951"/>
                  </a:cubicBezTo>
                  <a:cubicBezTo>
                    <a:pt x="1798124" y="496818"/>
                    <a:pt x="1883072" y="453444"/>
                    <a:pt x="1973612" y="427786"/>
                  </a:cubicBezTo>
                  <a:cubicBezTo>
                    <a:pt x="2058046" y="403853"/>
                    <a:pt x="2121251" y="290029"/>
                    <a:pt x="2252888" y="368128"/>
                  </a:cubicBezTo>
                  <a:cubicBezTo>
                    <a:pt x="2060756" y="577929"/>
                    <a:pt x="1763959" y="569540"/>
                    <a:pt x="1577384" y="763755"/>
                  </a:cubicBezTo>
                  <a:cubicBezTo>
                    <a:pt x="1813063" y="703438"/>
                    <a:pt x="2048326" y="643739"/>
                    <a:pt x="2290626" y="581598"/>
                  </a:cubicBezTo>
                  <a:cubicBezTo>
                    <a:pt x="2311708" y="540968"/>
                    <a:pt x="2331799" y="492472"/>
                    <a:pt x="2361773" y="450651"/>
                  </a:cubicBezTo>
                  <a:cubicBezTo>
                    <a:pt x="2371869" y="436331"/>
                    <a:pt x="2411170" y="428692"/>
                    <a:pt x="2428281" y="436648"/>
                  </a:cubicBezTo>
                  <a:cubicBezTo>
                    <a:pt x="2445390" y="444605"/>
                    <a:pt x="2465751" y="483089"/>
                    <a:pt x="2459792" y="496603"/>
                  </a:cubicBezTo>
                  <a:cubicBezTo>
                    <a:pt x="2425298" y="573150"/>
                    <a:pt x="2386680" y="647812"/>
                    <a:pt x="2342604" y="719236"/>
                  </a:cubicBezTo>
                  <a:cubicBezTo>
                    <a:pt x="2289465" y="804779"/>
                    <a:pt x="2229631" y="886250"/>
                    <a:pt x="2156442" y="992882"/>
                  </a:cubicBezTo>
                  <a:cubicBezTo>
                    <a:pt x="2278327" y="979398"/>
                    <a:pt x="2337722" y="942603"/>
                    <a:pt x="2377128" y="855431"/>
                  </a:cubicBezTo>
                  <a:cubicBezTo>
                    <a:pt x="2465761" y="659839"/>
                    <a:pt x="2562641" y="468016"/>
                    <a:pt x="2657869" y="275977"/>
                  </a:cubicBezTo>
                  <a:cubicBezTo>
                    <a:pt x="2674054" y="243283"/>
                    <a:pt x="2698586" y="214875"/>
                    <a:pt x="2717845" y="186956"/>
                  </a:cubicBezTo>
                  <a:cubicBezTo>
                    <a:pt x="2806237" y="216514"/>
                    <a:pt x="2787557" y="272258"/>
                    <a:pt x="2765311" y="317949"/>
                  </a:cubicBezTo>
                  <a:cubicBezTo>
                    <a:pt x="2711831" y="429346"/>
                    <a:pt x="2652993" y="538024"/>
                    <a:pt x="2594672" y="646600"/>
                  </a:cubicBezTo>
                  <a:cubicBezTo>
                    <a:pt x="2561497" y="707847"/>
                    <a:pt x="2524716" y="767109"/>
                    <a:pt x="2479362" y="845766"/>
                  </a:cubicBezTo>
                  <a:cubicBezTo>
                    <a:pt x="2617711" y="845199"/>
                    <a:pt x="2702591" y="815269"/>
                    <a:pt x="2760035" y="696655"/>
                  </a:cubicBezTo>
                  <a:cubicBezTo>
                    <a:pt x="2856540" y="497384"/>
                    <a:pt x="2971491" y="307421"/>
                    <a:pt x="3075725" y="112019"/>
                  </a:cubicBezTo>
                  <a:cubicBezTo>
                    <a:pt x="3101604" y="62935"/>
                    <a:pt x="3122083" y="19198"/>
                    <a:pt x="3201798" y="48294"/>
                  </a:cubicBezTo>
                  <a:cubicBezTo>
                    <a:pt x="3169207" y="275435"/>
                    <a:pt x="2991779" y="439398"/>
                    <a:pt x="2921347" y="651331"/>
                  </a:cubicBezTo>
                  <a:cubicBezTo>
                    <a:pt x="3025885" y="675601"/>
                    <a:pt x="3037410" y="605132"/>
                    <a:pt x="3060603" y="556032"/>
                  </a:cubicBezTo>
                  <a:cubicBezTo>
                    <a:pt x="3142287" y="385430"/>
                    <a:pt x="3219232" y="212524"/>
                    <a:pt x="3300399" y="42022"/>
                  </a:cubicBez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 w="527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560DF2B-C95A-F8F1-E64F-37BCABFF8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90280" y="0"/>
              <a:ext cx="6401718" cy="6857999"/>
            </a:xfrm>
            <a:custGeom>
              <a:avLst/>
              <a:gdLst>
                <a:gd name="connsiteX0" fmla="*/ 13164 w 6401718"/>
                <a:gd name="connsiteY0" fmla="*/ 0 h 6857999"/>
                <a:gd name="connsiteX1" fmla="*/ 6401718 w 6401718"/>
                <a:gd name="connsiteY1" fmla="*/ 0 h 6857999"/>
                <a:gd name="connsiteX2" fmla="*/ 6401718 w 6401718"/>
                <a:gd name="connsiteY2" fmla="*/ 6857999 h 6857999"/>
                <a:gd name="connsiteX3" fmla="*/ 4837168 w 6401718"/>
                <a:gd name="connsiteY3" fmla="*/ 6857999 h 6857999"/>
                <a:gd name="connsiteX4" fmla="*/ 4970284 w 6401718"/>
                <a:gd name="connsiteY4" fmla="*/ 6566499 h 6857999"/>
                <a:gd name="connsiteX5" fmla="*/ 5441996 w 6401718"/>
                <a:gd name="connsiteY5" fmla="*/ 3607583 h 6857999"/>
                <a:gd name="connsiteX6" fmla="*/ 333189 w 6401718"/>
                <a:gd name="connsiteY6" fmla="*/ 1342399 h 6857999"/>
                <a:gd name="connsiteX7" fmla="*/ 10627 w 6401718"/>
                <a:gd name="connsiteY7" fmla="*/ 1715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01718" h="6857999">
                  <a:moveTo>
                    <a:pt x="13164" y="0"/>
                  </a:moveTo>
                  <a:lnTo>
                    <a:pt x="6401718" y="0"/>
                  </a:lnTo>
                  <a:lnTo>
                    <a:pt x="6401718" y="6857999"/>
                  </a:lnTo>
                  <a:lnTo>
                    <a:pt x="4837168" y="6857999"/>
                  </a:lnTo>
                  <a:lnTo>
                    <a:pt x="4970284" y="6566499"/>
                  </a:lnTo>
                  <a:cubicBezTo>
                    <a:pt x="5459272" y="5503700"/>
                    <a:pt x="5952697" y="4415857"/>
                    <a:pt x="5441996" y="3607583"/>
                  </a:cubicBezTo>
                  <a:cubicBezTo>
                    <a:pt x="4534017" y="2170575"/>
                    <a:pt x="1476973" y="3238952"/>
                    <a:pt x="333189" y="1342399"/>
                  </a:cubicBezTo>
                  <a:cubicBezTo>
                    <a:pt x="249159" y="1202652"/>
                    <a:pt x="-60917" y="673160"/>
                    <a:pt x="10627" y="17156"/>
                  </a:cubicBezTo>
                  <a:close/>
                </a:path>
              </a:pathLst>
            </a:custGeom>
            <a:solidFill>
              <a:schemeClr val="accent4"/>
            </a:solidFill>
            <a:ln w="4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E4F6A04-3331-D4C7-3EAE-0F69B48A7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9567" y="5750376"/>
              <a:ext cx="5273226" cy="1169180"/>
            </a:xfrm>
            <a:custGeom>
              <a:avLst/>
              <a:gdLst>
                <a:gd name="connsiteX0" fmla="*/ 3480861 w 5400689"/>
                <a:gd name="connsiteY0" fmla="*/ 9 h 1188904"/>
                <a:gd name="connsiteX1" fmla="*/ 3799515 w 5400689"/>
                <a:gd name="connsiteY1" fmla="*/ 34963 h 1188904"/>
                <a:gd name="connsiteX2" fmla="*/ 5393241 w 5400689"/>
                <a:gd name="connsiteY2" fmla="*/ 1169180 h 1188904"/>
                <a:gd name="connsiteX3" fmla="*/ 5400689 w 5400689"/>
                <a:gd name="connsiteY3" fmla="*/ 1188904 h 1188904"/>
                <a:gd name="connsiteX4" fmla="*/ 0 w 5400689"/>
                <a:gd name="connsiteY4" fmla="*/ 1188904 h 1188904"/>
                <a:gd name="connsiteX5" fmla="*/ 259507 w 5400689"/>
                <a:gd name="connsiteY5" fmla="*/ 1076708 h 1188904"/>
                <a:gd name="connsiteX6" fmla="*/ 1032152 w 5400689"/>
                <a:gd name="connsiteY6" fmla="*/ 750675 h 1188904"/>
                <a:gd name="connsiteX7" fmla="*/ 3480861 w 5400689"/>
                <a:gd name="connsiteY7" fmla="*/ 9 h 1188904"/>
                <a:gd name="connsiteX0" fmla="*/ 5400689 w 5492129"/>
                <a:gd name="connsiteY0" fmla="*/ 1188904 h 1280344"/>
                <a:gd name="connsiteX1" fmla="*/ 0 w 5492129"/>
                <a:gd name="connsiteY1" fmla="*/ 1188904 h 1280344"/>
                <a:gd name="connsiteX2" fmla="*/ 259507 w 5492129"/>
                <a:gd name="connsiteY2" fmla="*/ 1076708 h 1280344"/>
                <a:gd name="connsiteX3" fmla="*/ 1032152 w 5492129"/>
                <a:gd name="connsiteY3" fmla="*/ 750675 h 1280344"/>
                <a:gd name="connsiteX4" fmla="*/ 3480861 w 5492129"/>
                <a:gd name="connsiteY4" fmla="*/ 9 h 1280344"/>
                <a:gd name="connsiteX5" fmla="*/ 3799515 w 5492129"/>
                <a:gd name="connsiteY5" fmla="*/ 34963 h 1280344"/>
                <a:gd name="connsiteX6" fmla="*/ 5393241 w 5492129"/>
                <a:gd name="connsiteY6" fmla="*/ 1169180 h 1280344"/>
                <a:gd name="connsiteX7" fmla="*/ 5492129 w 5492129"/>
                <a:gd name="connsiteY7" fmla="*/ 1280344 h 1280344"/>
                <a:gd name="connsiteX0" fmla="*/ 5400689 w 5400689"/>
                <a:gd name="connsiteY0" fmla="*/ 1188904 h 1188904"/>
                <a:gd name="connsiteX1" fmla="*/ 0 w 5400689"/>
                <a:gd name="connsiteY1" fmla="*/ 1188904 h 1188904"/>
                <a:gd name="connsiteX2" fmla="*/ 259507 w 5400689"/>
                <a:gd name="connsiteY2" fmla="*/ 1076708 h 1188904"/>
                <a:gd name="connsiteX3" fmla="*/ 1032152 w 5400689"/>
                <a:gd name="connsiteY3" fmla="*/ 750675 h 1188904"/>
                <a:gd name="connsiteX4" fmla="*/ 3480861 w 5400689"/>
                <a:gd name="connsiteY4" fmla="*/ 9 h 1188904"/>
                <a:gd name="connsiteX5" fmla="*/ 3799515 w 5400689"/>
                <a:gd name="connsiteY5" fmla="*/ 34963 h 1188904"/>
                <a:gd name="connsiteX6" fmla="*/ 5393241 w 5400689"/>
                <a:gd name="connsiteY6" fmla="*/ 1169180 h 1188904"/>
                <a:gd name="connsiteX0" fmla="*/ 0 w 5393241"/>
                <a:gd name="connsiteY0" fmla="*/ 1188904 h 1188904"/>
                <a:gd name="connsiteX1" fmla="*/ 259507 w 5393241"/>
                <a:gd name="connsiteY1" fmla="*/ 1076708 h 1188904"/>
                <a:gd name="connsiteX2" fmla="*/ 1032152 w 5393241"/>
                <a:gd name="connsiteY2" fmla="*/ 750675 h 1188904"/>
                <a:gd name="connsiteX3" fmla="*/ 3480861 w 5393241"/>
                <a:gd name="connsiteY3" fmla="*/ 9 h 1188904"/>
                <a:gd name="connsiteX4" fmla="*/ 3799515 w 5393241"/>
                <a:gd name="connsiteY4" fmla="*/ 34963 h 1188904"/>
                <a:gd name="connsiteX5" fmla="*/ 5393241 w 5393241"/>
                <a:gd name="connsiteY5" fmla="*/ 1169180 h 1188904"/>
                <a:gd name="connsiteX0" fmla="*/ 0 w 5250366"/>
                <a:gd name="connsiteY0" fmla="*/ 1126039 h 1169180"/>
                <a:gd name="connsiteX1" fmla="*/ 116632 w 5250366"/>
                <a:gd name="connsiteY1" fmla="*/ 1076708 h 1169180"/>
                <a:gd name="connsiteX2" fmla="*/ 889277 w 5250366"/>
                <a:gd name="connsiteY2" fmla="*/ 750675 h 1169180"/>
                <a:gd name="connsiteX3" fmla="*/ 3337986 w 5250366"/>
                <a:gd name="connsiteY3" fmla="*/ 9 h 1169180"/>
                <a:gd name="connsiteX4" fmla="*/ 3656640 w 5250366"/>
                <a:gd name="connsiteY4" fmla="*/ 34963 h 1169180"/>
                <a:gd name="connsiteX5" fmla="*/ 5250366 w 5250366"/>
                <a:gd name="connsiteY5" fmla="*/ 1169180 h 1169180"/>
                <a:gd name="connsiteX0" fmla="*/ 0 w 5273226"/>
                <a:gd name="connsiteY0" fmla="*/ 1135564 h 1169180"/>
                <a:gd name="connsiteX1" fmla="*/ 139492 w 5273226"/>
                <a:gd name="connsiteY1" fmla="*/ 1076708 h 1169180"/>
                <a:gd name="connsiteX2" fmla="*/ 912137 w 5273226"/>
                <a:gd name="connsiteY2" fmla="*/ 750675 h 1169180"/>
                <a:gd name="connsiteX3" fmla="*/ 3360846 w 5273226"/>
                <a:gd name="connsiteY3" fmla="*/ 9 h 1169180"/>
                <a:gd name="connsiteX4" fmla="*/ 3679500 w 5273226"/>
                <a:gd name="connsiteY4" fmla="*/ 34963 h 1169180"/>
                <a:gd name="connsiteX5" fmla="*/ 5273226 w 5273226"/>
                <a:gd name="connsiteY5" fmla="*/ 1169180 h 116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73226" h="1169180">
                  <a:moveTo>
                    <a:pt x="0" y="1135564"/>
                  </a:moveTo>
                  <a:lnTo>
                    <a:pt x="139492" y="1076708"/>
                  </a:lnTo>
                  <a:lnTo>
                    <a:pt x="912137" y="750675"/>
                  </a:lnTo>
                  <a:cubicBezTo>
                    <a:pt x="2354904" y="146401"/>
                    <a:pt x="2981132" y="1306"/>
                    <a:pt x="3360846" y="9"/>
                  </a:cubicBezTo>
                  <a:cubicBezTo>
                    <a:pt x="3487417" y="-424"/>
                    <a:pt x="3586598" y="15121"/>
                    <a:pt x="3679500" y="34963"/>
                  </a:cubicBezTo>
                  <a:cubicBezTo>
                    <a:pt x="4251313" y="157103"/>
                    <a:pt x="4990416" y="528605"/>
                    <a:pt x="5273226" y="116918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87ACFB-02E0-79F1-D5B0-E8B18598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006849" y="3200881"/>
              <a:ext cx="4200862" cy="3685693"/>
            </a:xfrm>
            <a:custGeom>
              <a:avLst/>
              <a:gdLst>
                <a:gd name="connsiteX0" fmla="*/ 4095553 w 4261350"/>
                <a:gd name="connsiteY0" fmla="*/ 1025 h 3718078"/>
                <a:gd name="connsiteX1" fmla="*/ 4195147 w 4261350"/>
                <a:gd name="connsiteY1" fmla="*/ 9904 h 3718078"/>
                <a:gd name="connsiteX2" fmla="*/ 4261350 w 4261350"/>
                <a:gd name="connsiteY2" fmla="*/ 21789 h 3718078"/>
                <a:gd name="connsiteX3" fmla="*/ 4261350 w 4261350"/>
                <a:gd name="connsiteY3" fmla="*/ 3718077 h 3718078"/>
                <a:gd name="connsiteX4" fmla="*/ 0 w 4261350"/>
                <a:gd name="connsiteY4" fmla="*/ 3718078 h 3718078"/>
                <a:gd name="connsiteX5" fmla="*/ 41809 w 4261350"/>
                <a:gd name="connsiteY5" fmla="*/ 3519677 h 3718078"/>
                <a:gd name="connsiteX6" fmla="*/ 817272 w 4261350"/>
                <a:gd name="connsiteY6" fmla="*/ 2444285 h 3718078"/>
                <a:gd name="connsiteX7" fmla="*/ 2666355 w 4261350"/>
                <a:gd name="connsiteY7" fmla="*/ 2522977 h 3718078"/>
                <a:gd name="connsiteX8" fmla="*/ 3155070 w 4261350"/>
                <a:gd name="connsiteY8" fmla="*/ 383844 h 3718078"/>
                <a:gd name="connsiteX9" fmla="*/ 3895887 w 4261350"/>
                <a:gd name="connsiteY9" fmla="*/ 10843 h 3718078"/>
                <a:gd name="connsiteX10" fmla="*/ 4095553 w 4261350"/>
                <a:gd name="connsiteY10" fmla="*/ 1025 h 3718078"/>
                <a:gd name="connsiteX0" fmla="*/ 4261350 w 4352790"/>
                <a:gd name="connsiteY0" fmla="*/ 21789 h 3718078"/>
                <a:gd name="connsiteX1" fmla="*/ 4261350 w 4352790"/>
                <a:gd name="connsiteY1" fmla="*/ 3718077 h 3718078"/>
                <a:gd name="connsiteX2" fmla="*/ 0 w 4352790"/>
                <a:gd name="connsiteY2" fmla="*/ 3718078 h 3718078"/>
                <a:gd name="connsiteX3" fmla="*/ 41809 w 4352790"/>
                <a:gd name="connsiteY3" fmla="*/ 3519677 h 3718078"/>
                <a:gd name="connsiteX4" fmla="*/ 817272 w 4352790"/>
                <a:gd name="connsiteY4" fmla="*/ 2444285 h 3718078"/>
                <a:gd name="connsiteX5" fmla="*/ 2666355 w 4352790"/>
                <a:gd name="connsiteY5" fmla="*/ 2522977 h 3718078"/>
                <a:gd name="connsiteX6" fmla="*/ 3155070 w 4352790"/>
                <a:gd name="connsiteY6" fmla="*/ 383844 h 3718078"/>
                <a:gd name="connsiteX7" fmla="*/ 3895887 w 4352790"/>
                <a:gd name="connsiteY7" fmla="*/ 10843 h 3718078"/>
                <a:gd name="connsiteX8" fmla="*/ 4095553 w 4352790"/>
                <a:gd name="connsiteY8" fmla="*/ 1025 h 3718078"/>
                <a:gd name="connsiteX9" fmla="*/ 4195147 w 4352790"/>
                <a:gd name="connsiteY9" fmla="*/ 9904 h 3718078"/>
                <a:gd name="connsiteX10" fmla="*/ 4352790 w 4352790"/>
                <a:gd name="connsiteY10" fmla="*/ 113229 h 3718078"/>
                <a:gd name="connsiteX0" fmla="*/ 4261350 w 4352790"/>
                <a:gd name="connsiteY0" fmla="*/ 3718077 h 3718078"/>
                <a:gd name="connsiteX1" fmla="*/ 0 w 4352790"/>
                <a:gd name="connsiteY1" fmla="*/ 3718078 h 3718078"/>
                <a:gd name="connsiteX2" fmla="*/ 41809 w 4352790"/>
                <a:gd name="connsiteY2" fmla="*/ 3519677 h 3718078"/>
                <a:gd name="connsiteX3" fmla="*/ 817272 w 4352790"/>
                <a:gd name="connsiteY3" fmla="*/ 2444285 h 3718078"/>
                <a:gd name="connsiteX4" fmla="*/ 2666355 w 4352790"/>
                <a:gd name="connsiteY4" fmla="*/ 2522977 h 3718078"/>
                <a:gd name="connsiteX5" fmla="*/ 3155070 w 4352790"/>
                <a:gd name="connsiteY5" fmla="*/ 383844 h 3718078"/>
                <a:gd name="connsiteX6" fmla="*/ 3895887 w 4352790"/>
                <a:gd name="connsiteY6" fmla="*/ 10843 h 3718078"/>
                <a:gd name="connsiteX7" fmla="*/ 4095553 w 4352790"/>
                <a:gd name="connsiteY7" fmla="*/ 1025 h 3718078"/>
                <a:gd name="connsiteX8" fmla="*/ 4195147 w 4352790"/>
                <a:gd name="connsiteY8" fmla="*/ 9904 h 3718078"/>
                <a:gd name="connsiteX9" fmla="*/ 4352790 w 4352790"/>
                <a:gd name="connsiteY9" fmla="*/ 113229 h 3718078"/>
                <a:gd name="connsiteX0" fmla="*/ 4261350 w 4261350"/>
                <a:gd name="connsiteY0" fmla="*/ 3718077 h 3718078"/>
                <a:gd name="connsiteX1" fmla="*/ 0 w 4261350"/>
                <a:gd name="connsiteY1" fmla="*/ 3718078 h 3718078"/>
                <a:gd name="connsiteX2" fmla="*/ 41809 w 4261350"/>
                <a:gd name="connsiteY2" fmla="*/ 3519677 h 3718078"/>
                <a:gd name="connsiteX3" fmla="*/ 817272 w 4261350"/>
                <a:gd name="connsiteY3" fmla="*/ 2444285 h 3718078"/>
                <a:gd name="connsiteX4" fmla="*/ 2666355 w 4261350"/>
                <a:gd name="connsiteY4" fmla="*/ 2522977 h 3718078"/>
                <a:gd name="connsiteX5" fmla="*/ 3155070 w 4261350"/>
                <a:gd name="connsiteY5" fmla="*/ 383844 h 3718078"/>
                <a:gd name="connsiteX6" fmla="*/ 3895887 w 4261350"/>
                <a:gd name="connsiteY6" fmla="*/ 10843 h 3718078"/>
                <a:gd name="connsiteX7" fmla="*/ 4095553 w 4261350"/>
                <a:gd name="connsiteY7" fmla="*/ 1025 h 3718078"/>
                <a:gd name="connsiteX8" fmla="*/ 4195147 w 4261350"/>
                <a:gd name="connsiteY8" fmla="*/ 9904 h 3718078"/>
                <a:gd name="connsiteX0" fmla="*/ 4261350 w 4261350"/>
                <a:gd name="connsiteY0" fmla="*/ 3718077 h 3718078"/>
                <a:gd name="connsiteX1" fmla="*/ 0 w 4261350"/>
                <a:gd name="connsiteY1" fmla="*/ 3718078 h 3718078"/>
                <a:gd name="connsiteX2" fmla="*/ 41809 w 4261350"/>
                <a:gd name="connsiteY2" fmla="*/ 3519677 h 3718078"/>
                <a:gd name="connsiteX3" fmla="*/ 817272 w 4261350"/>
                <a:gd name="connsiteY3" fmla="*/ 2444285 h 3718078"/>
                <a:gd name="connsiteX4" fmla="*/ 2666355 w 4261350"/>
                <a:gd name="connsiteY4" fmla="*/ 2522977 h 3718078"/>
                <a:gd name="connsiteX5" fmla="*/ 3155070 w 4261350"/>
                <a:gd name="connsiteY5" fmla="*/ 383844 h 3718078"/>
                <a:gd name="connsiteX6" fmla="*/ 3895887 w 4261350"/>
                <a:gd name="connsiteY6" fmla="*/ 10843 h 3718078"/>
                <a:gd name="connsiteX7" fmla="*/ 4095553 w 4261350"/>
                <a:gd name="connsiteY7" fmla="*/ 1025 h 3718078"/>
                <a:gd name="connsiteX8" fmla="*/ 4208482 w 4261350"/>
                <a:gd name="connsiteY8" fmla="*/ 11809 h 3718078"/>
                <a:gd name="connsiteX0" fmla="*/ 0 w 4208482"/>
                <a:gd name="connsiteY0" fmla="*/ 3718078 h 3718078"/>
                <a:gd name="connsiteX1" fmla="*/ 41809 w 4208482"/>
                <a:gd name="connsiteY1" fmla="*/ 3519677 h 3718078"/>
                <a:gd name="connsiteX2" fmla="*/ 817272 w 4208482"/>
                <a:gd name="connsiteY2" fmla="*/ 2444285 h 3718078"/>
                <a:gd name="connsiteX3" fmla="*/ 2666355 w 4208482"/>
                <a:gd name="connsiteY3" fmla="*/ 2522977 h 3718078"/>
                <a:gd name="connsiteX4" fmla="*/ 3155070 w 4208482"/>
                <a:gd name="connsiteY4" fmla="*/ 383844 h 3718078"/>
                <a:gd name="connsiteX5" fmla="*/ 3895887 w 4208482"/>
                <a:gd name="connsiteY5" fmla="*/ 10843 h 3718078"/>
                <a:gd name="connsiteX6" fmla="*/ 4095553 w 4208482"/>
                <a:gd name="connsiteY6" fmla="*/ 1025 h 3718078"/>
                <a:gd name="connsiteX7" fmla="*/ 4208482 w 4208482"/>
                <a:gd name="connsiteY7" fmla="*/ 11809 h 3718078"/>
                <a:gd name="connsiteX0" fmla="*/ 0 w 4200862"/>
                <a:gd name="connsiteY0" fmla="*/ 3685693 h 3685693"/>
                <a:gd name="connsiteX1" fmla="*/ 34189 w 4200862"/>
                <a:gd name="connsiteY1" fmla="*/ 3519677 h 3685693"/>
                <a:gd name="connsiteX2" fmla="*/ 809652 w 4200862"/>
                <a:gd name="connsiteY2" fmla="*/ 2444285 h 3685693"/>
                <a:gd name="connsiteX3" fmla="*/ 2658735 w 4200862"/>
                <a:gd name="connsiteY3" fmla="*/ 2522977 h 3685693"/>
                <a:gd name="connsiteX4" fmla="*/ 3147450 w 4200862"/>
                <a:gd name="connsiteY4" fmla="*/ 383844 h 3685693"/>
                <a:gd name="connsiteX5" fmla="*/ 3888267 w 4200862"/>
                <a:gd name="connsiteY5" fmla="*/ 10843 h 3685693"/>
                <a:gd name="connsiteX6" fmla="*/ 4087933 w 4200862"/>
                <a:gd name="connsiteY6" fmla="*/ 1025 h 3685693"/>
                <a:gd name="connsiteX7" fmla="*/ 4200862 w 4200862"/>
                <a:gd name="connsiteY7" fmla="*/ 11809 h 36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0862" h="3685693">
                  <a:moveTo>
                    <a:pt x="0" y="3685693"/>
                  </a:moveTo>
                  <a:lnTo>
                    <a:pt x="34189" y="3519677"/>
                  </a:lnTo>
                  <a:cubicBezTo>
                    <a:pt x="143250" y="3096532"/>
                    <a:pt x="385251" y="2638632"/>
                    <a:pt x="809652" y="2444285"/>
                  </a:cubicBezTo>
                  <a:cubicBezTo>
                    <a:pt x="1552651" y="2104138"/>
                    <a:pt x="2223408" y="2861345"/>
                    <a:pt x="2658735" y="2522977"/>
                  </a:cubicBezTo>
                  <a:cubicBezTo>
                    <a:pt x="3141721" y="2147516"/>
                    <a:pt x="2519853" y="1056810"/>
                    <a:pt x="3147450" y="383844"/>
                  </a:cubicBezTo>
                  <a:cubicBezTo>
                    <a:pt x="3423705" y="87567"/>
                    <a:pt x="3801363" y="23274"/>
                    <a:pt x="3888267" y="10843"/>
                  </a:cubicBezTo>
                  <a:cubicBezTo>
                    <a:pt x="3954998" y="1342"/>
                    <a:pt x="4021507" y="-1864"/>
                    <a:pt x="4087933" y="1025"/>
                  </a:cubicBezTo>
                  <a:cubicBezTo>
                    <a:pt x="4121145" y="2468"/>
                    <a:pt x="4167673" y="7342"/>
                    <a:pt x="4200862" y="11809"/>
                  </a:cubicBezTo>
                </a:path>
              </a:pathLst>
            </a:custGeom>
            <a:noFill/>
            <a:ln w="857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606288"/>
            <a:ext cx="4840641" cy="4245748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86888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E113-2769-4F12-13EC-F6C62E16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EA647-C502-38F1-5A06-387D3A0B4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92574-DACD-545A-A272-D2582E26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DDCDE-3921-6FE4-A4DC-4EEB0235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97ED5-5986-C3FB-3A8F-F1A11171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1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C9A4-C115-E79B-57A2-2B6E208B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260F1-A2EB-EE47-C695-76D7F77A1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C81F5-D34D-3194-1E4A-37D83E355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307B5-1A1A-2014-3894-989055F2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E9895-5A86-9A3B-B7AA-1BCB04C4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2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8F89-7149-C06E-BA29-969A5845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BC3B1-A53B-CCCF-E80B-C3B565E2F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ED44B-0BB0-F701-2693-854642756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260F7-3140-3A43-4FA7-5B3DF1DB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5F17B-9C96-683B-9D2E-574BD42E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311B9-3E98-564B-FC87-404BD912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3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0500-94E9-4B57-AF05-FFADCC678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AF072-DA4D-7C61-FE18-32B5206CF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BC1DD-87B9-45DE-8063-047E6A82D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8EB90-8888-4833-9422-2204ACCD3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35F82-F0F2-F114-4BCE-A4081EF14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148AC3-C2B1-1A79-EE32-1A70FE20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B2A25-574E-F34C-7CF7-FE96AC99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D2D4D8-75BB-EF6D-60D8-D9028700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8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067D-B179-D913-F1B7-CB08EE3B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A8654-F026-C2F3-7156-4D8065DE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5A20C-3223-7AB9-95D9-92E1A69F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17EA0-4123-D792-8DF7-330FFA69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83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E4E38-9262-E621-B82E-529C86DEA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28469-B70F-C091-E0C8-B67F0D1F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F6D63-52F6-BF04-9F76-94D3C444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4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C3C4-DD63-3242-03A6-EC1ED27DD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E8597-C9E4-38C6-7415-F8241230A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E3900-85E1-DB12-22F5-E801FC1D2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F41CE-90FD-5481-95F1-4F6521F2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C3128-3285-29B9-AC41-7A53FD79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8F94F-C0AA-B2BA-933B-DD04436F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1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EB6B-A0DC-3B28-1569-D30CACFFD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A4D315-E41A-DE44-C7F8-868160D17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95960-4313-90B9-404D-55C6B7156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8DE58-16C6-43B1-8B7C-034FC090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8B259-3656-1616-1534-361F47AC8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B0424-B500-4229-FF0F-DDA7D922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4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44A4D0-EA56-41F1-3BAC-D77AAB87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5A58D-6878-5374-EC9F-EA03EFAB3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02A05-9B94-F1FA-3B9E-50DA9B6E4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62007-9A83-456B-6AE9-1A4E9F5F5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588D4-E4CB-7F04-6607-C8968FF72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9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2428" y="712471"/>
            <a:ext cx="7225748" cy="2897792"/>
          </a:xfrm>
        </p:spPr>
        <p:txBody>
          <a:bodyPr>
            <a:normAutofit/>
          </a:bodyPr>
          <a:lstStyle/>
          <a:p>
            <a:pPr defTabSz="1134039"/>
            <a:r>
              <a:rPr lang="en-IN" sz="6449" b="1" u="sng" kern="1200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Arial" panose="020B0604020202020204" pitchFamily="34" charset="0"/>
              </a:rPr>
              <a:t>Capstone Project</a:t>
            </a:r>
            <a:endParaRPr lang="en-US" sz="5200" dirty="0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632474-CFD6-6AE2-4F28-04523E6D2DFB}"/>
              </a:ext>
            </a:extLst>
          </p:cNvPr>
          <p:cNvSpPr/>
          <p:nvPr/>
        </p:nvSpPr>
        <p:spPr>
          <a:xfrm>
            <a:off x="5273301" y="5495607"/>
            <a:ext cx="5747339" cy="64992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134039">
              <a:spcAft>
                <a:spcPts val="636"/>
              </a:spcAft>
            </a:pPr>
            <a:r>
              <a:rPr lang="en-IN" dirty="0"/>
              <a:t>Amrit Kumar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041782"/>
              </p:ext>
            </p:extLst>
          </p:nvPr>
        </p:nvGraphicFramePr>
        <p:xfrm>
          <a:off x="5265988" y="467208"/>
          <a:ext cx="5698629" cy="59235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9862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92423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cap="all" spc="60">
                          <a:solidFill>
                            <a:schemeClr val="tx1"/>
                          </a:solidFill>
                          <a:latin typeface="+mn-lt"/>
                          <a:cs typeface="Gill Sans Light" panose="020B0302020104020203" pitchFamily="34" charset="-79"/>
                        </a:rPr>
                        <a:t>Case study</a:t>
                      </a:r>
                    </a:p>
                    <a:p>
                      <a:pPr algn="r"/>
                      <a:r>
                        <a:rPr lang="en-US" sz="1900" b="1" cap="all" spc="6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L="169823" marR="169823" marT="144412" marB="144412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728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latin typeface="+mn-lt"/>
                          <a:cs typeface="Gill Sans Light" panose="020B0302020104020203" pitchFamily="34" charset="-79"/>
                        </a:rPr>
                        <a:t>GCP Services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500" cap="none" spc="0">
                        <a:solidFill>
                          <a:schemeClr val="tx1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marL="169823" marR="169823" marT="84912" marB="144412" anchor="b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44238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latin typeface="+mn-lt"/>
                          <a:cs typeface="Gill Sans Light" panose="020B0302020104020203" pitchFamily="34" charset="-79"/>
                        </a:rPr>
                        <a:t>Work Flow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500" cap="none" spc="0">
                        <a:solidFill>
                          <a:schemeClr val="tx1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500" kern="1200" cap="none" spc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69823" marR="169823" marT="84912" marB="144412" anchor="b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44238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latin typeface="+mn-lt"/>
                          <a:cs typeface="Gill Sans Light" panose="020B0302020104020203" pitchFamily="34" charset="-79"/>
                        </a:rPr>
                        <a:t>Approach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500" cap="none" spc="0">
                        <a:solidFill>
                          <a:schemeClr val="tx1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500" kern="1200" cap="none" spc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10</a:t>
                      </a:r>
                    </a:p>
                  </a:txBody>
                  <a:tcPr marL="169823" marR="169823" marT="84912" marB="144412" anchor="b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105728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latin typeface="+mn-lt"/>
                          <a:cs typeface="Gill Sans Light" panose="020B0302020104020203" pitchFamily="34" charset="-79"/>
                        </a:rPr>
                        <a:t>SUMMARY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500" kern="1200" cap="none" spc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169823" marR="169823" marT="84912" marB="144412" anchor="b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09569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>
                <a:effectLst/>
              </a:rPr>
              <a:t>Case Study - </a:t>
            </a:r>
            <a:br>
              <a:rPr lang="en-US" sz="4400" dirty="0">
                <a:effectLst/>
              </a:rPr>
            </a:br>
            <a:endParaRPr lang="en-US" sz="4400" dirty="0"/>
          </a:p>
        </p:txBody>
      </p:sp>
      <p:pic>
        <p:nvPicPr>
          <p:cNvPr id="8" name="Picture Placeholder 7" descr="A diagram of a case study&#10;&#10;Description automatically generated">
            <a:extLst>
              <a:ext uri="{FF2B5EF4-FFF2-40B4-BE49-F238E27FC236}">
                <a16:creationId xmlns:a16="http://schemas.microsoft.com/office/drawing/2014/main" id="{1E333FEB-90AA-F414-BDF7-42FCC43A368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8671" r="28670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27048" y="1868487"/>
            <a:ext cx="5721484" cy="435133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800"/>
              </a:spcAft>
              <a:tabLst>
                <a:tab pos="457200" algn="l"/>
              </a:tabLst>
            </a:pPr>
            <a:endParaRPr lang="en-US" b="1" dirty="0">
              <a:effectLst/>
            </a:endParaRP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U F H 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Its an ecommerce company dealing in organic groceries.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They are still an early stage startup. They operate in 20 Cities in India at this moment </a:t>
            </a:r>
            <a:r>
              <a:rPr lang="en-US" b="1" dirty="0" err="1">
                <a:effectLst/>
              </a:rPr>
              <a:t>accross</a:t>
            </a:r>
            <a:r>
              <a:rPr lang="en-US" b="1" dirty="0">
                <a:effectLst/>
              </a:rPr>
              <a:t> 6 States. They promise to deliver the order within 48 hours after order placement. They offer 50 different type of products in different SKUs.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At this moment they </a:t>
            </a:r>
            <a:r>
              <a:rPr lang="en-US" b="1" dirty="0" err="1">
                <a:effectLst/>
              </a:rPr>
              <a:t>recieve</a:t>
            </a:r>
            <a:r>
              <a:rPr lang="en-US" b="1" dirty="0">
                <a:effectLst/>
              </a:rPr>
              <a:t> between 500-1000 orders per day across India. 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They soon plan to expand their capabilities to serve between 10000 to 20000 orders per day.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srgbClr val="FFFFFF"/>
                </a:solidFill>
                <a:latin typeface="Calibri" panose="020F0502020204030204"/>
              </a:rPr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27047" y="6356350"/>
            <a:ext cx="394491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47382" y="6356350"/>
            <a:ext cx="13064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8FB4751-880F-D840-AAA9-3A15815CC996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E27BD553-E5B4-8AA2-E945-3382D7AD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GCP  services 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589C7F76-DB2C-2363-F9C8-10E993684E04}"/>
              </a:ext>
            </a:extLst>
          </p:cNvPr>
          <p:cNvSpPr txBox="1">
            <a:spLocks/>
          </p:cNvSpPr>
          <p:nvPr/>
        </p:nvSpPr>
        <p:spPr>
          <a:xfrm>
            <a:off x="819794" y="1695635"/>
            <a:ext cx="6229530" cy="38972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10" name="TextBox 1">
            <a:extLst>
              <a:ext uri="{FF2B5EF4-FFF2-40B4-BE49-F238E27FC236}">
                <a16:creationId xmlns:a16="http://schemas.microsoft.com/office/drawing/2014/main" id="{848590ED-DCA0-2D2E-0D03-E9E6E108FD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673574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547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A2612E0-73E4-0559-9926-ACEB1A10C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400050"/>
            <a:ext cx="3429000" cy="605790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E27BD553-E5B4-8AA2-E945-3382D7AD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2" y="753182"/>
            <a:ext cx="5602264" cy="1972263"/>
          </a:xfrm>
        </p:spPr>
        <p:txBody>
          <a:bodyPr/>
          <a:lstStyle/>
          <a:p>
            <a:r>
              <a:rPr lang="en-US" dirty="0"/>
              <a:t>Work flow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589C7F76-DB2C-2363-F9C8-10E993684E04}"/>
              </a:ext>
            </a:extLst>
          </p:cNvPr>
          <p:cNvSpPr txBox="1">
            <a:spLocks/>
          </p:cNvSpPr>
          <p:nvPr/>
        </p:nvSpPr>
        <p:spPr>
          <a:xfrm>
            <a:off x="704384" y="1170432"/>
            <a:ext cx="6229530" cy="24427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Approach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7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23012-B641-A63A-6D84-AF81B38EC4B8}"/>
              </a:ext>
            </a:extLst>
          </p:cNvPr>
          <p:cNvSpPr txBox="1"/>
          <p:nvPr/>
        </p:nvSpPr>
        <p:spPr>
          <a:xfrm>
            <a:off x="6234868" y="1130846"/>
            <a:ext cx="52171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lvl="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>
                <a:solidFill>
                  <a:schemeClr val="bg1"/>
                </a:solidFill>
                <a:effectLst/>
              </a:rPr>
              <a:t>       1. Create PostgreSQL cloud SQL instance on GCP. </a:t>
            </a:r>
          </a:p>
          <a:p>
            <a:pPr marL="114300" lvl="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>
                <a:solidFill>
                  <a:schemeClr val="bg1"/>
                </a:solidFill>
              </a:rPr>
              <a:t>   </a:t>
            </a:r>
            <a:r>
              <a:rPr lang="en-US" sz="1400">
                <a:solidFill>
                  <a:schemeClr val="bg1"/>
                </a:solidFill>
                <a:effectLst/>
              </a:rPr>
              <a:t>2. Create a Database in this instance and add a network under Connections section.  </a:t>
            </a:r>
          </a:p>
          <a:p>
            <a:pPr marL="114300" lvl="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>
                <a:solidFill>
                  <a:schemeClr val="bg1"/>
                </a:solidFill>
                <a:effectLst/>
              </a:rPr>
              <a:t>        3. Create an OLTP schema using PostgreSQL </a:t>
            </a:r>
            <a:endParaRPr lang="en-US" sz="1400">
              <a:solidFill>
                <a:schemeClr val="bg1"/>
              </a:solidFill>
            </a:endParaRPr>
          </a:p>
          <a:p>
            <a:pPr lvl="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>
                <a:solidFill>
                  <a:schemeClr val="bg1"/>
                </a:solidFill>
                <a:effectLst/>
              </a:rPr>
              <a:t>	a) Create an SQL script containing the queries for table creation and import it into your SQL instance.</a:t>
            </a:r>
          </a:p>
          <a:p>
            <a:pPr lvl="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>
                <a:solidFill>
                  <a:schemeClr val="bg1"/>
                </a:solidFill>
              </a:rPr>
              <a:t>          b) </a:t>
            </a:r>
            <a:r>
              <a:rPr lang="en-US" sz="1400">
                <a:solidFill>
                  <a:schemeClr val="bg1"/>
                </a:solidFill>
                <a:effectLst/>
              </a:rPr>
              <a:t>Customer_Master – Customerid – Primary key </a:t>
            </a:r>
          </a:p>
          <a:p>
            <a:pPr lvl="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>
                <a:solidFill>
                  <a:schemeClr val="bg1"/>
                </a:solidFill>
              </a:rPr>
              <a:t>  	</a:t>
            </a:r>
            <a:r>
              <a:rPr lang="en-US" sz="1400">
                <a:solidFill>
                  <a:schemeClr val="bg1"/>
                </a:solidFill>
                <a:effectLst/>
              </a:rPr>
              <a:t>c) Product_Master –  Productid – Primary key </a:t>
            </a:r>
          </a:p>
          <a:p>
            <a:pPr lvl="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>
                <a:solidFill>
                  <a:schemeClr val="bg1"/>
                </a:solidFill>
              </a:rPr>
              <a:t>	</a:t>
            </a:r>
            <a:r>
              <a:rPr lang="en-US" sz="1400">
                <a:solidFill>
                  <a:schemeClr val="bg1"/>
                </a:solidFill>
                <a:effectLst/>
              </a:rPr>
              <a:t>d) Order_Details –  Customerid – Foreign key </a:t>
            </a:r>
            <a:endParaRPr lang="en-US" sz="1400">
              <a:solidFill>
                <a:schemeClr val="bg1"/>
              </a:solidFill>
            </a:endParaRPr>
          </a:p>
          <a:p>
            <a:pPr lvl="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>
                <a:solidFill>
                  <a:schemeClr val="bg1"/>
                </a:solidFill>
                <a:effectLst/>
              </a:rPr>
              <a:t>			     (Orderid, Order_status) – Primary key </a:t>
            </a:r>
          </a:p>
          <a:p>
            <a:pPr lvl="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>
                <a:solidFill>
                  <a:schemeClr val="bg1"/>
                </a:solidFill>
              </a:rPr>
              <a:t>	e)</a:t>
            </a:r>
            <a:r>
              <a:rPr lang="en-US" sz="1400">
                <a:solidFill>
                  <a:schemeClr val="bg1"/>
                </a:solidFill>
                <a:effectLst/>
              </a:rPr>
              <a:t> Order_Items –  I. (Orderid, Productid) – Primary key </a:t>
            </a:r>
          </a:p>
          <a:p>
            <a:pPr lvl="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>
                <a:solidFill>
                  <a:schemeClr val="bg1"/>
                </a:solidFill>
                <a:effectLst/>
              </a:rPr>
              <a:t> 			   II. Orderid – Foreign key </a:t>
            </a:r>
          </a:p>
          <a:p>
            <a:pPr lvl="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>
                <a:solidFill>
                  <a:schemeClr val="bg1"/>
                </a:solidFill>
                <a:effectLst/>
              </a:rPr>
              <a:t> 		                       III. Productid – Foreign key </a:t>
            </a:r>
          </a:p>
          <a:p>
            <a:pPr lvl="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>
                <a:solidFill>
                  <a:schemeClr val="bg1"/>
                </a:solidFill>
              </a:rPr>
              <a:t>        4.   </a:t>
            </a:r>
            <a:r>
              <a:rPr lang="en-US" sz="1400">
                <a:solidFill>
                  <a:schemeClr val="bg1"/>
                </a:solidFill>
                <a:effectLst/>
              </a:rPr>
              <a:t>Create engine from sqlalchemy library to establish connection between python script and database. </a:t>
            </a:r>
          </a:p>
          <a:p>
            <a:pPr marL="114300" lvl="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>
                <a:solidFill>
                  <a:schemeClr val="bg1"/>
                </a:solidFill>
              </a:rPr>
              <a:t>     </a:t>
            </a:r>
            <a:r>
              <a:rPr lang="en-US" sz="1400">
                <a:solidFill>
                  <a:schemeClr val="bg1"/>
                </a:solidFill>
                <a:effectLst/>
              </a:rPr>
              <a:t>5. Generate fake data using faker library and store in dataframe. </a:t>
            </a:r>
          </a:p>
          <a:p>
            <a:pPr lvl="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400">
              <a:solidFill>
                <a:schemeClr val="bg1"/>
              </a:solidFill>
              <a:effectLst/>
            </a:endParaRPr>
          </a:p>
          <a:p>
            <a:pPr lvl="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400">
              <a:solidFill>
                <a:schemeClr val="bg1"/>
              </a:solidFill>
              <a:effectLst/>
            </a:endParaRPr>
          </a:p>
          <a:p>
            <a:pPr lvl="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400">
              <a:solidFill>
                <a:schemeClr val="bg1"/>
              </a:solidFill>
              <a:effectLst/>
            </a:endParaRPr>
          </a:p>
          <a:p>
            <a:pPr marL="114300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20XX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5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960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2FDDB73-BA4E-DAAD-DDAC-8DF316AC65CB}"/>
              </a:ext>
            </a:extLst>
          </p:cNvPr>
          <p:cNvSpPr txBox="1">
            <a:spLocks/>
          </p:cNvSpPr>
          <p:nvPr/>
        </p:nvSpPr>
        <p:spPr>
          <a:xfrm>
            <a:off x="1061686" y="2976372"/>
            <a:ext cx="7242048" cy="493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urier New" panose="02070309020205020404" pitchFamily="49" charset="0"/>
              <a:buNone/>
            </a:pP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28891E59-76D3-93BE-13A7-77CAD289AFB1}"/>
              </a:ext>
            </a:extLst>
          </p:cNvPr>
          <p:cNvSpPr txBox="1">
            <a:spLocks/>
          </p:cNvSpPr>
          <p:nvPr/>
        </p:nvSpPr>
        <p:spPr>
          <a:xfrm>
            <a:off x="743970" y="2616623"/>
            <a:ext cx="7180107" cy="528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urier New" panose="02070309020205020404" pitchFamily="49" charset="0"/>
              <a:buNone/>
            </a:pP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AEF9F5EB-E98F-8DF3-F58A-5BBD2C5DFAF1}"/>
              </a:ext>
            </a:extLst>
          </p:cNvPr>
          <p:cNvSpPr txBox="1">
            <a:spLocks/>
          </p:cNvSpPr>
          <p:nvPr/>
        </p:nvSpPr>
        <p:spPr>
          <a:xfrm>
            <a:off x="743970" y="1936389"/>
            <a:ext cx="7180107" cy="528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urier New" panose="02070309020205020404" pitchFamily="49" charset="0"/>
              <a:buNone/>
            </a:pPr>
            <a:endParaRPr lang="en-US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07FA60F-8DD7-BCE8-041E-F219065CDC61}"/>
              </a:ext>
            </a:extLst>
          </p:cNvPr>
          <p:cNvSpPr txBox="1">
            <a:spLocks/>
          </p:cNvSpPr>
          <p:nvPr/>
        </p:nvSpPr>
        <p:spPr>
          <a:xfrm>
            <a:off x="789922" y="3595989"/>
            <a:ext cx="7180107" cy="528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urier New" panose="02070309020205020404" pitchFamily="49" charset="0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374F12-E7AE-3273-72CC-6DA7E31B86A1}"/>
              </a:ext>
            </a:extLst>
          </p:cNvPr>
          <p:cNvSpPr txBox="1"/>
          <p:nvPr/>
        </p:nvSpPr>
        <p:spPr>
          <a:xfrm>
            <a:off x="838200" y="939305"/>
            <a:ext cx="1029211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/>
              <a:t>6. </a:t>
            </a:r>
            <a:r>
              <a:rPr lang="en-IN" sz="180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Insert the fake data generated into OLTP schema using dataframe.to_sql method. </a:t>
            </a:r>
            <a:endParaRPr lang="en-I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/>
              <a:t>7. </a:t>
            </a:r>
            <a:r>
              <a:rPr lang="en-IN" sz="180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Create tables defined in Star Schema in Big Query(Create an SQL script containing the queries for table creation and run it in bigquery editor) </a:t>
            </a:r>
            <a:endParaRPr lang="en-I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buFont typeface="+mj-lt"/>
              <a:buAutoNum type="arabicPeriod" startAt="8"/>
              <a:tabLst>
                <a:tab pos="457200" algn="l"/>
              </a:tabLst>
            </a:pPr>
            <a:r>
              <a:rPr lang="en-IN"/>
              <a:t>8. </a:t>
            </a:r>
            <a:r>
              <a:rPr lang="en-IN" sz="180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Build the ETL pipeline </a:t>
            </a:r>
            <a:endParaRPr lang="en-I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tabLst>
                <a:tab pos="457200" algn="l"/>
              </a:tabLst>
            </a:pPr>
            <a:r>
              <a:rPr lang="en-IN" sz="180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	a) Create a service account giving Bigquery admin rights and generate a key for the same. Use this key to establish connection between python script and bigquery </a:t>
            </a:r>
            <a:endParaRPr lang="en-I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fontAlgn="base">
              <a:lnSpc>
                <a:spcPct val="150000"/>
              </a:lnSpc>
              <a:tabLst>
                <a:tab pos="457200" algn="l"/>
              </a:tabLst>
            </a:pPr>
            <a:r>
              <a:rPr lang="en-IN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    </a:t>
            </a:r>
            <a:r>
              <a:rPr lang="en-IN" sz="180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b)Create engine from sqlalchemy library to establish connection between python script and database. </a:t>
            </a:r>
            <a:endParaRPr lang="en-I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fontAlgn="base">
              <a:lnSpc>
                <a:spcPct val="150000"/>
              </a:lnSpc>
              <a:tabLst>
                <a:tab pos="457200" algn="l"/>
              </a:tabLst>
            </a:pPr>
            <a:r>
              <a:rPr lang="en-IN" sz="180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   c) Extract data from cloud SQL tables into dataframes. </a:t>
            </a:r>
            <a:endParaRPr lang="en-I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fontAlgn="base">
              <a:lnSpc>
                <a:spcPct val="150000"/>
              </a:lnSpc>
              <a:tabLst>
                <a:tab pos="457200" algn="l"/>
              </a:tabLst>
            </a:pPr>
            <a:r>
              <a:rPr lang="en-IN" sz="180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   d) Transform this data as per the star schema tables using pandas dataframe. </a:t>
            </a:r>
            <a:endParaRPr lang="en-I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fontAlgn="base">
              <a:lnSpc>
                <a:spcPct val="150000"/>
              </a:lnSpc>
              <a:tabLst>
                <a:tab pos="457200" algn="l"/>
              </a:tabLst>
            </a:pPr>
            <a:r>
              <a:rPr lang="en-IN" sz="180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   e) Using pandas_gbq library push the data from dataframes into bigquery tables. </a:t>
            </a:r>
            <a:endParaRPr lang="en-I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440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2FDDB73-BA4E-DAAD-DDAC-8DF316AC65CB}"/>
              </a:ext>
            </a:extLst>
          </p:cNvPr>
          <p:cNvSpPr txBox="1">
            <a:spLocks/>
          </p:cNvSpPr>
          <p:nvPr/>
        </p:nvSpPr>
        <p:spPr>
          <a:xfrm>
            <a:off x="1061686" y="2976372"/>
            <a:ext cx="7242048" cy="493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urier New" panose="02070309020205020404" pitchFamily="49" charset="0"/>
              <a:buNone/>
            </a:pP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28891E59-76D3-93BE-13A7-77CAD289AFB1}"/>
              </a:ext>
            </a:extLst>
          </p:cNvPr>
          <p:cNvSpPr txBox="1">
            <a:spLocks/>
          </p:cNvSpPr>
          <p:nvPr/>
        </p:nvSpPr>
        <p:spPr>
          <a:xfrm>
            <a:off x="743970" y="2616623"/>
            <a:ext cx="7180107" cy="528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urier New" panose="02070309020205020404" pitchFamily="49" charset="0"/>
              <a:buNone/>
            </a:pP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AEF9F5EB-E98F-8DF3-F58A-5BBD2C5DFAF1}"/>
              </a:ext>
            </a:extLst>
          </p:cNvPr>
          <p:cNvSpPr txBox="1">
            <a:spLocks/>
          </p:cNvSpPr>
          <p:nvPr/>
        </p:nvSpPr>
        <p:spPr>
          <a:xfrm>
            <a:off x="743969" y="380046"/>
            <a:ext cx="10704061" cy="50352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 fontAlgn="base">
              <a:lnSpc>
                <a:spcPct val="150000"/>
              </a:lnSpc>
              <a:buFont typeface="+mj-lt"/>
              <a:buAutoNum type="arabicPeriod" startAt="9"/>
              <a:tabLst>
                <a:tab pos="457200" algn="l"/>
              </a:tabLst>
            </a:pPr>
            <a:r>
              <a:rPr lang="en-IN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Run incremental ETL to load 5000 more records and populate them into </a:t>
            </a:r>
            <a:r>
              <a:rPr lang="en-IN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oltp</a:t>
            </a:r>
            <a:r>
              <a:rPr lang="en-IN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and then in </a:t>
            </a:r>
            <a:r>
              <a:rPr lang="en-IN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bigquery</a:t>
            </a:r>
            <a:r>
              <a:rPr lang="en-IN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 fontAlgn="base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en-IN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	a) Create engine from </a:t>
            </a:r>
            <a:r>
              <a:rPr lang="en-IN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sqlalchemy</a:t>
            </a:r>
            <a:r>
              <a:rPr lang="en-IN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library to establish connection between python script and database.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 fontAlgn="base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en-IN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	</a:t>
            </a:r>
            <a:r>
              <a:rPr lang="en-IN" dirty="0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b) </a:t>
            </a:r>
            <a:r>
              <a:rPr lang="en-IN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Extract data from cloud SQL tables into </a:t>
            </a:r>
            <a:r>
              <a:rPr lang="en-IN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dataframes</a:t>
            </a:r>
            <a:r>
              <a:rPr lang="en-IN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and get the last updated data.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 fontAlgn="base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en-IN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	c) Generate fake data using faker library and store in </a:t>
            </a:r>
            <a:r>
              <a:rPr lang="en-IN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dataframe</a:t>
            </a:r>
            <a:r>
              <a:rPr lang="en-IN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 fontAlgn="base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en-IN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	d) Append the fake data generated into OLTP schema using </a:t>
            </a:r>
            <a:r>
              <a:rPr lang="en-IN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dataframe.to_sql</a:t>
            </a:r>
            <a:r>
              <a:rPr lang="en-IN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method.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buFont typeface="+mj-lt"/>
              <a:buAutoNum type="arabicPeriod" startAt="10"/>
              <a:tabLst>
                <a:tab pos="457200" algn="l"/>
              </a:tabLst>
            </a:pPr>
            <a:r>
              <a:rPr lang="en-IN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Perform analysis on the transferred data using </a:t>
            </a:r>
            <a:r>
              <a:rPr lang="en-IN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BigQuery</a:t>
            </a:r>
            <a:r>
              <a:rPr lang="en-IN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60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010" y="-18660"/>
            <a:ext cx="4902679" cy="46670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DCEC70C-9F4B-4A73-B4BD-AE50AD617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010" y="-18660"/>
            <a:ext cx="4902679" cy="46670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955" y="-18660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7477" y="306277"/>
            <a:ext cx="4024032" cy="28857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Thank you </a:t>
            </a: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5744" y="619036"/>
            <a:ext cx="857067" cy="8570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4D525A72-77E7-4E14-BEE2-FC3A19EC4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5744" y="619036"/>
            <a:ext cx="857067" cy="8570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Right Double Quote">
            <a:extLst>
              <a:ext uri="{FF2B5EF4-FFF2-40B4-BE49-F238E27FC236}">
                <a16:creationId xmlns:a16="http://schemas.microsoft.com/office/drawing/2014/main" id="{34128207-7E7D-CABC-2145-CFAB181BC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5365" y="2474375"/>
            <a:ext cx="3083023" cy="308302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DA31323F-03C2-4114-B2CC-79931D22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6412" y="1675422"/>
            <a:ext cx="4680928" cy="46809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98EBCA3-8AAD-4596-8EBF-43A43542F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6412" y="1675422"/>
            <a:ext cx="4680928" cy="468092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49330" y="222739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9457709F-7F08-4A4A-9DB7-1AFB3FCF0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A7715FD-652A-4047-8371-A25719700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808716-392B-45C4-A28C-4D1FA08120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045A1F-0CAB-4A4D-BBD1-9392B0D973D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572</Words>
  <Application>Microsoft Office PowerPoint</Application>
  <PresentationFormat>Widescreen</PresentationFormat>
  <Paragraphs>76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Segoe UI</vt:lpstr>
      <vt:lpstr>Times New Roman</vt:lpstr>
      <vt:lpstr>Office Theme</vt:lpstr>
      <vt:lpstr>Capstone Project</vt:lpstr>
      <vt:lpstr>agenda</vt:lpstr>
      <vt:lpstr>Case Study -  </vt:lpstr>
      <vt:lpstr>GCP  services </vt:lpstr>
      <vt:lpstr>Work flow</vt:lpstr>
      <vt:lpstr>Approach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Pallavi Vetal</dc:creator>
  <cp:lastModifiedBy>Amrit Kumar</cp:lastModifiedBy>
  <cp:revision>7</cp:revision>
  <dcterms:created xsi:type="dcterms:W3CDTF">2023-10-11T03:25:59Z</dcterms:created>
  <dcterms:modified xsi:type="dcterms:W3CDTF">2023-10-11T09:42:42Z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