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13/03/2024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predictive model to understand factors that influence buying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</a:rPr>
              <a:t>behaviour</a:t>
            </a:r>
            <a:endParaRPr lang="en-GB" sz="20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14438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bg1">
                    <a:lumMod val="1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ACCURACY: 83.36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AUC score: 0.565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5BFB5-7272-BB45-C5A3-0C5457CC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16" y="1648333"/>
            <a:ext cx="7639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70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Vanshika Jassal</cp:lastModifiedBy>
  <cp:revision>16</cp:revision>
  <cp:lastPrinted>2022-06-09T07:44:13Z</cp:lastPrinted>
  <dcterms:created xsi:type="dcterms:W3CDTF">2022-02-22T07:39:05Z</dcterms:created>
  <dcterms:modified xsi:type="dcterms:W3CDTF">2024-03-13T15:30:42Z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