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13/03/2024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13/03/2024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13/03/2024 – Amrit </a:t>
            </a:r>
            <a:r>
              <a:rPr lang="en-GB" sz="1600" dirty="0" err="1"/>
              <a:t>singh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/>
                </a:solidFill>
              </a:rPr>
              <a:t>INSIGHTS FROM CUSTOMER REVIEWS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From cleaning 1000 reviews given by the customers, we obtained 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Positive Reviews - 479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Negative Reviews - 415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Neutral Reviews – 106</a:t>
            </a:r>
          </a:p>
          <a:p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Word cloud of keywords used in reviews :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03B6C-5A5F-432C-926B-63977D3A7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4" y="3528126"/>
            <a:ext cx="6690618" cy="3180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4F239E-46EA-4866-B500-077987431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846" y="2554858"/>
            <a:ext cx="4744621" cy="415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47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 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Vanshika Jassal</cp:lastModifiedBy>
  <cp:revision>10</cp:revision>
  <cp:lastPrinted>2022-06-09T07:44:13Z</cp:lastPrinted>
  <dcterms:created xsi:type="dcterms:W3CDTF">2022-02-22T07:39:05Z</dcterms:created>
  <dcterms:modified xsi:type="dcterms:W3CDTF">2024-03-13T15:27:01Z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