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0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22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98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86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7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47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8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5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7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0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4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8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0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3825D4-1996-4ECD-98D6-4EB0D83E48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995BD1-B3FF-4FCA-A8BB-A4789913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941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54E2-78AB-A18D-C770-665113659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727887"/>
          </a:xfrm>
        </p:spPr>
        <p:txBody>
          <a:bodyPr>
            <a:normAutofit/>
          </a:bodyPr>
          <a:lstStyle/>
          <a:p>
            <a:r>
              <a:rPr lang="en-IN" sz="3200" dirty="0" err="1"/>
              <a:t>PredictWell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Disease prediction web application using ai </a:t>
            </a:r>
            <a:r>
              <a:rPr lang="en-IN" sz="3200" dirty="0" err="1"/>
              <a:t>Ml</a:t>
            </a:r>
            <a:r>
              <a:rPr lang="en-IN" sz="3200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08D403E-C5FA-0B69-0264-4FC80478B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118023"/>
            <a:ext cx="6400800" cy="2652584"/>
          </a:xfrm>
        </p:spPr>
        <p:txBody>
          <a:bodyPr/>
          <a:lstStyle/>
          <a:p>
            <a:r>
              <a:rPr lang="en-IN" dirty="0"/>
              <a:t>                       Team Members:</a:t>
            </a:r>
          </a:p>
          <a:p>
            <a:r>
              <a:rPr lang="en-IN" dirty="0"/>
              <a:t>Amrit Ranjan:- 21BCE1847</a:t>
            </a:r>
          </a:p>
        </p:txBody>
      </p:sp>
    </p:spTree>
    <p:extLst>
      <p:ext uri="{BB962C8B-B14F-4D97-AF65-F5344CB8AC3E}">
        <p14:creationId xmlns:p14="http://schemas.microsoft.com/office/powerpoint/2010/main" val="23746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0A2F-72AD-BA0A-E214-9EE35656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936" y="483742"/>
            <a:ext cx="7652480" cy="1386247"/>
          </a:xfrm>
        </p:spPr>
        <p:txBody>
          <a:bodyPr>
            <a:normAutofit/>
          </a:bodyPr>
          <a:lstStyle/>
          <a:p>
            <a:r>
              <a:rPr lang="en-IN" sz="2800" dirty="0"/>
              <a:t>Software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C0A2-9238-F82C-6F77-607C319F2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51" y="1779373"/>
            <a:ext cx="10791097" cy="473767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For Web Development We used Html, </a:t>
            </a:r>
            <a:r>
              <a:rPr lang="en-IN" dirty="0" err="1">
                <a:solidFill>
                  <a:schemeClr val="tx1"/>
                </a:solidFill>
              </a:rPr>
              <a:t>Css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Js</a:t>
            </a:r>
            <a:r>
              <a:rPr lang="en-IN" dirty="0">
                <a:solidFill>
                  <a:schemeClr val="tx1"/>
                </a:solidFill>
              </a:rPr>
              <a:t>, Bootstrap</a:t>
            </a:r>
          </a:p>
          <a:p>
            <a:r>
              <a:rPr lang="en-IN" dirty="0">
                <a:solidFill>
                  <a:schemeClr val="tx1"/>
                </a:solidFill>
              </a:rPr>
              <a:t>In AI Model we used Python ,ML Algorithms For Development of Model </a:t>
            </a:r>
          </a:p>
          <a:p>
            <a:r>
              <a:rPr lang="en-IN" dirty="0">
                <a:solidFill>
                  <a:schemeClr val="tx1"/>
                </a:solidFill>
              </a:rPr>
              <a:t>We will Further use React, </a:t>
            </a:r>
            <a:r>
              <a:rPr lang="en-IN" dirty="0" err="1">
                <a:solidFill>
                  <a:schemeClr val="tx1"/>
                </a:solidFill>
              </a:rPr>
              <a:t>Nodejs</a:t>
            </a:r>
            <a:r>
              <a:rPr lang="en-IN" dirty="0">
                <a:solidFill>
                  <a:schemeClr val="tx1"/>
                </a:solidFill>
              </a:rPr>
              <a:t> for backend, MongoDB for Database management,</a:t>
            </a:r>
          </a:p>
          <a:p>
            <a:r>
              <a:rPr lang="en-IN" dirty="0">
                <a:solidFill>
                  <a:schemeClr val="tx1"/>
                </a:solidFill>
              </a:rPr>
              <a:t>We will use Flask For connecting the model with our Website</a:t>
            </a:r>
          </a:p>
        </p:txBody>
      </p:sp>
    </p:spTree>
    <p:extLst>
      <p:ext uri="{BB962C8B-B14F-4D97-AF65-F5344CB8AC3E}">
        <p14:creationId xmlns:p14="http://schemas.microsoft.com/office/powerpoint/2010/main" val="42778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9488-3AF4-AD3C-C122-E98C82E5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3" y="302512"/>
            <a:ext cx="5988437" cy="1048494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Of Website</a:t>
            </a:r>
            <a:br>
              <a:rPr lang="en-IN" dirty="0"/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529047-9CB2-C876-6D8F-6D6C9D73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97" y="1180027"/>
            <a:ext cx="9606730" cy="5126091"/>
          </a:xfrm>
        </p:spPr>
      </p:pic>
    </p:spTree>
    <p:extLst>
      <p:ext uri="{BB962C8B-B14F-4D97-AF65-F5344CB8AC3E}">
        <p14:creationId xmlns:p14="http://schemas.microsoft.com/office/powerpoint/2010/main" val="322955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EB194-E441-6302-20D5-3DA1D580F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3" y="683740"/>
            <a:ext cx="6087290" cy="40118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347EA-7BA7-1CFA-7B36-DC209BB9C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98" y="568410"/>
            <a:ext cx="4975653" cy="45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0D7A4-4776-6F59-E266-FA864B3B2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5" y="735226"/>
            <a:ext cx="4992023" cy="39273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0C721-20C6-485D-5D8E-232E0AEB5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24" y="846050"/>
            <a:ext cx="6087762" cy="37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8646EF-F2DE-BE69-4374-D03956BFF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3" y="883508"/>
            <a:ext cx="5330820" cy="36147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83E54A-CEEB-02EB-8813-DFB8DAFDB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19" y="807308"/>
            <a:ext cx="5416567" cy="38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1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567A3-FA9E-AFCB-9A85-C5D53EEF9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83" y="685800"/>
            <a:ext cx="7151259" cy="3614738"/>
          </a:xfrm>
        </p:spPr>
      </p:pic>
    </p:spTree>
    <p:extLst>
      <p:ext uri="{BB962C8B-B14F-4D97-AF65-F5344CB8AC3E}">
        <p14:creationId xmlns:p14="http://schemas.microsoft.com/office/powerpoint/2010/main" val="34300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999B-22A4-B52C-31AE-0279CEC8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31" y="137754"/>
            <a:ext cx="8534400" cy="900214"/>
          </a:xfrm>
        </p:spPr>
        <p:txBody>
          <a:bodyPr>
            <a:normAutofit/>
          </a:bodyPr>
          <a:lstStyle/>
          <a:p>
            <a:r>
              <a:rPr lang="en-IN" sz="2800" dirty="0"/>
              <a:t>Contribution Of Each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274C-D37A-E2C6-C861-B28D38DB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31" y="963827"/>
            <a:ext cx="10675766" cy="5542236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Amrit Ranjan: Responsible for developing the login, register, and about us pages.</a:t>
            </a:r>
          </a:p>
          <a:p>
            <a:r>
              <a:rPr lang="en-US" dirty="0">
                <a:solidFill>
                  <a:schemeClr val="tx1"/>
                </a:solidFill>
              </a:rPr>
              <a:t>Responsible for developing the treatment, doctors, testimonial, and contact us pages.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Amrit Ranjan:</a:t>
            </a:r>
          </a:p>
          <a:p>
            <a:r>
              <a:rPr lang="en-US" dirty="0">
                <a:solidFill>
                  <a:schemeClr val="tx1"/>
                </a:solidFill>
              </a:rPr>
              <a:t>Login Page: Implement user authentication functionality, including input validation and secure login process.</a:t>
            </a:r>
          </a:p>
          <a:p>
            <a:r>
              <a:rPr lang="en-US" dirty="0">
                <a:solidFill>
                  <a:schemeClr val="tx1"/>
                </a:solidFill>
              </a:rPr>
              <a:t>Register Page: Develop user registration form with validation for creating new accounts securely.</a:t>
            </a:r>
          </a:p>
          <a:p>
            <a:r>
              <a:rPr lang="en-US" dirty="0">
                <a:solidFill>
                  <a:schemeClr val="tx1"/>
                </a:solidFill>
              </a:rPr>
              <a:t>About Us Page: Create a detailed page describing the team, project goals, and mission statement.</a:t>
            </a:r>
          </a:p>
          <a:p>
            <a:r>
              <a:rPr lang="en-US" dirty="0">
                <a:solidFill>
                  <a:schemeClr val="tx1"/>
                </a:solidFill>
              </a:rPr>
              <a:t>ML Model Implementation: Implemented ML Model on a dataset using Logistic Regression, Decision Tree, Random Forest,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, KNN Algorithms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Treatment Page: Develop a page showcasing information about disease prediction, treatment options, and health recommendations.</a:t>
            </a:r>
          </a:p>
          <a:p>
            <a:r>
              <a:rPr lang="en-US" dirty="0">
                <a:solidFill>
                  <a:schemeClr val="tx1"/>
                </a:solidFill>
              </a:rPr>
              <a:t>Doctors Page: Implement a directory of healthcare professionals involved in the project, including their specialties and contact information.</a:t>
            </a:r>
          </a:p>
          <a:p>
            <a:r>
              <a:rPr lang="en-US" dirty="0">
                <a:solidFill>
                  <a:schemeClr val="tx1"/>
                </a:solidFill>
              </a:rPr>
              <a:t>Testimonial Page: Create a page displaying user testimonials and feedback about the web app's effectiveness and benefits.</a:t>
            </a:r>
          </a:p>
          <a:p>
            <a:r>
              <a:rPr lang="en-US" dirty="0">
                <a:solidFill>
                  <a:schemeClr val="tx1"/>
                </a:solidFill>
              </a:rPr>
              <a:t>Contact Us Page: Develop a contact form and information section for users to reach out with inquiries, feedback, or support requests.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4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2FD3-272D-4693-56F0-32047612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17" y="335462"/>
            <a:ext cx="4349107" cy="1507067"/>
          </a:xfrm>
        </p:spPr>
        <p:txBody>
          <a:bodyPr>
            <a:normAutofit/>
          </a:bodyPr>
          <a:lstStyle/>
          <a:p>
            <a:r>
              <a:rPr lang="en-IN" sz="2800" dirty="0"/>
              <a:t>Future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9C68D5-2F97-BF99-E5F0-EB94E1C5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27" y="2192867"/>
            <a:ext cx="10955853" cy="44468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Expansion of Disease Coverage: Expanding the module’s capabilities to include prediction of a comprehensive set of other diseases and health conditions, including rare diseases and novel health concerns will be introduced.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User Experience: Iteratively revising in order to improve the user interface and experience based on user feedback, which make the app more intuitive by making it more accessible and user-friendly.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Health Recommendations: Health support and disease prediction through the provision of personalized health recommendations based on predicted diseases risks, medical history, lifestyle and demographic trend.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Wearable Devices: Complementing our solutions with wearable devices, in the form of fitness trackers, smart watches, or health sensors on clothes, to add more real-time health data for more precise forecasting.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Telemedicine Integration: Adding features for online consultations for personal use and individuals who wish to discuss their risks in a more detailed manner together with health professionals.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23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440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PredictWell: Disease prediction web application using ai Ml </vt:lpstr>
      <vt:lpstr>Software Technologies used</vt:lpstr>
      <vt:lpstr>Design Of Website </vt:lpstr>
      <vt:lpstr>PowerPoint Presentation</vt:lpstr>
      <vt:lpstr>PowerPoint Presentation</vt:lpstr>
      <vt:lpstr>PowerPoint Presentation</vt:lpstr>
      <vt:lpstr>PowerPoint Presentation</vt:lpstr>
      <vt:lpstr>Contribution Of Each Member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PredictWell: Disease prediction web application using ai Ml </dc:title>
  <dc:creator>amrit ranjan</dc:creator>
  <cp:lastModifiedBy>amrit ranjan</cp:lastModifiedBy>
  <cp:revision>6</cp:revision>
  <dcterms:created xsi:type="dcterms:W3CDTF">2024-02-26T10:32:19Z</dcterms:created>
  <dcterms:modified xsi:type="dcterms:W3CDTF">2024-08-01T10:03:17Z</dcterms:modified>
</cp:coreProperties>
</file>